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8"/>
  </p:notesMasterIdLst>
  <p:handoutMasterIdLst>
    <p:handoutMasterId r:id="rId9"/>
  </p:handoutMasterIdLst>
  <p:sldIdLst>
    <p:sldId id="477" r:id="rId7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0FF85-FB55-45E4-A09B-EADDC5629812}" v="6" dt="2023-09-02T00:44:21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97" d="100"/>
          <a:sy n="97" d="100"/>
        </p:scale>
        <p:origin x="648" y="9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1" y="185232"/>
            <a:ext cx="5171663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2 - 29/08/2023 - Grupo 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responsáveis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	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Mapa de Persona #Raul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Jornada do Usuário #Gustavo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Análise da Concorrência #Rafael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Project Model Canvas #Alexandre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Arquitetura de Solução #Raul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Subir API Front Web na AWS #Diogo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Diferencial do negócio #Alexandre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na AWS #Diogo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For Front #Alexandre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API Back For Front #Alexandre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Sketches(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das telas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Telas em XML #Gustavo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 de Modelagem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da Apresentação #Todos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57938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780137" y="415956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801513" y="11218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657AFEB2-8796-FDB2-0015-5E965BE993BA}"/>
              </a:ext>
            </a:extLst>
          </p:cNvPr>
          <p:cNvSpPr>
            <a:spLocks noChangeAspect="1"/>
          </p:cNvSpPr>
          <p:nvPr/>
        </p:nvSpPr>
        <p:spPr>
          <a:xfrm>
            <a:off x="3780137" y="64812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34">
            <a:extLst>
              <a:ext uri="{FF2B5EF4-FFF2-40B4-BE49-F238E27FC236}">
                <a16:creationId xmlns:a16="http://schemas.microsoft.com/office/drawing/2014/main" id="{A411DDC8-B93B-A5C2-2179-EB7F1897E8A3}"/>
              </a:ext>
            </a:extLst>
          </p:cNvPr>
          <p:cNvSpPr>
            <a:spLocks noChangeAspect="1"/>
          </p:cNvSpPr>
          <p:nvPr/>
        </p:nvSpPr>
        <p:spPr>
          <a:xfrm>
            <a:off x="9385771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Oval 134">
            <a:extLst>
              <a:ext uri="{FF2B5EF4-FFF2-40B4-BE49-F238E27FC236}">
                <a16:creationId xmlns:a16="http://schemas.microsoft.com/office/drawing/2014/main" id="{DBEF01E6-ED38-4961-9871-90ACD7F13E81}"/>
              </a:ext>
            </a:extLst>
          </p:cNvPr>
          <p:cNvSpPr>
            <a:spLocks noChangeAspect="1"/>
          </p:cNvSpPr>
          <p:nvPr/>
        </p:nvSpPr>
        <p:spPr>
          <a:xfrm>
            <a:off x="3780137" y="530725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9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424eaa3c-edcb-471f-9d16-88b142ae501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CFD60EB5786A4FA7A50863B29D06BF" ma:contentTypeVersion="16" ma:contentTypeDescription="Crie um novo documento." ma:contentTypeScope="" ma:versionID="ce742301f31a707380e747eb29dd9cd7">
  <xsd:schema xmlns:xsd="http://www.w3.org/2001/XMLSchema" xmlns:xs="http://www.w3.org/2001/XMLSchema" xmlns:p="http://schemas.microsoft.com/office/2006/metadata/properties" xmlns:ns1="http://schemas.microsoft.com/sharepoint/v3" xmlns:ns3="424eaa3c-edcb-471f-9d16-88b142ae501b" xmlns:ns4="ae3465d0-501b-432c-bd69-e1f0f70c6adb" targetNamespace="http://schemas.microsoft.com/office/2006/metadata/properties" ma:root="true" ma:fieldsID="71e7e835bfb666c65930b179462b13a5" ns1:_="" ns3:_="" ns4:_="">
    <xsd:import namespace="http://schemas.microsoft.com/sharepoint/v3"/>
    <xsd:import namespace="424eaa3c-edcb-471f-9d16-88b142ae501b"/>
    <xsd:import namespace="ae3465d0-501b-432c-bd69-e1f0f70c6a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eaa3c-edcb-471f-9d16-88b142ae5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465d0-501b-432c-bd69-e1f0f70c6ad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ae3465d0-501b-432c-bd69-e1f0f70c6adb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24eaa3c-edcb-471f-9d16-88b142ae501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F17F5D5-D967-4B23-9E77-2EFEBA2DC1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24eaa3c-edcb-471f-9d16-88b142ae501b"/>
    <ds:schemaRef ds:uri="ae3465d0-501b-432c-bd69-e1f0f70c6a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15997</TotalTime>
  <Words>120</Words>
  <Application>Microsoft Office PowerPoint</Application>
  <PresentationFormat>Personalizar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SEMANA 2 - 29/08/2023 - Grupo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Raul Meira de Souza</cp:lastModifiedBy>
  <cp:revision>350</cp:revision>
  <cp:lastPrinted>2018-08-30T22:45:44Z</cp:lastPrinted>
  <dcterms:created xsi:type="dcterms:W3CDTF">2016-12-01T16:19:35Z</dcterms:created>
  <dcterms:modified xsi:type="dcterms:W3CDTF">2023-09-02T00:46:52Z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0x0101005BCFD60EB5786A4FA7A50863B29D06BF</vt:lpwstr>
  </property>
</Properties>
</file>