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2" r:id="rId4"/>
    <p:sldId id="259" r:id="rId5"/>
    <p:sldId id="262" r:id="rId6"/>
    <p:sldId id="274" r:id="rId7"/>
    <p:sldId id="277" r:id="rId8"/>
    <p:sldId id="278" r:id="rId9"/>
    <p:sldId id="264" r:id="rId10"/>
    <p:sldId id="27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01ADE-DC11-A6CA-FF40-909AB97E8C90}" v="627" dt="2022-05-27T15:50:11.335"/>
    <p1510:client id="{1BE5B0F1-2B42-F68F-1429-99FA762A581F}" v="201" dt="2022-05-31T13:45:11.689"/>
    <p1510:client id="{23C472EF-00FE-7E8C-4BE5-1FC7FB013867}" v="1" dt="2022-05-31T17:02:56.316"/>
    <p1510:client id="{2D25A256-021F-191E-10F3-C3DCA5780029}" v="197" dt="2022-04-24T23:20:45.111"/>
    <p1510:client id="{309362B2-BADD-80AA-F2FC-8523C8115370}" v="3" dt="2022-04-26T01:37:48.419"/>
    <p1510:client id="{395E172A-7085-DC62-21B5-9D485D05A138}" v="3" dt="2022-04-24T22:04:06.941"/>
    <p1510:client id="{3AD8EE8F-68E6-1B1F-4E3B-0CE66966DD04}" v="54" dt="2022-05-29T18:50:18.798"/>
    <p1510:client id="{559CF0F8-CA34-9EDB-9A02-A919D5D6D8AA}" v="40" dt="2022-04-24T23:55:59.699"/>
    <p1510:client id="{684961DF-1E2D-490D-E663-8802DF982DAC}" v="147" dt="2022-04-25T19:07:38.974"/>
    <p1510:client id="{73008B01-9540-5C36-F2ED-606A1FFE5C53}" v="57" dt="2022-04-26T13:42:28.022"/>
    <p1510:client id="{7D73D69F-E24E-6F3D-7E87-48AB747A0F7B}" v="58" dt="2022-04-26T17:47:34.909"/>
    <p1510:client id="{82D97567-B285-871C-A2F6-0A2D9D3FD2A7}" v="54" dt="2022-05-30T19:58:25.326"/>
    <p1510:client id="{8B0627AA-BF23-8426-23C1-8A85D565F3C8}" v="299" dt="2022-04-24T21:49:13.402"/>
    <p1510:client id="{924CBAB3-DC1A-5D01-608B-D7B066C2BFB3}" v="5" dt="2022-04-23T20:43:19.322"/>
    <p1510:client id="{9EBAF46F-C75B-0EDA-7D8E-222F1B9D78EC}" v="32" dt="2022-04-23T02:48:05.099"/>
    <p1510:client id="{A634AEF0-27C5-6663-5E07-E68192BA44E0}" v="20" dt="2022-04-24T23:51:55.573"/>
    <p1510:client id="{AB12881E-80AC-2CBE-F9A4-B9263111832D}" v="1" dt="2022-04-24T22:01:30.750"/>
    <p1510:client id="{B7094F03-7981-45D2-BB2C-DCEB96CFFDEC}" v="36" dt="2022-04-26T00:21:43.478"/>
    <p1510:client id="{B8ED7E9A-D8EE-6777-8FF9-09C80821A47E}" v="338" dt="2022-04-24T20:38:33.349"/>
    <p1510:client id="{BD478281-9ADE-A516-817B-566098F5D589}" v="245" dt="2022-04-23T02:44:22.082"/>
    <p1510:client id="{C3DDDEC3-C357-F37D-2C82-15DA7FD5014D}" v="133" dt="2022-04-26T01:39:34.968"/>
    <p1510:client id="{CA1B83A0-FD59-4094-F4ED-FE8BD93AA25F}" v="99" dt="2022-04-24T20:05:00.131"/>
    <p1510:client id="{CAE557F8-3A00-A691-9C3E-5FD9FBA6F804}" v="5" dt="2022-04-26T15:30:42.118"/>
    <p1510:client id="{CC3575C0-AC9D-2523-F289-736BC20609B1}" v="168" dt="2022-04-26T14:20:31.690"/>
    <p1510:client id="{E73F5F7D-C1B3-1AD5-DE20-124B8CC23D2F}" v="840" dt="2022-04-24T23:59:24.497"/>
    <p1510:client id="{F1944116-695D-3481-DEDB-767576EC7615}" v="176" dt="2022-04-22T21:47:12.523"/>
    <p1510:client id="{F4293059-AB4D-A98E-D54E-DCB6891C6A1B}" v="31" dt="2022-04-25T19:53:24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1:03:48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2170 3982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9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7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6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7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3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31CD833F-AC9C-F1AB-3B83-571F4AD50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5" r="9089" b="82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010851"/>
            <a:ext cx="2871069" cy="5650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>
                <a:cs typeface="Calibri Light"/>
              </a:rPr>
              <a:t>Move Sport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3305791"/>
            <a:ext cx="2743774" cy="2468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/>
              </a:rPr>
              <a:t>Brenno Gomes </a:t>
            </a:r>
          </a:p>
          <a:p>
            <a:pPr algn="l"/>
            <a:r>
              <a:rPr lang="en-US" sz="2000">
                <a:cs typeface="Calibri"/>
              </a:rPr>
              <a:t>Gabriel Pinheiro </a:t>
            </a:r>
          </a:p>
          <a:p>
            <a:pPr algn="l"/>
            <a:r>
              <a:rPr lang="en-US" sz="2000">
                <a:cs typeface="Calibri"/>
              </a:rPr>
              <a:t>Igor Freitas </a:t>
            </a:r>
          </a:p>
          <a:p>
            <a:pPr algn="l"/>
            <a:r>
              <a:rPr lang="en-US" sz="2000">
                <a:cs typeface="Calibri"/>
              </a:rPr>
              <a:t>João Rosa</a:t>
            </a:r>
          </a:p>
          <a:p>
            <a:pPr algn="l"/>
            <a:r>
              <a:rPr lang="en-US" sz="2000">
                <a:cs typeface="Calibri"/>
              </a:rPr>
              <a:t>Raul Meira </a:t>
            </a:r>
          </a:p>
          <a:p>
            <a:pPr algn="l"/>
            <a:r>
              <a:rPr lang="en-US" sz="2000">
                <a:cs typeface="Calibri"/>
              </a:rPr>
              <a:t>Sergio Daniel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76298-1547-EAA5-3583-E73AF99B20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B7069-188E-7457-C510-0CFB3659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err="1">
                <a:cs typeface="Calibri Light"/>
              </a:rPr>
              <a:t>Conclusão</a:t>
            </a:r>
            <a:r>
              <a:rPr lang="en-US" sz="3700">
                <a:cs typeface="Calibri Light"/>
              </a:rPr>
              <a:t> </a:t>
            </a:r>
          </a:p>
        </p:txBody>
      </p:sp>
      <p:grpSp>
        <p:nvGrpSpPr>
          <p:cNvPr id="24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D50E-9D62-F89B-C787-831E071E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r>
              <a:rPr lang="en-US" sz="2000" err="1">
                <a:cs typeface="Calibri"/>
              </a:rPr>
              <a:t>Trabalho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em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equipe</a:t>
            </a:r>
          </a:p>
          <a:p>
            <a:r>
              <a:rPr lang="en-US" sz="2000" err="1">
                <a:cs typeface="Calibri"/>
              </a:rPr>
              <a:t>Aprendizado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tecnológico</a:t>
            </a:r>
          </a:p>
          <a:p>
            <a:r>
              <a:rPr lang="en-US" sz="2000" err="1">
                <a:cs typeface="Calibri"/>
              </a:rPr>
              <a:t>Funções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3E5B530D-C6EF-DFB9-0E71-44E064F2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5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D2083F29-6751-95EE-6447-5473815F9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b="1151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C7F07-5D67-8244-89BA-05B10C5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152" y="2224922"/>
            <a:ext cx="4403375" cy="189991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AGRADECIMENTOS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40944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4BDB5DF-F3C1-D536-5EA9-17E67F6D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Contextualização</a:t>
            </a:r>
          </a:p>
        </p:txBody>
      </p:sp>
      <p:pic>
        <p:nvPicPr>
          <p:cNvPr id="4" name="Picture 4" descr="A picture containing person, arm&#10;&#10;Description automatically generated">
            <a:extLst>
              <a:ext uri="{FF2B5EF4-FFF2-40B4-BE49-F238E27FC236}">
                <a16:creationId xmlns:a16="http://schemas.microsoft.com/office/drawing/2014/main" id="{1CDAA4A9-4BB2-0E5A-97B2-AA79A5E5B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00" r="48900"/>
          <a:stretch/>
        </p:blipFill>
        <p:spPr>
          <a:xfrm>
            <a:off x="20" y="10"/>
            <a:ext cx="4635571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C65683B-709C-2085-246B-D6349B6F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559" y="2706624"/>
            <a:ext cx="6677313" cy="38325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n-US" sz="2400">
                <a:cs typeface="Calibri"/>
              </a:rPr>
              <a:t>Cenário </a:t>
            </a:r>
            <a:r>
              <a:rPr lang="en-US" sz="2400" err="1">
                <a:cs typeface="Calibri"/>
              </a:rPr>
              <a:t>atual</a:t>
            </a:r>
            <a:endParaRPr lang="en-US" sz="2400">
              <a:cs typeface="Calibri"/>
            </a:endParaRPr>
          </a:p>
          <a:p>
            <a:pPr algn="just"/>
            <a:r>
              <a:rPr lang="en-US" sz="2400" err="1">
                <a:cs typeface="Calibri"/>
              </a:rPr>
              <a:t>Crescimento</a:t>
            </a:r>
            <a:r>
              <a:rPr lang="en-US" sz="2400">
                <a:cs typeface="Calibri"/>
              </a:rPr>
              <a:t> do mercado </a:t>
            </a:r>
            <a:r>
              <a:rPr lang="en-US" sz="2400" err="1">
                <a:cs typeface="Calibri"/>
              </a:rPr>
              <a:t>esportivo</a:t>
            </a:r>
            <a:r>
              <a:rPr lang="en-US" sz="2400">
                <a:cs typeface="Calibri"/>
              </a:rPr>
              <a:t> no </a:t>
            </a:r>
            <a:r>
              <a:rPr lang="en-US" sz="2400" err="1">
                <a:cs typeface="Calibri"/>
              </a:rPr>
              <a:t>Brasil</a:t>
            </a:r>
            <a:endParaRPr lang="en-US" sz="2400">
              <a:cs typeface="Calibri"/>
            </a:endParaRPr>
          </a:p>
          <a:p>
            <a:pPr algn="just"/>
            <a:r>
              <a:rPr lang="en-US" sz="2400" err="1">
                <a:cs typeface="Calibri"/>
              </a:rPr>
              <a:t>Análises</a:t>
            </a:r>
            <a:r>
              <a:rPr lang="en-US" sz="2400">
                <a:cs typeface="Calibri"/>
              </a:rPr>
              <a:t>  </a:t>
            </a:r>
            <a:r>
              <a:rPr lang="en-US" sz="2400" err="1">
                <a:cs typeface="Calibri"/>
              </a:rPr>
              <a:t>indicam</a:t>
            </a:r>
            <a:r>
              <a:rPr lang="en-US" sz="2400">
                <a:cs typeface="Calibri"/>
              </a:rPr>
              <a:t> </a:t>
            </a:r>
            <a:r>
              <a:rPr lang="en-US" sz="2400" err="1">
                <a:cs typeface="Calibri"/>
              </a:rPr>
              <a:t>crescimento</a:t>
            </a:r>
            <a:r>
              <a:rPr lang="en-US" sz="2400">
                <a:cs typeface="Calibri"/>
              </a:rPr>
              <a:t> de 5% ao ano até 2025</a:t>
            </a:r>
            <a:endParaRPr lang="en-US" sz="2400">
              <a:ea typeface="+mn-lt"/>
              <a:cs typeface="+mn-lt"/>
            </a:endParaRPr>
          </a:p>
          <a:p>
            <a:pPr lvl="1" algn="just"/>
            <a:endParaRPr lang="en-US">
              <a:ea typeface="+mn-lt"/>
              <a:cs typeface="+mn-lt"/>
            </a:endParaRPr>
          </a:p>
          <a:p>
            <a:pPr algn="just"/>
            <a:r>
              <a:rPr lang="en-US" sz="2400">
                <a:ea typeface="+mn-lt"/>
                <a:cs typeface="+mn-lt"/>
              </a:rPr>
              <a:t>Falta de </a:t>
            </a:r>
            <a:r>
              <a:rPr lang="en-US" sz="2400" err="1">
                <a:ea typeface="+mn-lt"/>
                <a:cs typeface="+mn-lt"/>
              </a:rPr>
              <a:t>monitoramento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nos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corredores</a:t>
            </a:r>
            <a:r>
              <a:rPr lang="en-US" sz="2400">
                <a:ea typeface="+mn-lt"/>
                <a:cs typeface="+mn-lt"/>
              </a:rPr>
              <a:t> </a:t>
            </a:r>
          </a:p>
          <a:p>
            <a:pPr algn="just"/>
            <a:r>
              <a:rPr lang="en-US" sz="2400">
                <a:cs typeface="Calibri"/>
              </a:rPr>
              <a:t> Falta de </a:t>
            </a:r>
            <a:r>
              <a:rPr lang="en-US" sz="2400" err="1">
                <a:cs typeface="Calibri"/>
              </a:rPr>
              <a:t>controle</a:t>
            </a:r>
            <a:r>
              <a:rPr lang="en-US" sz="2400">
                <a:cs typeface="Calibri"/>
              </a:rPr>
              <a:t> de </a:t>
            </a:r>
            <a:r>
              <a:rPr lang="en-US" sz="2400" err="1">
                <a:cs typeface="Calibri"/>
              </a:rPr>
              <a:t>fluxo</a:t>
            </a:r>
            <a:r>
              <a:rPr lang="en-US" sz="2400">
                <a:cs typeface="Calibri"/>
              </a:rPr>
              <a:t> de </a:t>
            </a:r>
            <a:r>
              <a:rPr lang="en-US" sz="2400" err="1">
                <a:cs typeface="Calibri"/>
              </a:rPr>
              <a:t>pessoas</a:t>
            </a:r>
            <a:r>
              <a:rPr lang="en-US" sz="2400">
                <a:cs typeface="Calibri"/>
              </a:rPr>
              <a:t>;</a:t>
            </a:r>
          </a:p>
          <a:p>
            <a:pPr algn="just"/>
            <a:r>
              <a:rPr lang="en-US" sz="2400" err="1">
                <a:ea typeface="+mn-lt"/>
                <a:cs typeface="+mn-lt"/>
              </a:rPr>
              <a:t>Estratégias</a:t>
            </a:r>
            <a:r>
              <a:rPr lang="en-US" sz="2400">
                <a:ea typeface="+mn-lt"/>
                <a:cs typeface="+mn-lt"/>
              </a:rPr>
              <a:t> de marketing;</a:t>
            </a:r>
          </a:p>
          <a:p>
            <a:pPr algn="just"/>
            <a:r>
              <a:rPr lang="en-US" sz="2400" err="1">
                <a:ea typeface="+mn-lt"/>
                <a:cs typeface="+mn-lt"/>
              </a:rPr>
              <a:t>oportunidades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promocionais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datas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horários</a:t>
            </a:r>
            <a:r>
              <a:rPr lang="en-US" sz="2400">
                <a:ea typeface="+mn-lt"/>
                <a:cs typeface="+mn-lt"/>
              </a:rPr>
              <a:t> específicos;</a:t>
            </a:r>
            <a:endParaRPr lang="en-US" sz="2400">
              <a:cs typeface="Calibri"/>
            </a:endParaRPr>
          </a:p>
          <a:p>
            <a:pPr marL="457200" lvl="1" indent="0">
              <a:buNone/>
            </a:pPr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lvl="1"/>
            <a:endParaRPr lang="en-US" sz="18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312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m's eye view of the feet of a person running on the road">
            <a:extLst>
              <a:ext uri="{FF2B5EF4-FFF2-40B4-BE49-F238E27FC236}">
                <a16:creationId xmlns:a16="http://schemas.microsoft.com/office/drawing/2014/main" id="{CDA31DFC-2134-60EA-87B8-18485F34F4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176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A1B43-B6BE-6C2B-3C3A-CB2A027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Proposta de Solução</a:t>
            </a:r>
          </a:p>
        </p:txBody>
      </p:sp>
    </p:spTree>
    <p:extLst>
      <p:ext uri="{BB962C8B-B14F-4D97-AF65-F5344CB8AC3E}">
        <p14:creationId xmlns:p14="http://schemas.microsoft.com/office/powerpoint/2010/main" val="2347460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DA03BA-4D63-53E6-DD7F-84931C04969C}"/>
                  </a:ext>
                </a:extLst>
              </p14:cNvPr>
              <p14:cNvContentPartPr/>
              <p14:nvPr/>
            </p14:nvContentPartPr>
            <p14:xfrm>
              <a:off x="-1250021" y="2422988"/>
              <a:ext cx="19049" cy="1904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DA03BA-4D63-53E6-DD7F-84931C049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02471" y="1470538"/>
                <a:ext cx="1904900" cy="1904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75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B5DD-A382-5158-CAAC-29329B81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43" y="346982"/>
            <a:ext cx="526615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 Light"/>
              </a:rPr>
              <a:t>Site </a:t>
            </a:r>
            <a:r>
              <a:rPr lang="pt-BR">
                <a:cs typeface="Calibri Light"/>
              </a:rPr>
              <a:t>Institucional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682D-F3CD-7EA6-A2D4-17020A61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2877575" cy="28316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Login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Cadastro</a:t>
            </a:r>
            <a:endParaRPr lang="en-US" err="1">
              <a:cs typeface="Calibri" panose="020F0502020204030204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sz="3200" b="1" u="sng">
                <a:ea typeface="+mn-lt"/>
                <a:cs typeface="+mn-lt"/>
              </a:rPr>
              <a:t>Dashboard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816EF10-2ACE-C11D-4F03-479C8E1F8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5" r="9089" b="8280"/>
          <a:stretch/>
        </p:blipFill>
        <p:spPr>
          <a:xfrm>
            <a:off x="4098582" y="10"/>
            <a:ext cx="809341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58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A1B43-B6BE-6C2B-3C3A-CB2A027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2504394"/>
            <a:ext cx="4391024" cy="132343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cs typeface="Calibri Light"/>
              </a:rPr>
              <a:t>Manual de </a:t>
            </a:r>
            <a:r>
              <a:rPr lang="en-US" sz="5400" err="1">
                <a:solidFill>
                  <a:schemeClr val="bg1"/>
                </a:solidFill>
                <a:cs typeface="Calibri Light"/>
              </a:rPr>
              <a:t>Instalação</a:t>
            </a:r>
            <a:endParaRPr lang="en-US" sz="5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B104F-9856-88CB-2926-86F47A9BBEE0}"/>
              </a:ext>
            </a:extLst>
          </p:cNvPr>
          <p:cNvSpPr txBox="1"/>
          <p:nvPr/>
        </p:nvSpPr>
        <p:spPr>
          <a:xfrm>
            <a:off x="838200" y="3405192"/>
            <a:ext cx="4391024" cy="28622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DA31DFC-2134-60EA-87B8-18485F34F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1" r="-3" b="2125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69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DA31DFC-2134-60EA-87B8-18485F34F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5" r="9089" b="82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A1B43-B6BE-6C2B-3C3A-CB2A027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Processo de suporte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B104F-9856-88CB-2926-86F47A9BBEE0}"/>
              </a:ext>
            </a:extLst>
          </p:cNvPr>
          <p:cNvSpPr txBox="1"/>
          <p:nvPr/>
        </p:nvSpPr>
        <p:spPr>
          <a:xfrm>
            <a:off x="838200" y="3405192"/>
            <a:ext cx="4391024" cy="28622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solidFill>
                <a:srgbClr val="FFFFFF">
                  <a:alpha val="80000"/>
                </a:srgb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80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4F20-C1FA-E073-AAA1-20B600CC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DF8E30F-5408-3C83-9F9A-250F1176A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29" y="348161"/>
            <a:ext cx="11504636" cy="6167243"/>
          </a:xfrm>
        </p:spPr>
      </p:pic>
    </p:spTree>
    <p:extLst>
      <p:ext uri="{BB962C8B-B14F-4D97-AF65-F5344CB8AC3E}">
        <p14:creationId xmlns:p14="http://schemas.microsoft.com/office/powerpoint/2010/main" val="322410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32B0-21CC-8774-BF6C-9F062116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Ferramenta de </a:t>
            </a:r>
            <a:r>
              <a:rPr lang="en-US" err="1">
                <a:cs typeface="Calibri Light"/>
              </a:rPr>
              <a:t>Suporte</a:t>
            </a:r>
            <a:r>
              <a:rPr lang="en-US">
                <a:cs typeface="Calibri Light"/>
              </a:rPr>
              <a:t>  - Freshdesk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57E-9B25-7D31-749C-AC30ADCA0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23" y="2825358"/>
            <a:ext cx="5328920" cy="2714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285750" indent="-285750"/>
            <a:r>
              <a:rPr lang="en-US" sz="1800" err="1">
                <a:cs typeface="Calibri"/>
              </a:rPr>
              <a:t>Usuario</a:t>
            </a:r>
            <a:r>
              <a:rPr lang="en-US" sz="1800">
                <a:cs typeface="Calibri"/>
              </a:rPr>
              <a:t> </a:t>
            </a:r>
            <a:r>
              <a:rPr lang="en-US" sz="1800" err="1">
                <a:cs typeface="Calibri"/>
              </a:rPr>
              <a:t>abre</a:t>
            </a:r>
            <a:r>
              <a:rPr lang="en-US" sz="1800">
                <a:cs typeface="Calibri"/>
              </a:rPr>
              <a:t> </a:t>
            </a:r>
            <a:r>
              <a:rPr lang="en-US" sz="1800" err="1">
                <a:cs typeface="Calibri"/>
              </a:rPr>
              <a:t>chamado</a:t>
            </a:r>
            <a:r>
              <a:rPr lang="en-US" sz="1800">
                <a:cs typeface="Calibri"/>
              </a:rPr>
              <a:t> pela aba de </a:t>
            </a:r>
            <a:r>
              <a:rPr lang="en-US" sz="1800" err="1">
                <a:cs typeface="Calibri"/>
              </a:rPr>
              <a:t>suporte</a:t>
            </a:r>
          </a:p>
          <a:p>
            <a:pPr marL="285750" indent="-285750"/>
            <a:endParaRPr lang="en-US" sz="1800">
              <a:cs typeface="Calibri"/>
            </a:endParaRPr>
          </a:p>
          <a:p>
            <a:pPr marL="285750" indent="-285750"/>
            <a:r>
              <a:rPr lang="en-US" sz="1800">
                <a:cs typeface="Calibri"/>
              </a:rPr>
              <a:t>Sera </a:t>
            </a:r>
            <a:r>
              <a:rPr lang="en-US" sz="1800" err="1">
                <a:cs typeface="Calibri"/>
              </a:rPr>
              <a:t>atendido</a:t>
            </a:r>
            <a:r>
              <a:rPr lang="en-US" sz="1800">
                <a:cs typeface="Calibri"/>
              </a:rPr>
              <a:t> de </a:t>
            </a:r>
            <a:r>
              <a:rPr lang="en-US" sz="1800" err="1">
                <a:cs typeface="Calibri"/>
              </a:rPr>
              <a:t>acordo</a:t>
            </a:r>
            <a:r>
              <a:rPr lang="en-US" sz="1800">
                <a:cs typeface="Calibri"/>
              </a:rPr>
              <a:t> com o </a:t>
            </a:r>
            <a:r>
              <a:rPr lang="en-US" sz="1800" err="1">
                <a:cs typeface="Calibri"/>
              </a:rPr>
              <a:t>nivel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adequado</a:t>
            </a:r>
            <a:endParaRPr lang="en-US" sz="1800">
              <a:cs typeface="Calibri"/>
            </a:endParaRPr>
          </a:p>
          <a:p>
            <a:pPr marL="285750" indent="-285750"/>
            <a:endParaRPr lang="en-US" sz="1800">
              <a:cs typeface="Calibri"/>
            </a:endParaRPr>
          </a:p>
          <a:p>
            <a:pPr marL="285750" indent="-285750"/>
            <a:r>
              <a:rPr lang="en-US" sz="1800" err="1">
                <a:cs typeface="Calibri"/>
              </a:rPr>
              <a:t>Os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integrantes</a:t>
            </a:r>
            <a:r>
              <a:rPr lang="en-US" sz="1800">
                <a:cs typeface="Calibri"/>
              </a:rPr>
              <a:t> do </a:t>
            </a:r>
            <a:r>
              <a:rPr lang="en-US" sz="1800" err="1">
                <a:cs typeface="Calibri"/>
              </a:rPr>
              <a:t>grupo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estão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separados</a:t>
            </a:r>
            <a:r>
              <a:rPr lang="en-US" sz="1800">
                <a:cs typeface="Calibri"/>
              </a:rPr>
              <a:t> </a:t>
            </a:r>
            <a:r>
              <a:rPr lang="en-US" sz="1800" err="1">
                <a:cs typeface="Calibri"/>
              </a:rPr>
              <a:t>por</a:t>
            </a:r>
            <a:r>
              <a:rPr lang="en-US" sz="1800">
                <a:cs typeface="Calibri"/>
              </a:rPr>
              <a:t> Nivel 1, Nivel 2, Nivel 3</a:t>
            </a:r>
          </a:p>
          <a:p>
            <a:pPr marL="285750" indent="-285750"/>
            <a:endParaRPr lang="en-US" sz="1800">
              <a:cs typeface="Calibri"/>
            </a:endParaRPr>
          </a:p>
          <a:p>
            <a:pPr marL="285750" indent="-285750"/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CCC12C62-5A8D-F11C-0939-664443B5D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" r="179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2036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Move Sport</vt:lpstr>
      <vt:lpstr>Contextualização</vt:lpstr>
      <vt:lpstr>Proposta de Solução</vt:lpstr>
      <vt:lpstr>Apresentação do PowerPoint</vt:lpstr>
      <vt:lpstr>Site Institucional</vt:lpstr>
      <vt:lpstr>Manual de Instalação</vt:lpstr>
      <vt:lpstr>Processo de suporte</vt:lpstr>
      <vt:lpstr>Apresentação do PowerPoint</vt:lpstr>
      <vt:lpstr>Ferramenta de Suporte  - Freshdesk</vt:lpstr>
      <vt:lpstr>Conclusão 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RAUL MEIRA DE SOUZA .</cp:lastModifiedBy>
  <cp:revision>2</cp:revision>
  <dcterms:created xsi:type="dcterms:W3CDTF">2022-04-20T18:04:57Z</dcterms:created>
  <dcterms:modified xsi:type="dcterms:W3CDTF">2022-06-01T01:00:58Z</dcterms:modified>
</cp:coreProperties>
</file>