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2139D-3E5F-4DEF-8B3A-5A9BBB9F0400}" v="536" dt="2022-04-04T14:16:02.693"/>
    <p1510:client id="{527A5E79-87B5-7ADD-D61D-5EFEA9C8C8F8}" v="310" dt="2022-04-04T14:15:02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INHEIRO BATISTA ." userId="S::gabriel.batista@sptech.school::a249a6f3-5881-41f7-8883-df8f327c2e9c" providerId="AD" clId="Web-{527A5E79-87B5-7ADD-D61D-5EFEA9C8C8F8}"/>
    <pc:docChg chg="addSld modSld sldOrd">
      <pc:chgData name="GABRIEL PINHEIRO BATISTA ." userId="S::gabriel.batista@sptech.school::a249a6f3-5881-41f7-8883-df8f327c2e9c" providerId="AD" clId="Web-{527A5E79-87B5-7ADD-D61D-5EFEA9C8C8F8}" dt="2022-04-04T14:15:02.887" v="304" actId="1076"/>
      <pc:docMkLst>
        <pc:docMk/>
      </pc:docMkLst>
      <pc:sldChg chg="modSp">
        <pc:chgData name="GABRIEL PINHEIRO BATISTA ." userId="S::gabriel.batista@sptech.school::a249a6f3-5881-41f7-8883-df8f327c2e9c" providerId="AD" clId="Web-{527A5E79-87B5-7ADD-D61D-5EFEA9C8C8F8}" dt="2022-04-04T13:47:56.285" v="95" actId="20577"/>
        <pc:sldMkLst>
          <pc:docMk/>
          <pc:sldMk cId="109857222" sldId="256"/>
        </pc:sldMkLst>
        <pc:spChg chg="mod">
          <ac:chgData name="GABRIEL PINHEIRO BATISTA ." userId="S::gabriel.batista@sptech.school::a249a6f3-5881-41f7-8883-df8f327c2e9c" providerId="AD" clId="Web-{527A5E79-87B5-7ADD-D61D-5EFEA9C8C8F8}" dt="2022-04-04T13:47:56.285" v="9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BRIEL PINHEIRO BATISTA ." userId="S::gabriel.batista@sptech.school::a249a6f3-5881-41f7-8883-df8f327c2e9c" providerId="AD" clId="Web-{527A5E79-87B5-7ADD-D61D-5EFEA9C8C8F8}" dt="2022-04-04T13:41:40.760" v="76" actId="20577"/>
        <pc:sldMkLst>
          <pc:docMk/>
          <pc:sldMk cId="4192775631" sldId="257"/>
        </pc:sldMkLst>
        <pc:spChg chg="mod">
          <ac:chgData name="GABRIEL PINHEIRO BATISTA ." userId="S::gabriel.batista@sptech.school::a249a6f3-5881-41f7-8883-df8f327c2e9c" providerId="AD" clId="Web-{527A5E79-87B5-7ADD-D61D-5EFEA9C8C8F8}" dt="2022-04-04T13:41:40.760" v="76" actId="20577"/>
          <ac:spMkLst>
            <pc:docMk/>
            <pc:sldMk cId="4192775631" sldId="257"/>
            <ac:spMk id="2" creationId="{9CC673CA-68D2-7307-10FE-5C44B6776C46}"/>
          </ac:spMkLst>
        </pc:spChg>
        <pc:spChg chg="mod">
          <ac:chgData name="GABRIEL PINHEIRO BATISTA ." userId="S::gabriel.batista@sptech.school::a249a6f3-5881-41f7-8883-df8f327c2e9c" providerId="AD" clId="Web-{527A5E79-87B5-7ADD-D61D-5EFEA9C8C8F8}" dt="2022-04-04T13:39:04.225" v="31" actId="20577"/>
          <ac:spMkLst>
            <pc:docMk/>
            <pc:sldMk cId="4192775631" sldId="257"/>
            <ac:spMk id="3" creationId="{79C28A0A-1BDF-5DE9-FB87-2B64680A3DE3}"/>
          </ac:spMkLst>
        </pc:spChg>
      </pc:sldChg>
      <pc:sldChg chg="modSp new ord">
        <pc:chgData name="GABRIEL PINHEIRO BATISTA ." userId="S::gabriel.batista@sptech.school::a249a6f3-5881-41f7-8883-df8f327c2e9c" providerId="AD" clId="Web-{527A5E79-87B5-7ADD-D61D-5EFEA9C8C8F8}" dt="2022-04-04T14:00:42.975" v="145" actId="20577"/>
        <pc:sldMkLst>
          <pc:docMk/>
          <pc:sldMk cId="3265528804" sldId="259"/>
        </pc:sldMkLst>
        <pc:spChg chg="mod">
          <ac:chgData name="GABRIEL PINHEIRO BATISTA ." userId="S::gabriel.batista@sptech.school::a249a6f3-5881-41f7-8883-df8f327c2e9c" providerId="AD" clId="Web-{527A5E79-87B5-7ADD-D61D-5EFEA9C8C8F8}" dt="2022-04-04T13:56:33.407" v="113" actId="20577"/>
          <ac:spMkLst>
            <pc:docMk/>
            <pc:sldMk cId="3265528804" sldId="259"/>
            <ac:spMk id="2" creationId="{3C8BFFF8-D5CD-FD1D-C03D-D82A0111A449}"/>
          </ac:spMkLst>
        </pc:spChg>
        <pc:spChg chg="mod">
          <ac:chgData name="GABRIEL PINHEIRO BATISTA ." userId="S::gabriel.batista@sptech.school::a249a6f3-5881-41f7-8883-df8f327c2e9c" providerId="AD" clId="Web-{527A5E79-87B5-7ADD-D61D-5EFEA9C8C8F8}" dt="2022-04-04T14:00:42.975" v="145" actId="20577"/>
          <ac:spMkLst>
            <pc:docMk/>
            <pc:sldMk cId="3265528804" sldId="259"/>
            <ac:spMk id="3" creationId="{BA07FF66-D50B-B814-676D-EA1784065A29}"/>
          </ac:spMkLst>
        </pc:spChg>
      </pc:sldChg>
      <pc:sldChg chg="modSp new">
        <pc:chgData name="GABRIEL PINHEIRO BATISTA ." userId="S::gabriel.batista@sptech.school::a249a6f3-5881-41f7-8883-df8f327c2e9c" providerId="AD" clId="Web-{527A5E79-87B5-7ADD-D61D-5EFEA9C8C8F8}" dt="2022-04-04T14:15:02.887" v="304" actId="1076"/>
        <pc:sldMkLst>
          <pc:docMk/>
          <pc:sldMk cId="3024802249" sldId="260"/>
        </pc:sldMkLst>
        <pc:spChg chg="mod">
          <ac:chgData name="GABRIEL PINHEIRO BATISTA ." userId="S::gabriel.batista@sptech.school::a249a6f3-5881-41f7-8883-df8f327c2e9c" providerId="AD" clId="Web-{527A5E79-87B5-7ADD-D61D-5EFEA9C8C8F8}" dt="2022-04-04T13:58:48.379" v="143" actId="20577"/>
          <ac:spMkLst>
            <pc:docMk/>
            <pc:sldMk cId="3024802249" sldId="260"/>
            <ac:spMk id="2" creationId="{C53883AA-BEAB-F88C-AB7B-188113FAF2E8}"/>
          </ac:spMkLst>
        </pc:spChg>
        <pc:spChg chg="mod">
          <ac:chgData name="GABRIEL PINHEIRO BATISTA ." userId="S::gabriel.batista@sptech.school::a249a6f3-5881-41f7-8883-df8f327c2e9c" providerId="AD" clId="Web-{527A5E79-87B5-7ADD-D61D-5EFEA9C8C8F8}" dt="2022-04-04T14:08:33.315" v="300" actId="20577"/>
          <ac:spMkLst>
            <pc:docMk/>
            <pc:sldMk cId="3024802249" sldId="260"/>
            <ac:spMk id="3" creationId="{6E82C711-939D-A370-E1A1-3F0CC6975EC2}"/>
          </ac:spMkLst>
        </pc:spChg>
        <pc:spChg chg="mod">
          <ac:chgData name="GABRIEL PINHEIRO BATISTA ." userId="S::gabriel.batista@sptech.school::a249a6f3-5881-41f7-8883-df8f327c2e9c" providerId="AD" clId="Web-{527A5E79-87B5-7ADD-D61D-5EFEA9C8C8F8}" dt="2022-04-04T14:15:02.887" v="304" actId="1076"/>
          <ac:spMkLst>
            <pc:docMk/>
            <pc:sldMk cId="3024802249" sldId="260"/>
            <ac:spMk id="40" creationId="{1613F938-DB3D-ADFD-C33B-95AE2D144150}"/>
          </ac:spMkLst>
        </pc:spChg>
        <pc:graphicFrameChg chg="modGraphic">
          <ac:chgData name="GABRIEL PINHEIRO BATISTA ." userId="S::gabriel.batista@sptech.school::a249a6f3-5881-41f7-8883-df8f327c2e9c" providerId="AD" clId="Web-{527A5E79-87B5-7ADD-D61D-5EFEA9C8C8F8}" dt="2022-04-04T14:13:24.603" v="303" actId="20577"/>
          <ac:graphicFrameMkLst>
            <pc:docMk/>
            <pc:sldMk cId="3024802249" sldId="260"/>
            <ac:graphicFrameMk id="5" creationId="{92E9E65D-0EDE-5C5D-DB6D-89CEF2D8E5B4}"/>
          </ac:graphicFrameMkLst>
        </pc:graphicFrameChg>
      </pc:sldChg>
    </pc:docChg>
  </pc:docChgLst>
  <pc:docChgLst>
    <pc:chgData name="RAUL MEIRA DE SOUZA ." userId="S::raul.souza@sptech.school::a2acfb5a-33c8-41d2-a67e-a0b4e93105ab" providerId="AD" clId="Web-{0B22139D-3E5F-4DEF-8B3A-5A9BBB9F0400}"/>
    <pc:docChg chg="addSld modSld addMainMaster delMainMaster">
      <pc:chgData name="RAUL MEIRA DE SOUZA ." userId="S::raul.souza@sptech.school::a2acfb5a-33c8-41d2-a67e-a0b4e93105ab" providerId="AD" clId="Web-{0B22139D-3E5F-4DEF-8B3A-5A9BBB9F0400}" dt="2022-04-04T14:16:11.928" v="510" actId="14100"/>
      <pc:docMkLst>
        <pc:docMk/>
      </pc:docMkLst>
      <pc:sldChg chg="addSp delSp modSp mod setBg modClrScheme setClrOvrMap delDesignElem chgLayout">
        <pc:chgData name="RAUL MEIRA DE SOUZA ." userId="S::raul.souza@sptech.school::a2acfb5a-33c8-41d2-a67e-a0b4e93105ab" providerId="AD" clId="Web-{0B22139D-3E5F-4DEF-8B3A-5A9BBB9F0400}" dt="2022-04-04T13:47:14.670" v="355" actId="20577"/>
        <pc:sldMkLst>
          <pc:docMk/>
          <pc:sldMk cId="109857222" sldId="256"/>
        </pc:sldMkLst>
        <pc:spChg chg="mod ord">
          <ac:chgData name="RAUL MEIRA DE SOUZA ." userId="S::raul.souza@sptech.school::a2acfb5a-33c8-41d2-a67e-a0b4e93105ab" providerId="AD" clId="Web-{0B22139D-3E5F-4DEF-8B3A-5A9BBB9F0400}" dt="2022-04-04T13:47:14.670" v="35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6" creationId="{87F0FDC4-AD8C-47D9-9131-623C98ADB0AE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7" creationId="{052BEFF1-896C-45B1-B02C-96A6A1BC389A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12.089" v="120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12.089" v="120"/>
          <ac:spMkLst>
            <pc:docMk/>
            <pc:sldMk cId="109857222" sldId="256"/>
            <ac:spMk id="11" creationId="{F7C2A816-955C-4079-AAAB-066EBD44186B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12" creationId="{4FA533C5-33E3-4611-AF9F-72811D8B26A6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13" creationId="{BB237A14-61B1-4C00-A670-5D8D68A8668E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15" creationId="{8598F259-6F54-47A3-8D13-1603D786A328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12.027" v="119"/>
          <ac:spMkLst>
            <pc:docMk/>
            <pc:sldMk cId="109857222" sldId="256"/>
            <ac:spMk id="16" creationId="{97C478F1-26B5-44C9-823B-523B85B112F6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35:02.529" v="146"/>
          <ac:spMkLst>
            <pc:docMk/>
            <pc:sldMk cId="109857222" sldId="256"/>
            <ac:spMk id="17" creationId="{0BA768A8-4FED-4ED8-9E46-6BE72188ECD2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12.027" v="119"/>
          <ac:spMkLst>
            <pc:docMk/>
            <pc:sldMk cId="109857222" sldId="256"/>
            <ac:spMk id="18" creationId="{8337CC61-9E93-4D80-9F1C-12CE9A0C07F6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639" v="127"/>
          <ac:spMkLst>
            <pc:docMk/>
            <pc:sldMk cId="109857222" sldId="256"/>
            <ac:spMk id="21" creationId="{91C2F78B-DEE8-4195-A196-DFC51BDADFF9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23.637" v="124"/>
          <ac:spMkLst>
            <pc:docMk/>
            <pc:sldMk cId="109857222" sldId="256"/>
            <ac:spMk id="22" creationId="{327AB4C5-0719-4E35-87CD-199EB59E3EE5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639" v="127"/>
          <ac:spMkLst>
            <pc:docMk/>
            <pc:sldMk cId="109857222" sldId="256"/>
            <ac:spMk id="23" creationId="{A1D79D08-4BE8-4799-BE09-5078DFEE2256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639" v="127"/>
          <ac:spMkLst>
            <pc:docMk/>
            <pc:sldMk cId="109857222" sldId="256"/>
            <ac:spMk id="24" creationId="{6AD2284B-B8B7-4BE1-A9DE-32E5FCF7BBFC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29" creationId="{038E7D36-B1C9-463C-983F-AEA5810A60D0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31" creationId="{37B9A221-B33F-47C2-85FF-2C8F363D797B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33" creationId="{CD0E0EF1-7626-4514-9337-271DD661B1EB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35" creationId="{5F0B1492-9A00-4F80-8771-0BB2C2C4353C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41" creationId="{B210AC1D-4063-4C6E-9528-FA9C4C0C18E6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0:59.576" v="126"/>
          <ac:spMkLst>
            <pc:docMk/>
            <pc:sldMk cId="109857222" sldId="256"/>
            <ac:spMk id="43" creationId="{02F8C595-E68C-4306-AED8-DC7826A0A506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4:40.387" v="145"/>
          <ac:spMkLst>
            <pc:docMk/>
            <pc:sldMk cId="109857222" sldId="256"/>
            <ac:spMk id="47" creationId="{09646535-AEF6-4883-A4F9-EEC1F8B4319E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4:40.387" v="145"/>
          <ac:spMkLst>
            <pc:docMk/>
            <pc:sldMk cId="109857222" sldId="256"/>
            <ac:spMk id="48" creationId="{5ED9E2D9-EE69-4775-8CE5-9EAC35AD2F2E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3:34:40.387" v="145"/>
          <ac:spMkLst>
            <pc:docMk/>
            <pc:sldMk cId="109857222" sldId="256"/>
            <ac:spMk id="49" creationId="{3D75B673-1FA7-415E-8B2E-7A0550C8BDDF}"/>
          </ac:spMkLst>
        </pc:spChg>
        <pc:picChg chg="add del mod ord">
          <ac:chgData name="RAUL MEIRA DE SOUZA ." userId="S::raul.souza@sptech.school::a2acfb5a-33c8-41d2-a67e-a0b4e93105ab" providerId="AD" clId="Web-{0B22139D-3E5F-4DEF-8B3A-5A9BBB9F0400}" dt="2022-04-04T13:30:23.637" v="123"/>
          <ac:picMkLst>
            <pc:docMk/>
            <pc:sldMk cId="109857222" sldId="256"/>
            <ac:picMk id="4" creationId="{6D7A4C2C-44F0-AA4B-0D16-0C9095D31D3F}"/>
          </ac:picMkLst>
        </pc:picChg>
        <pc:picChg chg="add">
          <ac:chgData name="RAUL MEIRA DE SOUZA ." userId="S::raul.souza@sptech.school::a2acfb5a-33c8-41d2-a67e-a0b4e93105ab" providerId="AD" clId="Web-{0B22139D-3E5F-4DEF-8B3A-5A9BBB9F0400}" dt="2022-04-04T13:35:02.529" v="146"/>
          <ac:picMkLst>
            <pc:docMk/>
            <pc:sldMk cId="109857222" sldId="256"/>
            <ac:picMk id="5" creationId="{6AC7D913-60B7-4603-881B-831DA5D3A940}"/>
          </ac:picMkLst>
        </pc:picChg>
        <pc:picChg chg="add">
          <ac:chgData name="RAUL MEIRA DE SOUZA ." userId="S::raul.souza@sptech.school::a2acfb5a-33c8-41d2-a67e-a0b4e93105ab" providerId="AD" clId="Web-{0B22139D-3E5F-4DEF-8B3A-5A9BBB9F0400}" dt="2022-04-04T13:35:02.529" v="146"/>
          <ac:picMkLst>
            <pc:docMk/>
            <pc:sldMk cId="109857222" sldId="256"/>
            <ac:picMk id="8" creationId="{91B28F63-CF00-448F-B141-FE33C33B1891}"/>
          </ac:picMkLst>
        </pc:picChg>
        <pc:picChg chg="add">
          <ac:chgData name="RAUL MEIRA DE SOUZA ." userId="S::raul.souza@sptech.school::a2acfb5a-33c8-41d2-a67e-a0b4e93105ab" providerId="AD" clId="Web-{0B22139D-3E5F-4DEF-8B3A-5A9BBB9F0400}" dt="2022-04-04T13:35:02.529" v="146"/>
          <ac:picMkLst>
            <pc:docMk/>
            <pc:sldMk cId="109857222" sldId="256"/>
            <ac:picMk id="10" creationId="{2AE609E2-8522-44E4-9077-980E5BCF3E14}"/>
          </ac:picMkLst>
        </pc:picChg>
        <pc:picChg chg="add">
          <ac:chgData name="RAUL MEIRA DE SOUZA ." userId="S::raul.souza@sptech.school::a2acfb5a-33c8-41d2-a67e-a0b4e93105ab" providerId="AD" clId="Web-{0B22139D-3E5F-4DEF-8B3A-5A9BBB9F0400}" dt="2022-04-04T13:35:02.529" v="146"/>
          <ac:picMkLst>
            <pc:docMk/>
            <pc:sldMk cId="109857222" sldId="256"/>
            <ac:picMk id="14" creationId="{8949AD42-25FD-4C3D-9EEE-B7FEC5809988}"/>
          </ac:picMkLst>
        </pc:picChg>
        <pc:picChg chg="add del">
          <ac:chgData name="RAUL MEIRA DE SOUZA ." userId="S::raul.souza@sptech.school::a2acfb5a-33c8-41d2-a67e-a0b4e93105ab" providerId="AD" clId="Web-{0B22139D-3E5F-4DEF-8B3A-5A9BBB9F0400}" dt="2022-04-04T13:30:59.576" v="126"/>
          <ac:picMkLst>
            <pc:docMk/>
            <pc:sldMk cId="109857222" sldId="256"/>
            <ac:picMk id="26" creationId="{502D8470-881F-051B-4ABF-FB238A141947}"/>
          </ac:picMkLst>
        </pc:picChg>
        <pc:picChg chg="add del">
          <ac:chgData name="RAUL MEIRA DE SOUZA ." userId="S::raul.souza@sptech.school::a2acfb5a-33c8-41d2-a67e-a0b4e93105ab" providerId="AD" clId="Web-{0B22139D-3E5F-4DEF-8B3A-5A9BBB9F0400}" dt="2022-04-04T13:32:47.318" v="144"/>
          <ac:picMkLst>
            <pc:docMk/>
            <pc:sldMk cId="109857222" sldId="256"/>
            <ac:picMk id="50" creationId="{DD4AD58D-32B9-BD9F-B8DA-BB32D32FE5A2}"/>
          </ac:picMkLst>
        </pc:picChg>
        <pc:cxnChg chg="add del">
          <ac:chgData name="RAUL MEIRA DE SOUZA ." userId="S::raul.souza@sptech.school::a2acfb5a-33c8-41d2-a67e-a0b4e93105ab" providerId="AD" clId="Web-{0B22139D-3E5F-4DEF-8B3A-5A9BBB9F0400}" dt="2022-04-04T13:30:59.639" v="127"/>
          <ac:cxnSpMkLst>
            <pc:docMk/>
            <pc:sldMk cId="109857222" sldId="256"/>
            <ac:cxnSpMk id="20" creationId="{C95D65A1-16CB-407F-993F-2A6D59BCC0C8}"/>
          </ac:cxnSpMkLst>
        </pc:cxnChg>
        <pc:cxnChg chg="add del">
          <ac:chgData name="RAUL MEIRA DE SOUZA ." userId="S::raul.souza@sptech.school::a2acfb5a-33c8-41d2-a67e-a0b4e93105ab" providerId="AD" clId="Web-{0B22139D-3E5F-4DEF-8B3A-5A9BBB9F0400}" dt="2022-04-04T13:30:59.576" v="126"/>
          <ac:cxnSpMkLst>
            <pc:docMk/>
            <pc:sldMk cId="109857222" sldId="256"/>
            <ac:cxnSpMk id="37" creationId="{7FAC7B62-8ACC-41ED-80AB-8D1CDF38B9E4}"/>
          </ac:cxnSpMkLst>
        </pc:cxnChg>
        <pc:cxnChg chg="add del">
          <ac:chgData name="RAUL MEIRA DE SOUZA ." userId="S::raul.souza@sptech.school::a2acfb5a-33c8-41d2-a67e-a0b4e93105ab" providerId="AD" clId="Web-{0B22139D-3E5F-4DEF-8B3A-5A9BBB9F0400}" dt="2022-04-04T13:30:59.576" v="126"/>
          <ac:cxnSpMkLst>
            <pc:docMk/>
            <pc:sldMk cId="109857222" sldId="256"/>
            <ac:cxnSpMk id="39" creationId="{945FF525-9A83-4625-99D9-B267BDE077E7}"/>
          </ac:cxnSpMkLst>
        </pc:cxnChg>
        <pc:cxnChg chg="add del">
          <ac:chgData name="RAUL MEIRA DE SOUZA ." userId="S::raul.souza@sptech.school::a2acfb5a-33c8-41d2-a67e-a0b4e93105ab" providerId="AD" clId="Web-{0B22139D-3E5F-4DEF-8B3A-5A9BBB9F0400}" dt="2022-04-04T13:30:59.576" v="126"/>
          <ac:cxnSpMkLst>
            <pc:docMk/>
            <pc:sldMk cId="109857222" sldId="256"/>
            <ac:cxnSpMk id="45" creationId="{E58B1629-F209-47B0-BA59-6BD937DBB08F}"/>
          </ac:cxnSpMkLst>
        </pc:cxnChg>
      </pc:sldChg>
      <pc:sldChg chg="modSp new mod modClrScheme chgLayout">
        <pc:chgData name="RAUL MEIRA DE SOUZA ." userId="S::raul.souza@sptech.school::a2acfb5a-33c8-41d2-a67e-a0b4e93105ab" providerId="AD" clId="Web-{0B22139D-3E5F-4DEF-8B3A-5A9BBB9F0400}" dt="2022-04-04T13:47:36.952" v="356" actId="20577"/>
        <pc:sldMkLst>
          <pc:docMk/>
          <pc:sldMk cId="4192775631" sldId="257"/>
        </pc:sldMkLst>
        <pc:spChg chg="mod ord">
          <ac:chgData name="RAUL MEIRA DE SOUZA ." userId="S::raul.souza@sptech.school::a2acfb5a-33c8-41d2-a67e-a0b4e93105ab" providerId="AD" clId="Web-{0B22139D-3E5F-4DEF-8B3A-5A9BBB9F0400}" dt="2022-04-04T13:34:40.387" v="145"/>
          <ac:spMkLst>
            <pc:docMk/>
            <pc:sldMk cId="4192775631" sldId="257"/>
            <ac:spMk id="2" creationId="{9CC673CA-68D2-7307-10FE-5C44B6776C46}"/>
          </ac:spMkLst>
        </pc:spChg>
        <pc:spChg chg="mod ord">
          <ac:chgData name="RAUL MEIRA DE SOUZA ." userId="S::raul.souza@sptech.school::a2acfb5a-33c8-41d2-a67e-a0b4e93105ab" providerId="AD" clId="Web-{0B22139D-3E5F-4DEF-8B3A-5A9BBB9F0400}" dt="2022-04-04T13:47:36.952" v="356" actId="20577"/>
          <ac:spMkLst>
            <pc:docMk/>
            <pc:sldMk cId="4192775631" sldId="257"/>
            <ac:spMk id="3" creationId="{79C28A0A-1BDF-5DE9-FB87-2B64680A3DE3}"/>
          </ac:spMkLst>
        </pc:spChg>
      </pc:sldChg>
      <pc:sldChg chg="addSp delSp modSp new mod setBg setClrOvrMap">
        <pc:chgData name="RAUL MEIRA DE SOUZA ." userId="S::raul.souza@sptech.school::a2acfb5a-33c8-41d2-a67e-a0b4e93105ab" providerId="AD" clId="Web-{0B22139D-3E5F-4DEF-8B3A-5A9BBB9F0400}" dt="2022-04-04T13:54:41.112" v="370" actId="20577"/>
        <pc:sldMkLst>
          <pc:docMk/>
          <pc:sldMk cId="2619398064" sldId="258"/>
        </pc:sldMkLst>
        <pc:spChg chg="mo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2" creationId="{D68DF15C-B9F1-7206-F8BC-18EAF9F54FA3}"/>
          </ac:spMkLst>
        </pc:spChg>
        <pc:spChg chg="del mo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3" creationId="{4737522E-CB62-D14A-E684-89760EA3AB60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9" creationId="{F747F1B4-B831-4277-8AB0-32767F7EB7BF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11" creationId="{D80CFA21-AB7C-4BEB-9BFF-05764FBBF3C6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13" creationId="{12F7E335-851A-4CAE-B09F-E657819D4600}"/>
          </ac:spMkLst>
        </pc:spChg>
        <pc:spChg chg="add">
          <ac:chgData name="RAUL MEIRA DE SOUZA ." userId="S::raul.souza@sptech.school::a2acfb5a-33c8-41d2-a67e-a0b4e93105ab" providerId="AD" clId="Web-{0B22139D-3E5F-4DEF-8B3A-5A9BBB9F0400}" dt="2022-04-04T13:43:29.155" v="348"/>
          <ac:spMkLst>
            <pc:docMk/>
            <pc:sldMk cId="2619398064" sldId="258"/>
            <ac:spMk id="15" creationId="{10B541F0-7F6E-402E-84D8-CF96EACA5FBC}"/>
          </ac:spMkLst>
        </pc:spChg>
        <pc:graphicFrameChg chg="add mod modGraphic">
          <ac:chgData name="RAUL MEIRA DE SOUZA ." userId="S::raul.souza@sptech.school::a2acfb5a-33c8-41d2-a67e-a0b4e93105ab" providerId="AD" clId="Web-{0B22139D-3E5F-4DEF-8B3A-5A9BBB9F0400}" dt="2022-04-04T13:54:41.112" v="370" actId="20577"/>
          <ac:graphicFrameMkLst>
            <pc:docMk/>
            <pc:sldMk cId="2619398064" sldId="258"/>
            <ac:graphicFrameMk id="5" creationId="{B92B2782-5248-1905-9F46-D2CDAFCBDD42}"/>
          </ac:graphicFrameMkLst>
        </pc:graphicFrameChg>
      </pc:sldChg>
      <pc:sldChg chg="modSp">
        <pc:chgData name="RAUL MEIRA DE SOUZA ." userId="S::raul.souza@sptech.school::a2acfb5a-33c8-41d2-a67e-a0b4e93105ab" providerId="AD" clId="Web-{0B22139D-3E5F-4DEF-8B3A-5A9BBB9F0400}" dt="2022-04-04T13:49:45.898" v="364" actId="20577"/>
        <pc:sldMkLst>
          <pc:docMk/>
          <pc:sldMk cId="3265528804" sldId="259"/>
        </pc:sldMkLst>
        <pc:spChg chg="mod">
          <ac:chgData name="RAUL MEIRA DE SOUZA ." userId="S::raul.souza@sptech.school::a2acfb5a-33c8-41d2-a67e-a0b4e93105ab" providerId="AD" clId="Web-{0B22139D-3E5F-4DEF-8B3A-5A9BBB9F0400}" dt="2022-04-04T13:49:45.898" v="364" actId="20577"/>
          <ac:spMkLst>
            <pc:docMk/>
            <pc:sldMk cId="3265528804" sldId="259"/>
            <ac:spMk id="3" creationId="{BA07FF66-D50B-B814-676D-EA1784065A29}"/>
          </ac:spMkLst>
        </pc:spChg>
      </pc:sldChg>
      <pc:sldChg chg="addSp delSp modSp mod setBg setClrOvrMap">
        <pc:chgData name="RAUL MEIRA DE SOUZA ." userId="S::raul.souza@sptech.school::a2acfb5a-33c8-41d2-a67e-a0b4e93105ab" providerId="AD" clId="Web-{0B22139D-3E5F-4DEF-8B3A-5A9BBB9F0400}" dt="2022-04-04T14:16:11.928" v="510" actId="14100"/>
        <pc:sldMkLst>
          <pc:docMk/>
          <pc:sldMk cId="3024802249" sldId="260"/>
        </pc:sldMkLst>
        <pc:spChg chg="mod">
          <ac:chgData name="RAUL MEIRA DE SOUZA ." userId="S::raul.souza@sptech.school::a2acfb5a-33c8-41d2-a67e-a0b4e93105ab" providerId="AD" clId="Web-{0B22139D-3E5F-4DEF-8B3A-5A9BBB9F0400}" dt="2022-04-04T14:13:27.527" v="459"/>
          <ac:spMkLst>
            <pc:docMk/>
            <pc:sldMk cId="3024802249" sldId="260"/>
            <ac:spMk id="2" creationId="{C53883AA-BEAB-F88C-AB7B-188113FAF2E8}"/>
          </ac:spMkLst>
        </pc:spChg>
        <pc:spChg chg="add del mod">
          <ac:chgData name="RAUL MEIRA DE SOUZA ." userId="S::raul.souza@sptech.school::a2acfb5a-33c8-41d2-a67e-a0b4e93105ab" providerId="AD" clId="Web-{0B22139D-3E5F-4DEF-8B3A-5A9BBB9F0400}" dt="2022-04-04T14:15:23.362" v="501"/>
          <ac:spMkLst>
            <pc:docMk/>
            <pc:sldMk cId="3024802249" sldId="260"/>
            <ac:spMk id="3" creationId="{6E82C711-939D-A370-E1A1-3F0CC6975EC2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4:13:27.527" v="459"/>
          <ac:spMkLst>
            <pc:docMk/>
            <pc:sldMk cId="3024802249" sldId="260"/>
            <ac:spMk id="9" creationId="{F747F1B4-B831-4277-8AB0-32767F7EB7BF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4:13:27.527" v="459"/>
          <ac:spMkLst>
            <pc:docMk/>
            <pc:sldMk cId="3024802249" sldId="260"/>
            <ac:spMk id="11" creationId="{D80CFA21-AB7C-4BEB-9BFF-05764FBBF3C6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4:13:27.527" v="459"/>
          <ac:spMkLst>
            <pc:docMk/>
            <pc:sldMk cId="3024802249" sldId="260"/>
            <ac:spMk id="13" creationId="{12F7E335-851A-4CAE-B09F-E657819D4600}"/>
          </ac:spMkLst>
        </pc:spChg>
        <pc:spChg chg="add del">
          <ac:chgData name="RAUL MEIRA DE SOUZA ." userId="S::raul.souza@sptech.school::a2acfb5a-33c8-41d2-a67e-a0b4e93105ab" providerId="AD" clId="Web-{0B22139D-3E5F-4DEF-8B3A-5A9BBB9F0400}" dt="2022-04-04T14:13:27.527" v="459"/>
          <ac:spMkLst>
            <pc:docMk/>
            <pc:sldMk cId="3024802249" sldId="260"/>
            <ac:spMk id="15" creationId="{10B541F0-7F6E-402E-84D8-CF96EACA5FBC}"/>
          </ac:spMkLst>
        </pc:spChg>
        <pc:spChg chg="add mod">
          <ac:chgData name="RAUL MEIRA DE SOUZA ." userId="S::raul.souza@sptech.school::a2acfb5a-33c8-41d2-a67e-a0b4e93105ab" providerId="AD" clId="Web-{0B22139D-3E5F-4DEF-8B3A-5A9BBB9F0400}" dt="2022-04-04T14:16:02.318" v="508" actId="20577"/>
          <ac:spMkLst>
            <pc:docMk/>
            <pc:sldMk cId="3024802249" sldId="260"/>
            <ac:spMk id="40" creationId="{1613F938-DB3D-ADFD-C33B-95AE2D144150}"/>
          </ac:spMkLst>
        </pc:spChg>
        <pc:graphicFrameChg chg="add del">
          <ac:chgData name="RAUL MEIRA DE SOUZA ." userId="S::raul.souza@sptech.school::a2acfb5a-33c8-41d2-a67e-a0b4e93105ab" providerId="AD" clId="Web-{0B22139D-3E5F-4DEF-8B3A-5A9BBB9F0400}" dt="2022-04-04T14:13:27.527" v="459"/>
          <ac:graphicFrameMkLst>
            <pc:docMk/>
            <pc:sldMk cId="3024802249" sldId="260"/>
            <ac:graphicFrameMk id="5" creationId="{92E9E65D-0EDE-5C5D-DB6D-89CEF2D8E5B4}"/>
          </ac:graphicFrameMkLst>
        </pc:graphicFrameChg>
        <pc:graphicFrameChg chg="add mod modGraphic">
          <ac:chgData name="RAUL MEIRA DE SOUZA ." userId="S::raul.souza@sptech.school::a2acfb5a-33c8-41d2-a67e-a0b4e93105ab" providerId="AD" clId="Web-{0B22139D-3E5F-4DEF-8B3A-5A9BBB9F0400}" dt="2022-04-04T14:16:11.928" v="510" actId="14100"/>
          <ac:graphicFrameMkLst>
            <pc:docMk/>
            <pc:sldMk cId="3024802249" sldId="260"/>
            <ac:graphicFrameMk id="42" creationId="{5CD04E55-DE10-BFED-9A03-6AA53DE330B2}"/>
          </ac:graphicFrameMkLst>
        </pc:graphicFrameChg>
      </pc:sldChg>
      <pc:sldMasterChg chg="del delSldLayout">
        <pc:chgData name="RAUL MEIRA DE SOUZA ." userId="S::raul.souza@sptech.school::a2acfb5a-33c8-41d2-a67e-a0b4e93105ab" providerId="AD" clId="Web-{0B22139D-3E5F-4DEF-8B3A-5A9BBB9F0400}" dt="2022-04-04T13:26:53.326" v="0"/>
        <pc:sldMasterMkLst>
          <pc:docMk/>
          <pc:sldMasterMk cId="2460954070" sldId="2147483660"/>
        </pc:sldMasterMkLst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UL MEIRA DE SOUZA ." userId="S::raul.souza@sptech.school::a2acfb5a-33c8-41d2-a67e-a0b4e93105ab" providerId="AD" clId="Web-{0B22139D-3E5F-4DEF-8B3A-5A9BBB9F0400}" dt="2022-04-04T13:26:53.32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RAUL MEIRA DE SOUZA ." userId="S::raul.souza@sptech.school::a2acfb5a-33c8-41d2-a67e-a0b4e93105ab" providerId="AD" clId="Web-{0B22139D-3E5F-4DEF-8B3A-5A9BBB9F0400}" dt="2022-04-04T13:30:12.089" v="120"/>
        <pc:sldMasterMkLst>
          <pc:docMk/>
          <pc:sldMasterMk cId="662967689" sldId="2147483672"/>
        </pc:sldMasterMkLst>
        <pc:sldLayoutChg chg="add del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645860807" sldId="2147483673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4085522444" sldId="2147483674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2273177994" sldId="2147483675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1951943255" sldId="2147483676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1177778415" sldId="2147483677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3515629232" sldId="2147483678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1143270953" sldId="2147483679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4153646723" sldId="2147483680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4182483186" sldId="2147483681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3457259302" sldId="2147483682"/>
          </pc:sldLayoutMkLst>
        </pc:sldLayoutChg>
        <pc:sldLayoutChg chg="add del replId">
          <pc:chgData name="RAUL MEIRA DE SOUZA ." userId="S::raul.souza@sptech.school::a2acfb5a-33c8-41d2-a67e-a0b4e93105ab" providerId="AD" clId="Web-{0B22139D-3E5F-4DEF-8B3A-5A9BBB9F0400}" dt="2022-04-04T13:30:12.089" v="120"/>
          <pc:sldLayoutMkLst>
            <pc:docMk/>
            <pc:sldMasterMk cId="662967689" sldId="2147483672"/>
            <pc:sldLayoutMk cId="1800932884" sldId="2147483683"/>
          </pc:sldLayoutMkLst>
        </pc:sldLayoutChg>
      </pc:sldMasterChg>
      <pc:sldMasterChg chg="add del addSldLayout delSldLayout">
        <pc:chgData name="RAUL MEIRA DE SOUZA ." userId="S::raul.souza@sptech.school::a2acfb5a-33c8-41d2-a67e-a0b4e93105ab" providerId="AD" clId="Web-{0B22139D-3E5F-4DEF-8B3A-5A9BBB9F0400}" dt="2022-04-04T13:30:12.027" v="119"/>
        <pc:sldMasterMkLst>
          <pc:docMk/>
          <pc:sldMasterMk cId="3301301834" sldId="2147483720"/>
        </pc:sldMasterMkLst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3898177297" sldId="2147483709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2796746887" sldId="2147483710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3324610662" sldId="2147483711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1558471979" sldId="2147483712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2749897920" sldId="2147483713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3744596600" sldId="2147483714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2376077694" sldId="2147483715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2823598896" sldId="2147483716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1134490841" sldId="2147483717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3927989934" sldId="2147483718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12.027" v="119"/>
          <pc:sldLayoutMkLst>
            <pc:docMk/>
            <pc:sldMasterMk cId="3301301834" sldId="2147483720"/>
            <pc:sldLayoutMk cId="3893791583" sldId="2147483719"/>
          </pc:sldLayoutMkLst>
        </pc:sldLayoutChg>
      </pc:sldMasterChg>
      <pc:sldMasterChg chg="add del addSldLayout delSldLayout">
        <pc:chgData name="RAUL MEIRA DE SOUZA ." userId="S::raul.souza@sptech.school::a2acfb5a-33c8-41d2-a67e-a0b4e93105ab" providerId="AD" clId="Web-{0B22139D-3E5F-4DEF-8B3A-5A9BBB9F0400}" dt="2022-04-04T13:30:59.639" v="127"/>
        <pc:sldMasterMkLst>
          <pc:docMk/>
          <pc:sldMasterMk cId="1869469356" sldId="2147483746"/>
        </pc:sldMasterMkLst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3167790333" sldId="2147483735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796508879" sldId="2147483736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1946536067" sldId="2147483737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2397574155" sldId="2147483738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2031435715" sldId="2147483739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2244254903" sldId="2147483740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4186283860" sldId="2147483741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2088594550" sldId="2147483742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4089626045" sldId="2147483743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3857581725" sldId="2147483744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639" v="127"/>
          <pc:sldLayoutMkLst>
            <pc:docMk/>
            <pc:sldMasterMk cId="1869469356" sldId="2147483746"/>
            <pc:sldLayoutMk cId="2384898332" sldId="2147483745"/>
          </pc:sldLayoutMkLst>
        </pc:sldLayoutChg>
      </pc:sldMasterChg>
      <pc:sldMasterChg chg="add del addSldLayout delSldLayout">
        <pc:chgData name="RAUL MEIRA DE SOUZA ." userId="S::raul.souza@sptech.school::a2acfb5a-33c8-41d2-a67e-a0b4e93105ab" providerId="AD" clId="Web-{0B22139D-3E5F-4DEF-8B3A-5A9BBB9F0400}" dt="2022-04-04T13:30:59.576" v="126"/>
        <pc:sldMasterMkLst>
          <pc:docMk/>
          <pc:sldMasterMk cId="2587136678" sldId="2147483770"/>
        </pc:sldMasterMkLst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2864857861" sldId="2147483759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2435759587" sldId="2147483760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233836011" sldId="2147483761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4200534527" sldId="2147483762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4123967972" sldId="2147483763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230898410" sldId="2147483764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3207569781" sldId="2147483765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4014369402" sldId="2147483766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1599999856" sldId="2147483767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479231389" sldId="2147483768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0:59.576" v="126"/>
          <pc:sldLayoutMkLst>
            <pc:docMk/>
            <pc:sldMasterMk cId="2587136678" sldId="2147483770"/>
            <pc:sldLayoutMk cId="179674042" sldId="2147483769"/>
          </pc:sldLayoutMkLst>
        </pc:sldLayoutChg>
      </pc:sldMasterChg>
      <pc:sldMasterChg chg="add del addSldLayout delSldLayout">
        <pc:chgData name="RAUL MEIRA DE SOUZA ." userId="S::raul.souza@sptech.school::a2acfb5a-33c8-41d2-a67e-a0b4e93105ab" providerId="AD" clId="Web-{0B22139D-3E5F-4DEF-8B3A-5A9BBB9F0400}" dt="2022-04-04T13:34:40.387" v="145"/>
        <pc:sldMasterMkLst>
          <pc:docMk/>
          <pc:sldMasterMk cId="1255789493" sldId="2147483822"/>
        </pc:sldMasterMkLst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4003006802" sldId="2147483811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3684883349" sldId="2147483812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1356776789" sldId="2147483813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2015027863" sldId="2147483814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3967544321" sldId="2147483815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3050185699" sldId="2147483816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2887366307" sldId="2147483817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3916706825" sldId="2147483818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2070108357" sldId="2147483819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3305932623" sldId="2147483820"/>
          </pc:sldLayoutMkLst>
        </pc:sldLayoutChg>
        <pc:sldLayoutChg chg="add del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1255789493" sldId="2147483822"/>
            <pc:sldLayoutMk cId="1365357947" sldId="2147483821"/>
          </pc:sldLayoutMkLst>
        </pc:sldLayoutChg>
      </pc:sldMasterChg>
      <pc:sldMasterChg chg="add addSldLayout modSldLayout">
        <pc:chgData name="RAUL MEIRA DE SOUZA ." userId="S::raul.souza@sptech.school::a2acfb5a-33c8-41d2-a67e-a0b4e93105ab" providerId="AD" clId="Web-{0B22139D-3E5F-4DEF-8B3A-5A9BBB9F0400}" dt="2022-04-04T13:34:40.387" v="145"/>
        <pc:sldMasterMkLst>
          <pc:docMk/>
          <pc:sldMasterMk cId="3309919375" sldId="2147483823"/>
        </pc:sldMasterMkLst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422603985" sldId="2147483824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470769035" sldId="2147483825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414524957" sldId="2147483826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1620684412" sldId="2147483827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245397680" sldId="2147483828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121050217" sldId="2147483829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434733431" sldId="2147483830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084283333" sldId="2147483831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300695071" sldId="2147483832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919115315" sldId="2147483833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068458463" sldId="2147483834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510726681" sldId="2147483835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3014306058" sldId="2147483836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1864038069" sldId="2147483837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1481227543" sldId="2147483838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688153615" sldId="2147483839"/>
          </pc:sldLayoutMkLst>
        </pc:sldLayoutChg>
        <pc:sldLayoutChg chg="add mod replId">
          <pc:chgData name="RAUL MEIRA DE SOUZA ." userId="S::raul.souza@sptech.school::a2acfb5a-33c8-41d2-a67e-a0b4e93105ab" providerId="AD" clId="Web-{0B22139D-3E5F-4DEF-8B3A-5A9BBB9F0400}" dt="2022-04-04T13:34:40.387" v="145"/>
          <pc:sldLayoutMkLst>
            <pc:docMk/>
            <pc:sldMasterMk cId="3309919375" sldId="2147483823"/>
            <pc:sldLayoutMk cId="2159706261" sldId="214748384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6884D-A937-4A60-AC63-039CAEB4A8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6FAAD67-EEDD-4F24-9008-5C588FE2FC97}">
      <dgm:prSet/>
      <dgm:spPr/>
      <dgm:t>
        <a:bodyPr/>
        <a:lstStyle/>
        <a:p>
          <a:pPr>
            <a:defRPr cap="all"/>
          </a:pPr>
          <a:r>
            <a:rPr lang="en-US" b="1">
              <a:solidFill>
                <a:srgbClr val="00B050"/>
              </a:solidFill>
            </a:rPr>
            <a:t>Dados e </a:t>
          </a:r>
          <a:r>
            <a:rPr lang="en-US" b="1" err="1">
              <a:solidFill>
                <a:srgbClr val="00B050"/>
              </a:solidFill>
            </a:rPr>
            <a:t>informações</a:t>
          </a:r>
          <a:endParaRPr lang="en-US" b="1">
            <a:solidFill>
              <a:srgbClr val="00B050"/>
            </a:solidFill>
          </a:endParaRPr>
        </a:p>
      </dgm:t>
    </dgm:pt>
    <dgm:pt modelId="{D8ADF401-695B-4443-84A4-9487D0323E8B}" type="parTrans" cxnId="{F162FF52-C2B5-4CD4-B4BF-43B6825B998C}">
      <dgm:prSet/>
      <dgm:spPr/>
      <dgm:t>
        <a:bodyPr/>
        <a:lstStyle/>
        <a:p>
          <a:endParaRPr lang="en-US"/>
        </a:p>
      </dgm:t>
    </dgm:pt>
    <dgm:pt modelId="{DBA01D3E-196F-47FA-BABA-8D086D9BD127}" type="sibTrans" cxnId="{F162FF52-C2B5-4CD4-B4BF-43B6825B998C}">
      <dgm:prSet/>
      <dgm:spPr/>
      <dgm:t>
        <a:bodyPr/>
        <a:lstStyle/>
        <a:p>
          <a:endParaRPr lang="en-US"/>
        </a:p>
      </dgm:t>
    </dgm:pt>
    <dgm:pt modelId="{A58F2F09-B49D-4FAF-A0C0-1E6AC8892C83}">
      <dgm:prSet/>
      <dgm:spPr/>
      <dgm:t>
        <a:bodyPr/>
        <a:lstStyle/>
        <a:p>
          <a:pPr>
            <a:defRPr cap="all"/>
          </a:pPr>
          <a:r>
            <a:rPr lang="en-US" err="1"/>
            <a:t>Argumentos</a:t>
          </a:r>
          <a:r>
            <a:rPr lang="en-US"/>
            <a:t> </a:t>
          </a:r>
          <a:r>
            <a:rPr lang="en-US" err="1"/>
            <a:t>convincentes</a:t>
          </a:r>
          <a:endParaRPr lang="en-US"/>
        </a:p>
      </dgm:t>
    </dgm:pt>
    <dgm:pt modelId="{1D043402-5913-49AA-9E84-84E0168D447C}" type="parTrans" cxnId="{534FB56A-7517-45A0-843F-0A9099356B48}">
      <dgm:prSet/>
      <dgm:spPr/>
      <dgm:t>
        <a:bodyPr/>
        <a:lstStyle/>
        <a:p>
          <a:endParaRPr lang="en-US"/>
        </a:p>
      </dgm:t>
    </dgm:pt>
    <dgm:pt modelId="{E530597E-CDD0-49AB-B8A3-405826F47517}" type="sibTrans" cxnId="{534FB56A-7517-45A0-843F-0A9099356B48}">
      <dgm:prSet/>
      <dgm:spPr/>
      <dgm:t>
        <a:bodyPr/>
        <a:lstStyle/>
        <a:p>
          <a:endParaRPr lang="en-US"/>
        </a:p>
      </dgm:t>
    </dgm:pt>
    <dgm:pt modelId="{D5BC7DA9-32E0-4C63-9A13-9EC6E39C804E}">
      <dgm:prSet/>
      <dgm:spPr/>
      <dgm:t>
        <a:bodyPr/>
        <a:lstStyle/>
        <a:p>
          <a:pPr>
            <a:defRPr cap="all"/>
          </a:pPr>
          <a:r>
            <a:rPr lang="en-US" err="1"/>
            <a:t>Público</a:t>
          </a:r>
          <a:r>
            <a:rPr lang="en-US"/>
            <a:t> </a:t>
          </a:r>
          <a:r>
            <a:rPr lang="en-US" err="1"/>
            <a:t>alvo</a:t>
          </a:r>
          <a:endParaRPr lang="en-US"/>
        </a:p>
      </dgm:t>
    </dgm:pt>
    <dgm:pt modelId="{265D5CDB-620F-4C35-88AE-BFE3F1847F88}" type="parTrans" cxnId="{81559C67-DB5F-4BEF-A666-D634B0738AAD}">
      <dgm:prSet/>
      <dgm:spPr/>
      <dgm:t>
        <a:bodyPr/>
        <a:lstStyle/>
        <a:p>
          <a:endParaRPr lang="en-US"/>
        </a:p>
      </dgm:t>
    </dgm:pt>
    <dgm:pt modelId="{D1D7A8D9-6A86-4107-B6EB-611331C90D92}" type="sibTrans" cxnId="{81559C67-DB5F-4BEF-A666-D634B0738AAD}">
      <dgm:prSet/>
      <dgm:spPr/>
      <dgm:t>
        <a:bodyPr/>
        <a:lstStyle/>
        <a:p>
          <a:endParaRPr lang="en-US"/>
        </a:p>
      </dgm:t>
    </dgm:pt>
    <dgm:pt modelId="{7B69F2C1-CD53-4D44-B8C6-65EE97067FB6}">
      <dgm:prSet/>
      <dgm:spPr/>
      <dgm:t>
        <a:bodyPr/>
        <a:lstStyle/>
        <a:p>
          <a:pPr>
            <a:defRPr cap="all"/>
          </a:pPr>
          <a:r>
            <a:rPr lang="en-US"/>
            <a:t>O </a:t>
          </a:r>
          <a:r>
            <a:rPr lang="en-US" err="1"/>
            <a:t>porquê</a:t>
          </a:r>
          <a:r>
            <a:rPr lang="en-US"/>
            <a:t> do </a:t>
          </a:r>
          <a:r>
            <a:rPr lang="en-US" err="1"/>
            <a:t>projeto</a:t>
          </a:r>
          <a:endParaRPr lang="en-US"/>
        </a:p>
      </dgm:t>
    </dgm:pt>
    <dgm:pt modelId="{3AC7F47E-2537-4282-9ED6-7F6508EF240E}" type="parTrans" cxnId="{54EEFBD1-9FCC-44E3-999D-0789C3B97E69}">
      <dgm:prSet/>
      <dgm:spPr/>
      <dgm:t>
        <a:bodyPr/>
        <a:lstStyle/>
        <a:p>
          <a:endParaRPr lang="en-US"/>
        </a:p>
      </dgm:t>
    </dgm:pt>
    <dgm:pt modelId="{83B1BA38-A427-4B3D-8D59-9F544EFFACA4}" type="sibTrans" cxnId="{54EEFBD1-9FCC-44E3-999D-0789C3B97E69}">
      <dgm:prSet/>
      <dgm:spPr/>
      <dgm:t>
        <a:bodyPr/>
        <a:lstStyle/>
        <a:p>
          <a:endParaRPr lang="en-US"/>
        </a:p>
      </dgm:t>
    </dgm:pt>
    <dgm:pt modelId="{89B90FFC-50BB-41A4-9539-590E3426A4CD}" type="pres">
      <dgm:prSet presAssocID="{8196884D-A937-4A60-AC63-039CAEB4A8C9}" presName="root" presStyleCnt="0">
        <dgm:presLayoutVars>
          <dgm:dir/>
          <dgm:resizeHandles val="exact"/>
        </dgm:presLayoutVars>
      </dgm:prSet>
      <dgm:spPr/>
    </dgm:pt>
    <dgm:pt modelId="{19DDFF69-E923-4140-8280-FB8C079F3694}" type="pres">
      <dgm:prSet presAssocID="{66FAAD67-EEDD-4F24-9008-5C588FE2FC97}" presName="compNode" presStyleCnt="0"/>
      <dgm:spPr/>
    </dgm:pt>
    <dgm:pt modelId="{1F79D0C2-DAF6-4235-B92D-B4D4DA817DB4}" type="pres">
      <dgm:prSet presAssocID="{66FAAD67-EEDD-4F24-9008-5C588FE2FC97}" presName="iconBgRect" presStyleLbl="bgShp" presStyleIdx="0" presStyleCnt="4"/>
      <dgm:spPr/>
    </dgm:pt>
    <dgm:pt modelId="{FE7B275B-BD9D-4CF4-86FF-12AC982CDDDA}" type="pres">
      <dgm:prSet presAssocID="{66FAAD67-EEDD-4F24-9008-5C588FE2FC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182C90-AA9B-4E20-8E0F-9165D261E67E}" type="pres">
      <dgm:prSet presAssocID="{66FAAD67-EEDD-4F24-9008-5C588FE2FC97}" presName="spaceRect" presStyleCnt="0"/>
      <dgm:spPr/>
    </dgm:pt>
    <dgm:pt modelId="{E666BEB6-A1BD-41CC-8B24-8F8DBDE80C83}" type="pres">
      <dgm:prSet presAssocID="{66FAAD67-EEDD-4F24-9008-5C588FE2FC97}" presName="textRect" presStyleLbl="revTx" presStyleIdx="0" presStyleCnt="4">
        <dgm:presLayoutVars>
          <dgm:chMax val="1"/>
          <dgm:chPref val="1"/>
        </dgm:presLayoutVars>
      </dgm:prSet>
      <dgm:spPr/>
    </dgm:pt>
    <dgm:pt modelId="{4B3A4DC4-1F53-452C-BB42-68B1B895C2AB}" type="pres">
      <dgm:prSet presAssocID="{DBA01D3E-196F-47FA-BABA-8D086D9BD127}" presName="sibTrans" presStyleCnt="0"/>
      <dgm:spPr/>
    </dgm:pt>
    <dgm:pt modelId="{08DC7719-7DC9-4955-A6EC-D4149DB550D6}" type="pres">
      <dgm:prSet presAssocID="{A58F2F09-B49D-4FAF-A0C0-1E6AC8892C83}" presName="compNode" presStyleCnt="0"/>
      <dgm:spPr/>
    </dgm:pt>
    <dgm:pt modelId="{40A83D3C-4CFC-45AD-A2D6-9A9151DFD7D3}" type="pres">
      <dgm:prSet presAssocID="{A58F2F09-B49D-4FAF-A0C0-1E6AC8892C83}" presName="iconBgRect" presStyleLbl="bgShp" presStyleIdx="1" presStyleCnt="4"/>
      <dgm:spPr/>
    </dgm:pt>
    <dgm:pt modelId="{C85528BB-1BEA-414D-A844-B17E6AFE7F05}" type="pres">
      <dgm:prSet presAssocID="{A58F2F09-B49D-4FAF-A0C0-1E6AC8892C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6B7E8D7-41D3-4CB1-9624-B2405AC4E07D}" type="pres">
      <dgm:prSet presAssocID="{A58F2F09-B49D-4FAF-A0C0-1E6AC8892C83}" presName="spaceRect" presStyleCnt="0"/>
      <dgm:spPr/>
    </dgm:pt>
    <dgm:pt modelId="{83E182DE-7767-4EB0-8E07-16E1E6A9F778}" type="pres">
      <dgm:prSet presAssocID="{A58F2F09-B49D-4FAF-A0C0-1E6AC8892C83}" presName="textRect" presStyleLbl="revTx" presStyleIdx="1" presStyleCnt="4">
        <dgm:presLayoutVars>
          <dgm:chMax val="1"/>
          <dgm:chPref val="1"/>
        </dgm:presLayoutVars>
      </dgm:prSet>
      <dgm:spPr/>
    </dgm:pt>
    <dgm:pt modelId="{825CD632-AC91-43CB-8EBE-57DE42EAB981}" type="pres">
      <dgm:prSet presAssocID="{E530597E-CDD0-49AB-B8A3-405826F47517}" presName="sibTrans" presStyleCnt="0"/>
      <dgm:spPr/>
    </dgm:pt>
    <dgm:pt modelId="{08FC33CB-3F60-4839-ACAE-48446C42CBB1}" type="pres">
      <dgm:prSet presAssocID="{D5BC7DA9-32E0-4C63-9A13-9EC6E39C804E}" presName="compNode" presStyleCnt="0"/>
      <dgm:spPr/>
    </dgm:pt>
    <dgm:pt modelId="{2CB7A195-06F6-46F6-B6F7-9C6080881224}" type="pres">
      <dgm:prSet presAssocID="{D5BC7DA9-32E0-4C63-9A13-9EC6E39C804E}" presName="iconBgRect" presStyleLbl="bgShp" presStyleIdx="2" presStyleCnt="4"/>
      <dgm:spPr/>
    </dgm:pt>
    <dgm:pt modelId="{5BA4A298-F014-473A-A5C9-19965F72FA06}" type="pres">
      <dgm:prSet presAssocID="{D5BC7DA9-32E0-4C63-9A13-9EC6E39C80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5B3EFCC-EB6C-414E-BB01-D4F862AC3D4F}" type="pres">
      <dgm:prSet presAssocID="{D5BC7DA9-32E0-4C63-9A13-9EC6E39C804E}" presName="spaceRect" presStyleCnt="0"/>
      <dgm:spPr/>
    </dgm:pt>
    <dgm:pt modelId="{6D14E9C4-18A6-47AE-939B-1CD7C7F6A01A}" type="pres">
      <dgm:prSet presAssocID="{D5BC7DA9-32E0-4C63-9A13-9EC6E39C804E}" presName="textRect" presStyleLbl="revTx" presStyleIdx="2" presStyleCnt="4">
        <dgm:presLayoutVars>
          <dgm:chMax val="1"/>
          <dgm:chPref val="1"/>
        </dgm:presLayoutVars>
      </dgm:prSet>
      <dgm:spPr/>
    </dgm:pt>
    <dgm:pt modelId="{D87BB20B-FF34-4AEF-9E38-5DF849AF8A7F}" type="pres">
      <dgm:prSet presAssocID="{D1D7A8D9-6A86-4107-B6EB-611331C90D92}" presName="sibTrans" presStyleCnt="0"/>
      <dgm:spPr/>
    </dgm:pt>
    <dgm:pt modelId="{FECFDDCA-F400-414D-9200-861D7D24E8FC}" type="pres">
      <dgm:prSet presAssocID="{7B69F2C1-CD53-4D44-B8C6-65EE97067FB6}" presName="compNode" presStyleCnt="0"/>
      <dgm:spPr/>
    </dgm:pt>
    <dgm:pt modelId="{26D96593-7907-4F68-B93B-87A62562605E}" type="pres">
      <dgm:prSet presAssocID="{7B69F2C1-CD53-4D44-B8C6-65EE97067FB6}" presName="iconBgRect" presStyleLbl="bgShp" presStyleIdx="3" presStyleCnt="4"/>
      <dgm:spPr/>
    </dgm:pt>
    <dgm:pt modelId="{51CB1D39-5A71-470D-9948-B3D0F8CAC983}" type="pres">
      <dgm:prSet presAssocID="{7B69F2C1-CD53-4D44-B8C6-65EE97067F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C22809C-88DC-4F78-B060-4AE874795BAF}" type="pres">
      <dgm:prSet presAssocID="{7B69F2C1-CD53-4D44-B8C6-65EE97067FB6}" presName="spaceRect" presStyleCnt="0"/>
      <dgm:spPr/>
    </dgm:pt>
    <dgm:pt modelId="{D2B343C6-2BA2-4947-93DB-1B089E977C6D}" type="pres">
      <dgm:prSet presAssocID="{7B69F2C1-CD53-4D44-B8C6-65EE97067F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C7BE0C-19CE-42E1-8FB6-28B1F74AC378}" type="presOf" srcId="{D5BC7DA9-32E0-4C63-9A13-9EC6E39C804E}" destId="{6D14E9C4-18A6-47AE-939B-1CD7C7F6A01A}" srcOrd="0" destOrd="0" presId="urn:microsoft.com/office/officeart/2018/5/layout/IconCircleLabelList"/>
    <dgm:cxn modelId="{9CA3673C-5111-4D67-85F8-9B282834673D}" type="presOf" srcId="{8196884D-A937-4A60-AC63-039CAEB4A8C9}" destId="{89B90FFC-50BB-41A4-9539-590E3426A4CD}" srcOrd="0" destOrd="0" presId="urn:microsoft.com/office/officeart/2018/5/layout/IconCircleLabelList"/>
    <dgm:cxn modelId="{81559C67-DB5F-4BEF-A666-D634B0738AAD}" srcId="{8196884D-A937-4A60-AC63-039CAEB4A8C9}" destId="{D5BC7DA9-32E0-4C63-9A13-9EC6E39C804E}" srcOrd="2" destOrd="0" parTransId="{265D5CDB-620F-4C35-88AE-BFE3F1847F88}" sibTransId="{D1D7A8D9-6A86-4107-B6EB-611331C90D92}"/>
    <dgm:cxn modelId="{534FB56A-7517-45A0-843F-0A9099356B48}" srcId="{8196884D-A937-4A60-AC63-039CAEB4A8C9}" destId="{A58F2F09-B49D-4FAF-A0C0-1E6AC8892C83}" srcOrd="1" destOrd="0" parTransId="{1D043402-5913-49AA-9E84-84E0168D447C}" sibTransId="{E530597E-CDD0-49AB-B8A3-405826F47517}"/>
    <dgm:cxn modelId="{F162FF52-C2B5-4CD4-B4BF-43B6825B998C}" srcId="{8196884D-A937-4A60-AC63-039CAEB4A8C9}" destId="{66FAAD67-EEDD-4F24-9008-5C588FE2FC97}" srcOrd="0" destOrd="0" parTransId="{D8ADF401-695B-4443-84A4-9487D0323E8B}" sibTransId="{DBA01D3E-196F-47FA-BABA-8D086D9BD127}"/>
    <dgm:cxn modelId="{6E58D6B3-4CF3-43AE-B77B-7CC2B86F7B1F}" type="presOf" srcId="{7B69F2C1-CD53-4D44-B8C6-65EE97067FB6}" destId="{D2B343C6-2BA2-4947-93DB-1B089E977C6D}" srcOrd="0" destOrd="0" presId="urn:microsoft.com/office/officeart/2018/5/layout/IconCircleLabelList"/>
    <dgm:cxn modelId="{073D2BBA-1E7A-4505-A6A9-9508ED8D2996}" type="presOf" srcId="{66FAAD67-EEDD-4F24-9008-5C588FE2FC97}" destId="{E666BEB6-A1BD-41CC-8B24-8F8DBDE80C83}" srcOrd="0" destOrd="0" presId="urn:microsoft.com/office/officeart/2018/5/layout/IconCircleLabelList"/>
    <dgm:cxn modelId="{FAB0D4BD-2A0B-48A3-8832-0CEEA4A065DA}" type="presOf" srcId="{A58F2F09-B49D-4FAF-A0C0-1E6AC8892C83}" destId="{83E182DE-7767-4EB0-8E07-16E1E6A9F778}" srcOrd="0" destOrd="0" presId="urn:microsoft.com/office/officeart/2018/5/layout/IconCircleLabelList"/>
    <dgm:cxn modelId="{54EEFBD1-9FCC-44E3-999D-0789C3B97E69}" srcId="{8196884D-A937-4A60-AC63-039CAEB4A8C9}" destId="{7B69F2C1-CD53-4D44-B8C6-65EE97067FB6}" srcOrd="3" destOrd="0" parTransId="{3AC7F47E-2537-4282-9ED6-7F6508EF240E}" sibTransId="{83B1BA38-A427-4B3D-8D59-9F544EFFACA4}"/>
    <dgm:cxn modelId="{D582A9E7-5DC5-4330-81CD-8DBDBF92C074}" type="presParOf" srcId="{89B90FFC-50BB-41A4-9539-590E3426A4CD}" destId="{19DDFF69-E923-4140-8280-FB8C079F3694}" srcOrd="0" destOrd="0" presId="urn:microsoft.com/office/officeart/2018/5/layout/IconCircleLabelList"/>
    <dgm:cxn modelId="{2E285D62-CE18-4B56-AD16-3F1E2B9B3D37}" type="presParOf" srcId="{19DDFF69-E923-4140-8280-FB8C079F3694}" destId="{1F79D0C2-DAF6-4235-B92D-B4D4DA817DB4}" srcOrd="0" destOrd="0" presId="urn:microsoft.com/office/officeart/2018/5/layout/IconCircleLabelList"/>
    <dgm:cxn modelId="{638B0604-D924-4AC1-A557-DB64A19EFA2D}" type="presParOf" srcId="{19DDFF69-E923-4140-8280-FB8C079F3694}" destId="{FE7B275B-BD9D-4CF4-86FF-12AC982CDDDA}" srcOrd="1" destOrd="0" presId="urn:microsoft.com/office/officeart/2018/5/layout/IconCircleLabelList"/>
    <dgm:cxn modelId="{A36385A8-6061-41AC-B2EA-2A8014B6F7D2}" type="presParOf" srcId="{19DDFF69-E923-4140-8280-FB8C079F3694}" destId="{CD182C90-AA9B-4E20-8E0F-9165D261E67E}" srcOrd="2" destOrd="0" presId="urn:microsoft.com/office/officeart/2018/5/layout/IconCircleLabelList"/>
    <dgm:cxn modelId="{F7416F0D-14EB-4B98-842D-314938360267}" type="presParOf" srcId="{19DDFF69-E923-4140-8280-FB8C079F3694}" destId="{E666BEB6-A1BD-41CC-8B24-8F8DBDE80C83}" srcOrd="3" destOrd="0" presId="urn:microsoft.com/office/officeart/2018/5/layout/IconCircleLabelList"/>
    <dgm:cxn modelId="{41091FF3-1AF7-4F23-8E70-26B12B4DD00F}" type="presParOf" srcId="{89B90FFC-50BB-41A4-9539-590E3426A4CD}" destId="{4B3A4DC4-1F53-452C-BB42-68B1B895C2AB}" srcOrd="1" destOrd="0" presId="urn:microsoft.com/office/officeart/2018/5/layout/IconCircleLabelList"/>
    <dgm:cxn modelId="{B4D49E1E-AD9A-4AE0-ADDD-CA113E5A02F0}" type="presParOf" srcId="{89B90FFC-50BB-41A4-9539-590E3426A4CD}" destId="{08DC7719-7DC9-4955-A6EC-D4149DB550D6}" srcOrd="2" destOrd="0" presId="urn:microsoft.com/office/officeart/2018/5/layout/IconCircleLabelList"/>
    <dgm:cxn modelId="{62FE83C9-9C24-4A99-B176-E7701FF2DFAA}" type="presParOf" srcId="{08DC7719-7DC9-4955-A6EC-D4149DB550D6}" destId="{40A83D3C-4CFC-45AD-A2D6-9A9151DFD7D3}" srcOrd="0" destOrd="0" presId="urn:microsoft.com/office/officeart/2018/5/layout/IconCircleLabelList"/>
    <dgm:cxn modelId="{65C1DC4D-2FE1-477D-8CBB-0D1C6BC3C0E7}" type="presParOf" srcId="{08DC7719-7DC9-4955-A6EC-D4149DB550D6}" destId="{C85528BB-1BEA-414D-A844-B17E6AFE7F05}" srcOrd="1" destOrd="0" presId="urn:microsoft.com/office/officeart/2018/5/layout/IconCircleLabelList"/>
    <dgm:cxn modelId="{03DB7B23-0617-4977-8FB5-7198A72807B6}" type="presParOf" srcId="{08DC7719-7DC9-4955-A6EC-D4149DB550D6}" destId="{16B7E8D7-41D3-4CB1-9624-B2405AC4E07D}" srcOrd="2" destOrd="0" presId="urn:microsoft.com/office/officeart/2018/5/layout/IconCircleLabelList"/>
    <dgm:cxn modelId="{844A02D9-4288-43CB-8D4B-1706DB5E0173}" type="presParOf" srcId="{08DC7719-7DC9-4955-A6EC-D4149DB550D6}" destId="{83E182DE-7767-4EB0-8E07-16E1E6A9F778}" srcOrd="3" destOrd="0" presId="urn:microsoft.com/office/officeart/2018/5/layout/IconCircleLabelList"/>
    <dgm:cxn modelId="{85821DDE-A362-4B20-B65C-73CF9EC7F1D5}" type="presParOf" srcId="{89B90FFC-50BB-41A4-9539-590E3426A4CD}" destId="{825CD632-AC91-43CB-8EBE-57DE42EAB981}" srcOrd="3" destOrd="0" presId="urn:microsoft.com/office/officeart/2018/5/layout/IconCircleLabelList"/>
    <dgm:cxn modelId="{0487E58E-E8B0-45BE-9DCD-FC400E917EB6}" type="presParOf" srcId="{89B90FFC-50BB-41A4-9539-590E3426A4CD}" destId="{08FC33CB-3F60-4839-ACAE-48446C42CBB1}" srcOrd="4" destOrd="0" presId="urn:microsoft.com/office/officeart/2018/5/layout/IconCircleLabelList"/>
    <dgm:cxn modelId="{A5A0E177-3DB5-4797-BBD4-86B15E80A30A}" type="presParOf" srcId="{08FC33CB-3F60-4839-ACAE-48446C42CBB1}" destId="{2CB7A195-06F6-46F6-B6F7-9C6080881224}" srcOrd="0" destOrd="0" presId="urn:microsoft.com/office/officeart/2018/5/layout/IconCircleLabelList"/>
    <dgm:cxn modelId="{BC1B4399-80AB-4A59-AAD5-298F102E06A7}" type="presParOf" srcId="{08FC33CB-3F60-4839-ACAE-48446C42CBB1}" destId="{5BA4A298-F014-473A-A5C9-19965F72FA06}" srcOrd="1" destOrd="0" presId="urn:microsoft.com/office/officeart/2018/5/layout/IconCircleLabelList"/>
    <dgm:cxn modelId="{888DD9AA-8DF9-4E20-9808-106C1819DD81}" type="presParOf" srcId="{08FC33CB-3F60-4839-ACAE-48446C42CBB1}" destId="{95B3EFCC-EB6C-414E-BB01-D4F862AC3D4F}" srcOrd="2" destOrd="0" presId="urn:microsoft.com/office/officeart/2018/5/layout/IconCircleLabelList"/>
    <dgm:cxn modelId="{BFC55F05-BBFC-488F-A19A-07386359EEE0}" type="presParOf" srcId="{08FC33CB-3F60-4839-ACAE-48446C42CBB1}" destId="{6D14E9C4-18A6-47AE-939B-1CD7C7F6A01A}" srcOrd="3" destOrd="0" presId="urn:microsoft.com/office/officeart/2018/5/layout/IconCircleLabelList"/>
    <dgm:cxn modelId="{CCAE4E87-76B4-4D35-96C6-3880CB7282D9}" type="presParOf" srcId="{89B90FFC-50BB-41A4-9539-590E3426A4CD}" destId="{D87BB20B-FF34-4AEF-9E38-5DF849AF8A7F}" srcOrd="5" destOrd="0" presId="urn:microsoft.com/office/officeart/2018/5/layout/IconCircleLabelList"/>
    <dgm:cxn modelId="{8B9F2173-66D8-4F29-B94F-2774FF8DAB02}" type="presParOf" srcId="{89B90FFC-50BB-41A4-9539-590E3426A4CD}" destId="{FECFDDCA-F400-414D-9200-861D7D24E8FC}" srcOrd="6" destOrd="0" presId="urn:microsoft.com/office/officeart/2018/5/layout/IconCircleLabelList"/>
    <dgm:cxn modelId="{7884E91A-D656-497A-80CB-E1197E53EFE8}" type="presParOf" srcId="{FECFDDCA-F400-414D-9200-861D7D24E8FC}" destId="{26D96593-7907-4F68-B93B-87A62562605E}" srcOrd="0" destOrd="0" presId="urn:microsoft.com/office/officeart/2018/5/layout/IconCircleLabelList"/>
    <dgm:cxn modelId="{4A933896-386B-470C-962E-334F9FCCA856}" type="presParOf" srcId="{FECFDDCA-F400-414D-9200-861D7D24E8FC}" destId="{51CB1D39-5A71-470D-9948-B3D0F8CAC983}" srcOrd="1" destOrd="0" presId="urn:microsoft.com/office/officeart/2018/5/layout/IconCircleLabelList"/>
    <dgm:cxn modelId="{31B2ED1C-F8F1-4CAA-B185-8A7B00840230}" type="presParOf" srcId="{FECFDDCA-F400-414D-9200-861D7D24E8FC}" destId="{BC22809C-88DC-4F78-B060-4AE874795BAF}" srcOrd="2" destOrd="0" presId="urn:microsoft.com/office/officeart/2018/5/layout/IconCircleLabelList"/>
    <dgm:cxn modelId="{44524521-95BD-46E5-9001-5CCBA6D5F03A}" type="presParOf" srcId="{FECFDDCA-F400-414D-9200-861D7D24E8FC}" destId="{D2B343C6-2BA2-4947-93DB-1B089E977C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C0125-DD06-46F5-9C58-F7FE8934F93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A5101-B197-457A-817D-15C0C3A3CC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Técnica de questionário</a:t>
          </a:r>
        </a:p>
      </dgm:t>
    </dgm:pt>
    <dgm:pt modelId="{21110D9A-D880-4AAE-AF23-08F9E0B8E77F}" type="parTrans" cxnId="{F7544EFD-04D7-4C33-90A5-8D1D87FAB459}">
      <dgm:prSet/>
      <dgm:spPr/>
      <dgm:t>
        <a:bodyPr/>
        <a:lstStyle/>
        <a:p>
          <a:endParaRPr lang="en-US"/>
        </a:p>
      </dgm:t>
    </dgm:pt>
    <dgm:pt modelId="{97F22C79-47A0-4E10-B978-4C6CE175184B}" type="sibTrans" cxnId="{F7544EFD-04D7-4C33-90A5-8D1D87FAB4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B94CDF-905E-4F02-9C63-8AE57257E3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Entrevista</a:t>
          </a:r>
        </a:p>
      </dgm:t>
    </dgm:pt>
    <dgm:pt modelId="{28926F3B-8988-415F-8DE3-ABF00FCCDD81}" type="parTrans" cxnId="{0588681A-1FCA-43D2-BE46-57F7605C2BEC}">
      <dgm:prSet/>
      <dgm:spPr/>
      <dgm:t>
        <a:bodyPr/>
        <a:lstStyle/>
        <a:p>
          <a:endParaRPr lang="en-US"/>
        </a:p>
      </dgm:t>
    </dgm:pt>
    <dgm:pt modelId="{E8B2F930-FC83-4EEE-845D-9E60DD4981C8}" type="sibTrans" cxnId="{0588681A-1FCA-43D2-BE46-57F7605C2B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2F0F12-A184-4C85-9833-49195DB69C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Técnica de Observação</a:t>
          </a:r>
        </a:p>
      </dgm:t>
    </dgm:pt>
    <dgm:pt modelId="{A2FB62A2-6025-49E1-B312-B35054BE67E8}" type="parTrans" cxnId="{3287BD31-72CB-4F0F-949A-7EAAB1A69F53}">
      <dgm:prSet/>
      <dgm:spPr/>
      <dgm:t>
        <a:bodyPr/>
        <a:lstStyle/>
        <a:p>
          <a:endParaRPr lang="en-US"/>
        </a:p>
      </dgm:t>
    </dgm:pt>
    <dgm:pt modelId="{16965866-2048-499D-8B04-041BBEF3CD91}" type="sibTrans" cxnId="{3287BD31-72CB-4F0F-949A-7EAAB1A69F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D8D8D2-DA3F-42A2-952C-665827D38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Análise de conteúdo (documentos)</a:t>
          </a:r>
        </a:p>
      </dgm:t>
    </dgm:pt>
    <dgm:pt modelId="{5B11A220-B7E4-43D8-B1FA-B4F4239859AE}" type="parTrans" cxnId="{D55B9680-EA60-406F-AE34-C8344F5211B1}">
      <dgm:prSet/>
      <dgm:spPr/>
      <dgm:t>
        <a:bodyPr/>
        <a:lstStyle/>
        <a:p>
          <a:endParaRPr lang="en-US"/>
        </a:p>
      </dgm:t>
    </dgm:pt>
    <dgm:pt modelId="{AFAC124E-83EA-4BDC-A210-61F8B1809CB5}" type="sibTrans" cxnId="{D55B9680-EA60-406F-AE34-C8344F5211B1}">
      <dgm:prSet/>
      <dgm:spPr/>
      <dgm:t>
        <a:bodyPr/>
        <a:lstStyle/>
        <a:p>
          <a:endParaRPr lang="en-US"/>
        </a:p>
      </dgm:t>
    </dgm:pt>
    <dgm:pt modelId="{6C07890A-4214-4B57-9867-D26BD7D5CCF8}" type="pres">
      <dgm:prSet presAssocID="{87CC0125-DD06-46F5-9C58-F7FE8934F93D}" presName="root" presStyleCnt="0">
        <dgm:presLayoutVars>
          <dgm:dir/>
          <dgm:resizeHandles val="exact"/>
        </dgm:presLayoutVars>
      </dgm:prSet>
      <dgm:spPr/>
    </dgm:pt>
    <dgm:pt modelId="{E7726C62-6398-43DA-B64C-067A2F24FF17}" type="pres">
      <dgm:prSet presAssocID="{D49A5101-B197-457A-817D-15C0C3A3CCBF}" presName="compNode" presStyleCnt="0"/>
      <dgm:spPr/>
    </dgm:pt>
    <dgm:pt modelId="{2E80831C-4E49-44C4-87B1-F376795498FA}" type="pres">
      <dgm:prSet presAssocID="{D49A5101-B197-457A-817D-15C0C3A3CCBF}" presName="iconBgRect" presStyleLbl="bgShp" presStyleIdx="0" presStyleCnt="4"/>
      <dgm:spPr/>
    </dgm:pt>
    <dgm:pt modelId="{486B3FEC-3E4D-49E7-81EC-6AA76B1BCFC2}" type="pres">
      <dgm:prSet presAssocID="{D49A5101-B197-457A-817D-15C0C3A3CC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610BB3E-53DB-45BF-BCDD-9B0AA4FA3AA8}" type="pres">
      <dgm:prSet presAssocID="{D49A5101-B197-457A-817D-15C0C3A3CCBF}" presName="spaceRect" presStyleCnt="0"/>
      <dgm:spPr/>
    </dgm:pt>
    <dgm:pt modelId="{BDFD30E4-8D23-483B-B9C6-18A79DF8997A}" type="pres">
      <dgm:prSet presAssocID="{D49A5101-B197-457A-817D-15C0C3A3CCBF}" presName="textRect" presStyleLbl="revTx" presStyleIdx="0" presStyleCnt="4">
        <dgm:presLayoutVars>
          <dgm:chMax val="1"/>
          <dgm:chPref val="1"/>
        </dgm:presLayoutVars>
      </dgm:prSet>
      <dgm:spPr/>
    </dgm:pt>
    <dgm:pt modelId="{B418A828-A01C-4225-8576-46B2B8C7BA69}" type="pres">
      <dgm:prSet presAssocID="{97F22C79-47A0-4E10-B978-4C6CE175184B}" presName="sibTrans" presStyleCnt="0"/>
      <dgm:spPr/>
    </dgm:pt>
    <dgm:pt modelId="{8A4BF692-63A0-4F02-BBF6-CA3821B30E03}" type="pres">
      <dgm:prSet presAssocID="{38B94CDF-905E-4F02-9C63-8AE57257E3B6}" presName="compNode" presStyleCnt="0"/>
      <dgm:spPr/>
    </dgm:pt>
    <dgm:pt modelId="{8B369726-0D21-4AF4-8FE7-6F016D053BD1}" type="pres">
      <dgm:prSet presAssocID="{38B94CDF-905E-4F02-9C63-8AE57257E3B6}" presName="iconBgRect" presStyleLbl="bgShp" presStyleIdx="1" presStyleCnt="4"/>
      <dgm:spPr/>
    </dgm:pt>
    <dgm:pt modelId="{A5061D7C-2956-4CCB-B897-289E35AA1AA1}" type="pres">
      <dgm:prSet presAssocID="{38B94CDF-905E-4F02-9C63-8AE57257E3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33E3BA9-AC1A-4ACA-883C-18B5D7833BC2}" type="pres">
      <dgm:prSet presAssocID="{38B94CDF-905E-4F02-9C63-8AE57257E3B6}" presName="spaceRect" presStyleCnt="0"/>
      <dgm:spPr/>
    </dgm:pt>
    <dgm:pt modelId="{DCFABB40-8DAF-433C-B9AF-696A8A1BE67B}" type="pres">
      <dgm:prSet presAssocID="{38B94CDF-905E-4F02-9C63-8AE57257E3B6}" presName="textRect" presStyleLbl="revTx" presStyleIdx="1" presStyleCnt="4">
        <dgm:presLayoutVars>
          <dgm:chMax val="1"/>
          <dgm:chPref val="1"/>
        </dgm:presLayoutVars>
      </dgm:prSet>
      <dgm:spPr/>
    </dgm:pt>
    <dgm:pt modelId="{C173F7DE-D157-48E2-B7EB-BF87B55AAC79}" type="pres">
      <dgm:prSet presAssocID="{E8B2F930-FC83-4EEE-845D-9E60DD4981C8}" presName="sibTrans" presStyleCnt="0"/>
      <dgm:spPr/>
    </dgm:pt>
    <dgm:pt modelId="{E8833364-C9D6-41B3-B9B5-52EC54695FBB}" type="pres">
      <dgm:prSet presAssocID="{542F0F12-A184-4C85-9833-49195DB69C66}" presName="compNode" presStyleCnt="0"/>
      <dgm:spPr/>
    </dgm:pt>
    <dgm:pt modelId="{371A9632-D7FA-4694-838E-DB0F6CC61199}" type="pres">
      <dgm:prSet presAssocID="{542F0F12-A184-4C85-9833-49195DB69C66}" presName="iconBgRect" presStyleLbl="bgShp" presStyleIdx="2" presStyleCnt="4"/>
      <dgm:spPr/>
    </dgm:pt>
    <dgm:pt modelId="{652F3E4D-340E-4FFC-9B4D-E359BF3C7313}" type="pres">
      <dgm:prSet presAssocID="{542F0F12-A184-4C85-9833-49195DB69C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B5F742A-FB32-40C6-8E4D-A6CDEFB94002}" type="pres">
      <dgm:prSet presAssocID="{542F0F12-A184-4C85-9833-49195DB69C66}" presName="spaceRect" presStyleCnt="0"/>
      <dgm:spPr/>
    </dgm:pt>
    <dgm:pt modelId="{42283C08-302E-47F7-ADD4-B2AD9EBB7105}" type="pres">
      <dgm:prSet presAssocID="{542F0F12-A184-4C85-9833-49195DB69C66}" presName="textRect" presStyleLbl="revTx" presStyleIdx="2" presStyleCnt="4">
        <dgm:presLayoutVars>
          <dgm:chMax val="1"/>
          <dgm:chPref val="1"/>
        </dgm:presLayoutVars>
      </dgm:prSet>
      <dgm:spPr/>
    </dgm:pt>
    <dgm:pt modelId="{6ADC1B0E-3AFC-48A4-A86A-61230C9BC7C2}" type="pres">
      <dgm:prSet presAssocID="{16965866-2048-499D-8B04-041BBEF3CD91}" presName="sibTrans" presStyleCnt="0"/>
      <dgm:spPr/>
    </dgm:pt>
    <dgm:pt modelId="{FCB7833F-D583-4A32-A0E0-ECD6050EF849}" type="pres">
      <dgm:prSet presAssocID="{8ED8D8D2-DA3F-42A2-952C-665827D384A6}" presName="compNode" presStyleCnt="0"/>
      <dgm:spPr/>
    </dgm:pt>
    <dgm:pt modelId="{6A98F865-4C71-4C0A-B07A-312F57A9CB2C}" type="pres">
      <dgm:prSet presAssocID="{8ED8D8D2-DA3F-42A2-952C-665827D384A6}" presName="iconBgRect" presStyleLbl="bgShp" presStyleIdx="3" presStyleCnt="4"/>
      <dgm:spPr/>
    </dgm:pt>
    <dgm:pt modelId="{79C5B51E-3201-4AAD-B275-17D15A9F0E5E}" type="pres">
      <dgm:prSet presAssocID="{8ED8D8D2-DA3F-42A2-952C-665827D384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66AA41-ABCE-45A0-9FAF-EEA16B2E8AEB}" type="pres">
      <dgm:prSet presAssocID="{8ED8D8D2-DA3F-42A2-952C-665827D384A6}" presName="spaceRect" presStyleCnt="0"/>
      <dgm:spPr/>
    </dgm:pt>
    <dgm:pt modelId="{946A962E-B51D-4257-9B25-59C8BA6138C0}" type="pres">
      <dgm:prSet presAssocID="{8ED8D8D2-DA3F-42A2-952C-665827D384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88681A-1FCA-43D2-BE46-57F7605C2BEC}" srcId="{87CC0125-DD06-46F5-9C58-F7FE8934F93D}" destId="{38B94CDF-905E-4F02-9C63-8AE57257E3B6}" srcOrd="1" destOrd="0" parTransId="{28926F3B-8988-415F-8DE3-ABF00FCCDD81}" sibTransId="{E8B2F930-FC83-4EEE-845D-9E60DD4981C8}"/>
    <dgm:cxn modelId="{3287BD31-72CB-4F0F-949A-7EAAB1A69F53}" srcId="{87CC0125-DD06-46F5-9C58-F7FE8934F93D}" destId="{542F0F12-A184-4C85-9833-49195DB69C66}" srcOrd="2" destOrd="0" parTransId="{A2FB62A2-6025-49E1-B312-B35054BE67E8}" sibTransId="{16965866-2048-499D-8B04-041BBEF3CD91}"/>
    <dgm:cxn modelId="{00E28D35-823D-46E8-B220-25FAB9B29FA3}" type="presOf" srcId="{D49A5101-B197-457A-817D-15C0C3A3CCBF}" destId="{BDFD30E4-8D23-483B-B9C6-18A79DF8997A}" srcOrd="0" destOrd="0" presId="urn:microsoft.com/office/officeart/2018/5/layout/IconCircleLabelList"/>
    <dgm:cxn modelId="{EE2AE24A-65DB-4DB0-A950-ABC7F5B7BB50}" type="presOf" srcId="{87CC0125-DD06-46F5-9C58-F7FE8934F93D}" destId="{6C07890A-4214-4B57-9867-D26BD7D5CCF8}" srcOrd="0" destOrd="0" presId="urn:microsoft.com/office/officeart/2018/5/layout/IconCircleLabelList"/>
    <dgm:cxn modelId="{1375AE7A-BFCB-433C-9048-5D3264E623EE}" type="presOf" srcId="{38B94CDF-905E-4F02-9C63-8AE57257E3B6}" destId="{DCFABB40-8DAF-433C-B9AF-696A8A1BE67B}" srcOrd="0" destOrd="0" presId="urn:microsoft.com/office/officeart/2018/5/layout/IconCircleLabelList"/>
    <dgm:cxn modelId="{D55B9680-EA60-406F-AE34-C8344F5211B1}" srcId="{87CC0125-DD06-46F5-9C58-F7FE8934F93D}" destId="{8ED8D8D2-DA3F-42A2-952C-665827D384A6}" srcOrd="3" destOrd="0" parTransId="{5B11A220-B7E4-43D8-B1FA-B4F4239859AE}" sibTransId="{AFAC124E-83EA-4BDC-A210-61F8B1809CB5}"/>
    <dgm:cxn modelId="{971ABECB-F49C-4708-A683-E5829BEAB6E3}" type="presOf" srcId="{542F0F12-A184-4C85-9833-49195DB69C66}" destId="{42283C08-302E-47F7-ADD4-B2AD9EBB7105}" srcOrd="0" destOrd="0" presId="urn:microsoft.com/office/officeart/2018/5/layout/IconCircleLabelList"/>
    <dgm:cxn modelId="{E4B8B6F9-F605-4DE1-B7C6-52800AF21FF8}" type="presOf" srcId="{8ED8D8D2-DA3F-42A2-952C-665827D384A6}" destId="{946A962E-B51D-4257-9B25-59C8BA6138C0}" srcOrd="0" destOrd="0" presId="urn:microsoft.com/office/officeart/2018/5/layout/IconCircleLabelList"/>
    <dgm:cxn modelId="{F7544EFD-04D7-4C33-90A5-8D1D87FAB459}" srcId="{87CC0125-DD06-46F5-9C58-F7FE8934F93D}" destId="{D49A5101-B197-457A-817D-15C0C3A3CCBF}" srcOrd="0" destOrd="0" parTransId="{21110D9A-D880-4AAE-AF23-08F9E0B8E77F}" sibTransId="{97F22C79-47A0-4E10-B978-4C6CE175184B}"/>
    <dgm:cxn modelId="{B71D7DBC-3413-4C6D-9F19-47CFC616FA32}" type="presParOf" srcId="{6C07890A-4214-4B57-9867-D26BD7D5CCF8}" destId="{E7726C62-6398-43DA-B64C-067A2F24FF17}" srcOrd="0" destOrd="0" presId="urn:microsoft.com/office/officeart/2018/5/layout/IconCircleLabelList"/>
    <dgm:cxn modelId="{B4AFA3E2-5390-41B6-A178-BC4152684D98}" type="presParOf" srcId="{E7726C62-6398-43DA-B64C-067A2F24FF17}" destId="{2E80831C-4E49-44C4-87B1-F376795498FA}" srcOrd="0" destOrd="0" presId="urn:microsoft.com/office/officeart/2018/5/layout/IconCircleLabelList"/>
    <dgm:cxn modelId="{07C36BF1-5001-4DB3-8ECB-22A57D0902E2}" type="presParOf" srcId="{E7726C62-6398-43DA-B64C-067A2F24FF17}" destId="{486B3FEC-3E4D-49E7-81EC-6AA76B1BCFC2}" srcOrd="1" destOrd="0" presId="urn:microsoft.com/office/officeart/2018/5/layout/IconCircleLabelList"/>
    <dgm:cxn modelId="{EE10BD34-9D7D-4DB0-B57C-B700036ACCBC}" type="presParOf" srcId="{E7726C62-6398-43DA-B64C-067A2F24FF17}" destId="{6610BB3E-53DB-45BF-BCDD-9B0AA4FA3AA8}" srcOrd="2" destOrd="0" presId="urn:microsoft.com/office/officeart/2018/5/layout/IconCircleLabelList"/>
    <dgm:cxn modelId="{4F175B61-F2AB-4784-A206-2CE7773A0812}" type="presParOf" srcId="{E7726C62-6398-43DA-B64C-067A2F24FF17}" destId="{BDFD30E4-8D23-483B-B9C6-18A79DF8997A}" srcOrd="3" destOrd="0" presId="urn:microsoft.com/office/officeart/2018/5/layout/IconCircleLabelList"/>
    <dgm:cxn modelId="{91FC15AC-D40E-4255-BE8A-56203485F7C8}" type="presParOf" srcId="{6C07890A-4214-4B57-9867-D26BD7D5CCF8}" destId="{B418A828-A01C-4225-8576-46B2B8C7BA69}" srcOrd="1" destOrd="0" presId="urn:microsoft.com/office/officeart/2018/5/layout/IconCircleLabelList"/>
    <dgm:cxn modelId="{69E2380B-CFBE-472C-B188-555C4103A3A1}" type="presParOf" srcId="{6C07890A-4214-4B57-9867-D26BD7D5CCF8}" destId="{8A4BF692-63A0-4F02-BBF6-CA3821B30E03}" srcOrd="2" destOrd="0" presId="urn:microsoft.com/office/officeart/2018/5/layout/IconCircleLabelList"/>
    <dgm:cxn modelId="{26B00CBE-28F9-44A9-B4B6-5F038E7611A5}" type="presParOf" srcId="{8A4BF692-63A0-4F02-BBF6-CA3821B30E03}" destId="{8B369726-0D21-4AF4-8FE7-6F016D053BD1}" srcOrd="0" destOrd="0" presId="urn:microsoft.com/office/officeart/2018/5/layout/IconCircleLabelList"/>
    <dgm:cxn modelId="{7A7561DE-1FFF-4F5C-9F79-6968E73ABE98}" type="presParOf" srcId="{8A4BF692-63A0-4F02-BBF6-CA3821B30E03}" destId="{A5061D7C-2956-4CCB-B897-289E35AA1AA1}" srcOrd="1" destOrd="0" presId="urn:microsoft.com/office/officeart/2018/5/layout/IconCircleLabelList"/>
    <dgm:cxn modelId="{5F232FBD-7EB4-4D6B-AE69-2B1B605845E8}" type="presParOf" srcId="{8A4BF692-63A0-4F02-BBF6-CA3821B30E03}" destId="{433E3BA9-AC1A-4ACA-883C-18B5D7833BC2}" srcOrd="2" destOrd="0" presId="urn:microsoft.com/office/officeart/2018/5/layout/IconCircleLabelList"/>
    <dgm:cxn modelId="{E557932F-233A-4359-881E-4B2CFE931482}" type="presParOf" srcId="{8A4BF692-63A0-4F02-BBF6-CA3821B30E03}" destId="{DCFABB40-8DAF-433C-B9AF-696A8A1BE67B}" srcOrd="3" destOrd="0" presId="urn:microsoft.com/office/officeart/2018/5/layout/IconCircleLabelList"/>
    <dgm:cxn modelId="{1BEF0EED-A43C-46DC-BAD9-32FFBB9DBF6C}" type="presParOf" srcId="{6C07890A-4214-4B57-9867-D26BD7D5CCF8}" destId="{C173F7DE-D157-48E2-B7EB-BF87B55AAC79}" srcOrd="3" destOrd="0" presId="urn:microsoft.com/office/officeart/2018/5/layout/IconCircleLabelList"/>
    <dgm:cxn modelId="{5BEEADA9-6FFA-49F7-B1D3-EFE1997EE877}" type="presParOf" srcId="{6C07890A-4214-4B57-9867-D26BD7D5CCF8}" destId="{E8833364-C9D6-41B3-B9B5-52EC54695FBB}" srcOrd="4" destOrd="0" presId="urn:microsoft.com/office/officeart/2018/5/layout/IconCircleLabelList"/>
    <dgm:cxn modelId="{DE5E2AD6-B0DD-40B7-9188-1B71291BBA8B}" type="presParOf" srcId="{E8833364-C9D6-41B3-B9B5-52EC54695FBB}" destId="{371A9632-D7FA-4694-838E-DB0F6CC61199}" srcOrd="0" destOrd="0" presId="urn:microsoft.com/office/officeart/2018/5/layout/IconCircleLabelList"/>
    <dgm:cxn modelId="{6994F711-83F2-4347-8044-0182929B889B}" type="presParOf" srcId="{E8833364-C9D6-41B3-B9B5-52EC54695FBB}" destId="{652F3E4D-340E-4FFC-9B4D-E359BF3C7313}" srcOrd="1" destOrd="0" presId="urn:microsoft.com/office/officeart/2018/5/layout/IconCircleLabelList"/>
    <dgm:cxn modelId="{F2FDAF9D-48B2-4307-8C39-CD035F9BE92A}" type="presParOf" srcId="{E8833364-C9D6-41B3-B9B5-52EC54695FBB}" destId="{3B5F742A-FB32-40C6-8E4D-A6CDEFB94002}" srcOrd="2" destOrd="0" presId="urn:microsoft.com/office/officeart/2018/5/layout/IconCircleLabelList"/>
    <dgm:cxn modelId="{23BB82CD-407B-4924-BE96-3AE586C1CEA7}" type="presParOf" srcId="{E8833364-C9D6-41B3-B9B5-52EC54695FBB}" destId="{42283C08-302E-47F7-ADD4-B2AD9EBB7105}" srcOrd="3" destOrd="0" presId="urn:microsoft.com/office/officeart/2018/5/layout/IconCircleLabelList"/>
    <dgm:cxn modelId="{C2767D79-B4ED-4A46-AFAB-5474FCD3C867}" type="presParOf" srcId="{6C07890A-4214-4B57-9867-D26BD7D5CCF8}" destId="{6ADC1B0E-3AFC-48A4-A86A-61230C9BC7C2}" srcOrd="5" destOrd="0" presId="urn:microsoft.com/office/officeart/2018/5/layout/IconCircleLabelList"/>
    <dgm:cxn modelId="{2BA006BB-C620-4BB5-84C6-D99CF9227F1E}" type="presParOf" srcId="{6C07890A-4214-4B57-9867-D26BD7D5CCF8}" destId="{FCB7833F-D583-4A32-A0E0-ECD6050EF849}" srcOrd="6" destOrd="0" presId="urn:microsoft.com/office/officeart/2018/5/layout/IconCircleLabelList"/>
    <dgm:cxn modelId="{5044A569-DDFF-4A48-883A-6838F5CD476A}" type="presParOf" srcId="{FCB7833F-D583-4A32-A0E0-ECD6050EF849}" destId="{6A98F865-4C71-4C0A-B07A-312F57A9CB2C}" srcOrd="0" destOrd="0" presId="urn:microsoft.com/office/officeart/2018/5/layout/IconCircleLabelList"/>
    <dgm:cxn modelId="{05FA3DBF-6DED-4DA8-9A1A-31F23A4BF239}" type="presParOf" srcId="{FCB7833F-D583-4A32-A0E0-ECD6050EF849}" destId="{79C5B51E-3201-4AAD-B275-17D15A9F0E5E}" srcOrd="1" destOrd="0" presId="urn:microsoft.com/office/officeart/2018/5/layout/IconCircleLabelList"/>
    <dgm:cxn modelId="{E8455271-674A-4C16-AB0A-6F6FB4F59979}" type="presParOf" srcId="{FCB7833F-D583-4A32-A0E0-ECD6050EF849}" destId="{0666AA41-ABCE-45A0-9FAF-EEA16B2E8AEB}" srcOrd="2" destOrd="0" presId="urn:microsoft.com/office/officeart/2018/5/layout/IconCircleLabelList"/>
    <dgm:cxn modelId="{E708986F-F57B-4BD0-A736-585CFA99E890}" type="presParOf" srcId="{FCB7833F-D583-4A32-A0E0-ECD6050EF849}" destId="{946A962E-B51D-4257-9B25-59C8BA6138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9D0C2-DAF6-4235-B92D-B4D4DA817DB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B275B-BD9D-4CF4-86FF-12AC982CDDDA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6BEB6-A1BD-41CC-8B24-8F8DBDE80C83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>
              <a:solidFill>
                <a:srgbClr val="00B050"/>
              </a:solidFill>
            </a:rPr>
            <a:t>Dados e </a:t>
          </a:r>
          <a:r>
            <a:rPr lang="en-US" sz="2500" b="1" kern="1200" err="1">
              <a:solidFill>
                <a:srgbClr val="00B050"/>
              </a:solidFill>
            </a:rPr>
            <a:t>informações</a:t>
          </a:r>
          <a:endParaRPr lang="en-US" sz="2500" b="1" kern="1200">
            <a:solidFill>
              <a:srgbClr val="00B050"/>
            </a:solidFill>
          </a:endParaRPr>
        </a:p>
      </dsp:txBody>
      <dsp:txXfrm>
        <a:off x="89042" y="2289522"/>
        <a:ext cx="2368460" cy="720000"/>
      </dsp:txXfrm>
    </dsp:sp>
    <dsp:sp modelId="{40A83D3C-4CFC-45AD-A2D6-9A9151DFD7D3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528BB-1BEA-414D-A844-B17E6AFE7F0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82DE-7767-4EB0-8E07-16E1E6A9F778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err="1"/>
            <a:t>Argumentos</a:t>
          </a:r>
          <a:r>
            <a:rPr lang="en-US" sz="2500" kern="1200"/>
            <a:t> </a:t>
          </a:r>
          <a:r>
            <a:rPr lang="en-US" sz="2500" kern="1200" err="1"/>
            <a:t>convincentes</a:t>
          </a:r>
          <a:endParaRPr lang="en-US" sz="2500" kern="1200"/>
        </a:p>
      </dsp:txBody>
      <dsp:txXfrm>
        <a:off x="2871984" y="2289522"/>
        <a:ext cx="2368460" cy="720000"/>
      </dsp:txXfrm>
    </dsp:sp>
    <dsp:sp modelId="{2CB7A195-06F6-46F6-B6F7-9C6080881224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4A298-F014-473A-A5C9-19965F72FA06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E9C4-18A6-47AE-939B-1CD7C7F6A01A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err="1"/>
            <a:t>Público</a:t>
          </a:r>
          <a:r>
            <a:rPr lang="en-US" sz="2500" kern="1200"/>
            <a:t> </a:t>
          </a:r>
          <a:r>
            <a:rPr lang="en-US" sz="2500" kern="1200" err="1"/>
            <a:t>alvo</a:t>
          </a:r>
          <a:endParaRPr lang="en-US" sz="2500" kern="1200"/>
        </a:p>
      </dsp:txBody>
      <dsp:txXfrm>
        <a:off x="5654925" y="2289522"/>
        <a:ext cx="2368460" cy="720000"/>
      </dsp:txXfrm>
    </dsp:sp>
    <dsp:sp modelId="{26D96593-7907-4F68-B93B-87A62562605E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B1D39-5A71-470D-9948-B3D0F8CAC983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343C6-2BA2-4947-93DB-1B089E977C6D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 </a:t>
          </a:r>
          <a:r>
            <a:rPr lang="en-US" sz="2500" kern="1200" err="1"/>
            <a:t>porquê</a:t>
          </a:r>
          <a:r>
            <a:rPr lang="en-US" sz="2500" kern="1200"/>
            <a:t> do </a:t>
          </a:r>
          <a:r>
            <a:rPr lang="en-US" sz="2500" kern="1200" err="1"/>
            <a:t>projeto</a:t>
          </a:r>
          <a:endParaRPr lang="en-US" sz="25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0831C-4E49-44C4-87B1-F376795498FA}">
      <dsp:nvSpPr>
        <dsp:cNvPr id="0" name=""/>
        <dsp:cNvSpPr/>
      </dsp:nvSpPr>
      <dsp:spPr>
        <a:xfrm>
          <a:off x="430550" y="906445"/>
          <a:ext cx="1240382" cy="1240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B3FEC-3E4D-49E7-81EC-6AA76B1BCFC2}">
      <dsp:nvSpPr>
        <dsp:cNvPr id="0" name=""/>
        <dsp:cNvSpPr/>
      </dsp:nvSpPr>
      <dsp:spPr>
        <a:xfrm>
          <a:off x="694894" y="1170789"/>
          <a:ext cx="711695" cy="711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30E4-8D23-483B-B9C6-18A79DF8997A}">
      <dsp:nvSpPr>
        <dsp:cNvPr id="0" name=""/>
        <dsp:cNvSpPr/>
      </dsp:nvSpPr>
      <dsp:spPr>
        <a:xfrm>
          <a:off x="34034" y="2533177"/>
          <a:ext cx="2033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Técnica de questionário</a:t>
          </a:r>
        </a:p>
      </dsp:txBody>
      <dsp:txXfrm>
        <a:off x="34034" y="2533177"/>
        <a:ext cx="2033414" cy="720000"/>
      </dsp:txXfrm>
    </dsp:sp>
    <dsp:sp modelId="{8B369726-0D21-4AF4-8FE7-6F016D053BD1}">
      <dsp:nvSpPr>
        <dsp:cNvPr id="0" name=""/>
        <dsp:cNvSpPr/>
      </dsp:nvSpPr>
      <dsp:spPr>
        <a:xfrm>
          <a:off x="2819812" y="906445"/>
          <a:ext cx="1240382" cy="1240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1D7C-2956-4CCB-B897-289E35AA1AA1}">
      <dsp:nvSpPr>
        <dsp:cNvPr id="0" name=""/>
        <dsp:cNvSpPr/>
      </dsp:nvSpPr>
      <dsp:spPr>
        <a:xfrm>
          <a:off x="3084156" y="1170789"/>
          <a:ext cx="711695" cy="711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ABB40-8DAF-433C-B9AF-696A8A1BE67B}">
      <dsp:nvSpPr>
        <dsp:cNvPr id="0" name=""/>
        <dsp:cNvSpPr/>
      </dsp:nvSpPr>
      <dsp:spPr>
        <a:xfrm>
          <a:off x="2423296" y="2533177"/>
          <a:ext cx="2033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Entrevista</a:t>
          </a:r>
        </a:p>
      </dsp:txBody>
      <dsp:txXfrm>
        <a:off x="2423296" y="2533177"/>
        <a:ext cx="2033414" cy="720000"/>
      </dsp:txXfrm>
    </dsp:sp>
    <dsp:sp modelId="{371A9632-D7FA-4694-838E-DB0F6CC61199}">
      <dsp:nvSpPr>
        <dsp:cNvPr id="0" name=""/>
        <dsp:cNvSpPr/>
      </dsp:nvSpPr>
      <dsp:spPr>
        <a:xfrm>
          <a:off x="5209074" y="906445"/>
          <a:ext cx="1240382" cy="1240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F3E4D-340E-4FFC-9B4D-E359BF3C7313}">
      <dsp:nvSpPr>
        <dsp:cNvPr id="0" name=""/>
        <dsp:cNvSpPr/>
      </dsp:nvSpPr>
      <dsp:spPr>
        <a:xfrm>
          <a:off x="5473418" y="1170789"/>
          <a:ext cx="711695" cy="711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83C08-302E-47F7-ADD4-B2AD9EBB7105}">
      <dsp:nvSpPr>
        <dsp:cNvPr id="0" name=""/>
        <dsp:cNvSpPr/>
      </dsp:nvSpPr>
      <dsp:spPr>
        <a:xfrm>
          <a:off x="4812558" y="2533177"/>
          <a:ext cx="2033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Técnica de Observação</a:t>
          </a:r>
        </a:p>
      </dsp:txBody>
      <dsp:txXfrm>
        <a:off x="4812558" y="2533177"/>
        <a:ext cx="2033414" cy="720000"/>
      </dsp:txXfrm>
    </dsp:sp>
    <dsp:sp modelId="{6A98F865-4C71-4C0A-B07A-312F57A9CB2C}">
      <dsp:nvSpPr>
        <dsp:cNvPr id="0" name=""/>
        <dsp:cNvSpPr/>
      </dsp:nvSpPr>
      <dsp:spPr>
        <a:xfrm>
          <a:off x="7598336" y="906445"/>
          <a:ext cx="1240382" cy="1240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5B51E-3201-4AAD-B275-17D15A9F0E5E}">
      <dsp:nvSpPr>
        <dsp:cNvPr id="0" name=""/>
        <dsp:cNvSpPr/>
      </dsp:nvSpPr>
      <dsp:spPr>
        <a:xfrm>
          <a:off x="7862680" y="1170789"/>
          <a:ext cx="711695" cy="711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A962E-B51D-4257-9B25-59C8BA6138C0}">
      <dsp:nvSpPr>
        <dsp:cNvPr id="0" name=""/>
        <dsp:cNvSpPr/>
      </dsp:nvSpPr>
      <dsp:spPr>
        <a:xfrm>
          <a:off x="7201821" y="2533177"/>
          <a:ext cx="20334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Análise de conteúdo (documentos)</a:t>
          </a:r>
        </a:p>
      </dsp:txBody>
      <dsp:txXfrm>
        <a:off x="7201821" y="2533177"/>
        <a:ext cx="203341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2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9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r>
              <a:rPr lang="en-US" sz="4200" b="0" i="0" kern="1200" cap="none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Justificativa</a:t>
            </a:r>
            <a:r>
              <a:rPr lang="en-US" sz="4200" b="0" i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cap="none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4200" b="0" i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cap="none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</a:t>
            </a:r>
            <a:br>
              <a:rPr lang="en-US"/>
            </a:br>
            <a:r>
              <a:rPr lang="en-US" sz="4200">
                <a:solidFill>
                  <a:srgbClr val="FFFFFF"/>
                </a:solidFill>
              </a:rPr>
              <a:t>(T.I)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Brenno Gomes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Gabriel Pinheiro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Igor Freitas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João Victor Silva Rosa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Raul Meira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Sérgio Daniel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73CA-68D2-7307-10FE-5C44B677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 a </a:t>
            </a:r>
            <a:r>
              <a:rPr lang="en-US" err="1"/>
              <a:t>finalidade</a:t>
            </a:r>
            <a:r>
              <a:rPr lang="en-US"/>
              <a:t> da </a:t>
            </a:r>
            <a:r>
              <a:rPr lang="en-US" err="1"/>
              <a:t>justificativa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8A0A-1BDF-5DE9-FB87-2B64680A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>
                <a:ea typeface="+mj-lt"/>
                <a:cs typeface="+mj-lt"/>
              </a:rPr>
              <a:t>A </a:t>
            </a:r>
            <a:r>
              <a:rPr lang="en-US" sz="2400" err="1">
                <a:ea typeface="+mj-lt"/>
                <a:cs typeface="+mj-lt"/>
              </a:rPr>
              <a:t>justificativa</a:t>
            </a:r>
            <a:r>
              <a:rPr lang="en-US" sz="2400">
                <a:ea typeface="+mj-lt"/>
                <a:cs typeface="+mj-lt"/>
              </a:rPr>
              <a:t> de um </a:t>
            </a:r>
            <a:r>
              <a:rPr lang="en-US" sz="2400" err="1">
                <a:ea typeface="+mj-lt"/>
                <a:cs typeface="+mj-lt"/>
              </a:rPr>
              <a:t>projeto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consiste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exposição</a:t>
            </a:r>
            <a:r>
              <a:rPr lang="en-US" sz="2400">
                <a:ea typeface="+mj-lt"/>
                <a:cs typeface="+mj-lt"/>
              </a:rPr>
              <a:t> da </a:t>
            </a:r>
            <a:r>
              <a:rPr lang="en-US" sz="2400" err="1">
                <a:ea typeface="+mj-lt"/>
                <a:cs typeface="+mj-lt"/>
              </a:rPr>
              <a:t>relevância</a:t>
            </a:r>
            <a:r>
              <a:rPr lang="en-US" sz="2400">
                <a:ea typeface="+mj-lt"/>
                <a:cs typeface="+mj-lt"/>
              </a:rPr>
              <a:t> da </a:t>
            </a:r>
            <a:r>
              <a:rPr lang="en-US" sz="2400" err="1">
                <a:ea typeface="+mj-lt"/>
                <a:cs typeface="+mj-lt"/>
              </a:rPr>
              <a:t>pesquisa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científica</a:t>
            </a:r>
            <a:r>
              <a:rPr lang="en-US" sz="2400">
                <a:ea typeface="+mj-lt"/>
                <a:cs typeface="+mj-lt"/>
              </a:rPr>
              <a:t> a ser </a:t>
            </a:r>
            <a:r>
              <a:rPr lang="en-US" sz="2400" err="1">
                <a:ea typeface="+mj-lt"/>
                <a:cs typeface="+mj-lt"/>
              </a:rPr>
              <a:t>desenvolvida</a:t>
            </a:r>
            <a:r>
              <a:rPr lang="en-US" sz="2400">
                <a:ea typeface="+mj-lt"/>
                <a:cs typeface="+mj-lt"/>
              </a:rPr>
              <a:t>, que serve para </a:t>
            </a:r>
            <a:r>
              <a:rPr lang="en-US" sz="2400" err="1">
                <a:ea typeface="+mj-lt"/>
                <a:cs typeface="+mj-lt"/>
              </a:rPr>
              <a:t>apresentar</a:t>
            </a:r>
            <a:r>
              <a:rPr lang="en-US" sz="2400">
                <a:ea typeface="+mj-lt"/>
                <a:cs typeface="+mj-lt"/>
              </a:rPr>
              <a:t> um </a:t>
            </a:r>
            <a:r>
              <a:rPr lang="en-US" sz="2400" err="1">
                <a:ea typeface="+mj-lt"/>
                <a:cs typeface="+mj-lt"/>
              </a:rPr>
              <a:t>argumento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muito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convincente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aquele</a:t>
            </a:r>
            <a:r>
              <a:rPr lang="en-US" sz="2400">
                <a:ea typeface="+mj-lt"/>
                <a:cs typeface="+mj-lt"/>
              </a:rPr>
              <a:t> </a:t>
            </a:r>
            <a:r>
              <a:rPr lang="en-US" sz="2400" err="1">
                <a:ea typeface="+mj-lt"/>
                <a:cs typeface="+mj-lt"/>
              </a:rPr>
              <a:t>patrocinador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específico</a:t>
            </a:r>
            <a:r>
              <a:rPr lang="en-US" sz="2400">
                <a:ea typeface="+mj-lt"/>
                <a:cs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77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DF15C-B9F1-7206-F8BC-18EAF9F5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Uma boa justificativa tem: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B2782-5248-1905-9F46-D2CDAFCBD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20690"/>
              </p:ext>
            </p:extLst>
          </p:nvPr>
        </p:nvGraphicFramePr>
        <p:xfrm>
          <a:off x="648930" y="2890938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8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FF8-D5CD-FD1D-C03D-D82A011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que é um dado?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FF66-D50B-B814-676D-EA178406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ea typeface="+mj-lt"/>
                <a:cs typeface="+mj-lt"/>
              </a:rPr>
              <a:t>Dados </a:t>
            </a:r>
            <a:r>
              <a:rPr lang="en-US" sz="2400" err="1">
                <a:ea typeface="+mj-lt"/>
                <a:cs typeface="+mj-lt"/>
              </a:rPr>
              <a:t>são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componentes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centrais</a:t>
            </a:r>
            <a:r>
              <a:rPr lang="en-US" sz="2400">
                <a:ea typeface="+mj-lt"/>
                <a:cs typeface="+mj-lt"/>
              </a:rPr>
              <a:t> do </a:t>
            </a:r>
            <a:r>
              <a:rPr lang="en-US" sz="2400" err="1">
                <a:ea typeface="+mj-lt"/>
                <a:cs typeface="+mj-lt"/>
              </a:rPr>
              <a:t>processo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pesquisa</a:t>
            </a:r>
            <a:r>
              <a:rPr lang="en-US" sz="2400">
                <a:ea typeface="+mj-lt"/>
                <a:cs typeface="+mj-lt"/>
              </a:rPr>
              <a:t>. São </a:t>
            </a:r>
            <a:r>
              <a:rPr lang="en-US" sz="2400" err="1">
                <a:ea typeface="+mj-lt"/>
                <a:cs typeface="+mj-lt"/>
              </a:rPr>
              <a:t>registros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científicos</a:t>
            </a:r>
            <a:r>
              <a:rPr lang="en-US" sz="2400">
                <a:ea typeface="+mj-lt"/>
                <a:cs typeface="+mj-lt"/>
              </a:rPr>
              <a:t> que </a:t>
            </a:r>
            <a:r>
              <a:rPr lang="en-US" sz="2400" err="1">
                <a:ea typeface="+mj-lt"/>
                <a:cs typeface="+mj-lt"/>
              </a:rPr>
              <a:t>embasam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resultados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pesquisa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publicados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 forma de </a:t>
            </a:r>
            <a:r>
              <a:rPr lang="en-US" sz="2400" err="1">
                <a:ea typeface="+mj-lt"/>
                <a:cs typeface="+mj-lt"/>
              </a:rPr>
              <a:t>dissertações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teses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artigos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patentes</a:t>
            </a:r>
            <a:r>
              <a:rPr lang="en-US" sz="2400">
                <a:ea typeface="+mj-lt"/>
                <a:cs typeface="+mj-lt"/>
              </a:rPr>
              <a:t> e </a:t>
            </a:r>
            <a:r>
              <a:rPr lang="en-US" sz="2400" err="1">
                <a:ea typeface="+mj-lt"/>
                <a:cs typeface="+mj-lt"/>
              </a:rPr>
              <a:t>trabalhos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científicos</a:t>
            </a:r>
            <a:r>
              <a:rPr lang="en-US" sz="2400">
                <a:ea typeface="+mj-lt"/>
                <a:cs typeface="+mj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55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83AA-BEAB-F88C-AB7B-188113FA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Como </a:t>
            </a:r>
            <a:r>
              <a:rPr lang="en-US" err="1"/>
              <a:t>coletar</a:t>
            </a:r>
            <a:r>
              <a:rPr lang="en-US"/>
              <a:t> dados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justificativa</a:t>
            </a:r>
            <a:r>
              <a:rPr lang="en-US"/>
              <a:t>?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CD04E55-DE10-BFED-9A03-6AA53DE33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202242"/>
              </p:ext>
            </p:extLst>
          </p:nvPr>
        </p:nvGraphicFramePr>
        <p:xfrm>
          <a:off x="1103312" y="2052918"/>
          <a:ext cx="9269270" cy="4159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613F938-DB3D-ADFD-C33B-95AE2D144150}"/>
              </a:ext>
            </a:extLst>
          </p:cNvPr>
          <p:cNvSpPr txBox="1"/>
          <p:nvPr/>
        </p:nvSpPr>
        <p:spPr>
          <a:xfrm>
            <a:off x="4392536" y="1526875"/>
            <a:ext cx="47512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Existem</a:t>
            </a:r>
            <a:r>
              <a:rPr lang="en-US" sz="2400"/>
              <a:t> 4 </a:t>
            </a:r>
            <a:r>
              <a:rPr lang="en-US" sz="2400" err="1"/>
              <a:t>técnicas</a:t>
            </a:r>
            <a:r>
              <a:rPr lang="en-US" sz="2400"/>
              <a:t> de coleta de dados:</a:t>
            </a:r>
          </a:p>
        </p:txBody>
      </p:sp>
    </p:spTree>
    <p:extLst>
      <p:ext uri="{BB962C8B-B14F-4D97-AF65-F5344CB8AC3E}">
        <p14:creationId xmlns:p14="http://schemas.microsoft.com/office/powerpoint/2010/main" val="302480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Justificativa em projetos (T.I)</vt:lpstr>
      <vt:lpstr>Qual a finalidade da justificativa? </vt:lpstr>
      <vt:lpstr>Uma boa justificativa tem:</vt:lpstr>
      <vt:lpstr>O que é um dado?</vt:lpstr>
      <vt:lpstr>Como coletar dados de uma justificativa?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2022-04-04T13:25:07Z</dcterms:created>
  <dcterms:modified xsi:type="dcterms:W3CDTF">2022-04-04T14:16:15Z</dcterms:modified>
</cp:coreProperties>
</file>