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71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82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9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1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74D8-CC74-4EEB-BC8A-5609CDA39B0A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BA34-512C-49CE-BC29-0FB94065F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8552" y="365759"/>
            <a:ext cx="9144000" cy="1745171"/>
          </a:xfrm>
        </p:spPr>
        <p:txBody>
          <a:bodyPr/>
          <a:lstStyle/>
          <a:p>
            <a:r>
              <a:rPr lang="pt-BR" dirty="0" smtClean="0"/>
              <a:t>GRUPO 9</a:t>
            </a:r>
            <a:br>
              <a:rPr lang="pt-BR" dirty="0" smtClean="0"/>
            </a:br>
            <a:r>
              <a:rPr lang="pt-BR" dirty="0" smtClean="0"/>
              <a:t>TECH HEALTH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59152"/>
            <a:ext cx="9144000" cy="355701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RAUL MEIRA DE SOUZA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MARIANA PIMENTEL CARMO </a:t>
            </a: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LUCAS XAVIER PEREIRA </a:t>
            </a: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SAMUEL DE JESUS SENA </a:t>
            </a: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LEONARDO DILLAN CARNEIRO OLIVEIRA BRAZ </a:t>
            </a:r>
          </a:p>
        </p:txBody>
      </p:sp>
    </p:spTree>
    <p:extLst>
      <p:ext uri="{BB962C8B-B14F-4D97-AF65-F5344CB8AC3E}">
        <p14:creationId xmlns:p14="http://schemas.microsoft.com/office/powerpoint/2010/main" val="19315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2. Criar usuário com nome do professor de PI, com senha urubu100.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272" y="1408176"/>
            <a:ext cx="4306823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3. Com o usuário do professor de PI, execute os seguintes comandos, e faça o comparativo entre os ambiente WSL e Linux Nativo, e explique cada comando, mesmo que ele não funcione.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5524"/>
            <a:ext cx="10515600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Man – </a:t>
            </a:r>
          </a:p>
          <a:p>
            <a:endParaRPr lang="pt-BR" sz="1600" dirty="0" smtClean="0"/>
          </a:p>
          <a:p>
            <a:r>
              <a:rPr lang="pt-BR" sz="1600" dirty="0" err="1" smtClean="0"/>
              <a:t>lsb_release</a:t>
            </a:r>
            <a:r>
              <a:rPr lang="pt-BR" sz="1600" dirty="0" smtClean="0"/>
              <a:t> –a = </a:t>
            </a:r>
          </a:p>
          <a:p>
            <a:endParaRPr lang="pt-BR" sz="2000" dirty="0"/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err="1" smtClean="0"/>
              <a:t>cat</a:t>
            </a:r>
            <a:r>
              <a:rPr lang="pt-BR" sz="1600" dirty="0" smtClean="0"/>
              <a:t> /</a:t>
            </a:r>
            <a:r>
              <a:rPr lang="pt-BR" sz="1600" dirty="0" err="1" smtClean="0"/>
              <a:t>proc</a:t>
            </a:r>
            <a:r>
              <a:rPr lang="pt-BR" sz="1600" dirty="0" smtClean="0"/>
              <a:t>/</a:t>
            </a:r>
            <a:r>
              <a:rPr lang="pt-BR" sz="1600" dirty="0" err="1" smtClean="0"/>
              <a:t>cpuinfo</a:t>
            </a:r>
            <a:r>
              <a:rPr lang="pt-BR" sz="1600" dirty="0" smtClean="0"/>
              <a:t> = 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79" y="1784986"/>
            <a:ext cx="1593932" cy="27254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18781" y="1690426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serve para mostrar um manual da aplicação para o usuário. 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45" y="2412313"/>
            <a:ext cx="1629242" cy="68831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63881" y="2508771"/>
            <a:ext cx="56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exibe informações de LSB (Linux Standard Base) sobre sua distribuição específica do Linux, incluindo número da versão, nome do código da versão e ID do distribuidor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810" y="3621070"/>
            <a:ext cx="5967149" cy="27660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000325" y="4048512"/>
            <a:ext cx="21771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 Envia um conteúdo para a saída padrão de modo não interativo e visualizar as informações da CPU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6749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744" y="274320"/>
            <a:ext cx="10515600" cy="638251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 err="1"/>
              <a:t>cpuid</a:t>
            </a:r>
            <a:r>
              <a:rPr lang="pt-BR" sz="1600" b="1" dirty="0"/>
              <a:t> | more = </a:t>
            </a:r>
            <a:r>
              <a:rPr lang="pt-BR" sz="1200" dirty="0"/>
              <a:t>permite fazer a paginação de arquivos ou da entrada padrão. O comando more pode ser usado como comando para leitura de arquivos que ocupem mais de uma tela. Quando toda a tela é ocupada, o more efetua uma pausa e permite que você pressione </a:t>
            </a:r>
            <a:r>
              <a:rPr lang="pt-BR" sz="1200" dirty="0" err="1"/>
              <a:t>Enter</a:t>
            </a:r>
            <a:r>
              <a:rPr lang="pt-BR" sz="1200" dirty="0"/>
              <a:t> ou espaço para continuar avançando no arquivo sendo </a:t>
            </a:r>
            <a:r>
              <a:rPr lang="pt-BR" sz="1200" dirty="0" smtClean="0"/>
              <a:t>visualizado.</a:t>
            </a:r>
            <a:endParaRPr lang="pt-BR" sz="1200" dirty="0"/>
          </a:p>
          <a:p>
            <a:pPr lvl="0"/>
            <a:r>
              <a:rPr lang="pt-BR" sz="1600" b="1" dirty="0" err="1"/>
              <a:t>df</a:t>
            </a:r>
            <a:r>
              <a:rPr lang="pt-BR" sz="1600" b="1" dirty="0"/>
              <a:t> = </a:t>
            </a:r>
            <a:r>
              <a:rPr lang="pt-BR" sz="1200" dirty="0"/>
              <a:t>Disk </a:t>
            </a:r>
            <a:r>
              <a:rPr lang="pt-BR" sz="1200" dirty="0" err="1"/>
              <a:t>free</a:t>
            </a:r>
            <a:r>
              <a:rPr lang="pt-BR" sz="1200" dirty="0"/>
              <a:t>) mostra a capacidade utilizada de um sistema de arquivos em termos de espaço e </a:t>
            </a:r>
            <a:r>
              <a:rPr lang="pt-BR" sz="1200" dirty="0" err="1"/>
              <a:t>inodes</a:t>
            </a:r>
            <a:r>
              <a:rPr lang="pt-BR" sz="1200" dirty="0"/>
              <a:t>. (Código abaixo)</a:t>
            </a:r>
          </a:p>
          <a:p>
            <a:pPr lvl="0"/>
            <a:r>
              <a:rPr lang="pt-BR" sz="1600" b="1" dirty="0" err="1"/>
              <a:t>Free</a:t>
            </a:r>
            <a:r>
              <a:rPr lang="pt-BR" sz="1600" b="1" dirty="0"/>
              <a:t> = </a:t>
            </a:r>
            <a:r>
              <a:rPr lang="pt-BR" sz="1200" dirty="0"/>
              <a:t>mostra a quantidade de memória total, em uso e disponível, bem como informações de cachê e swap. (Código abaixo)</a:t>
            </a:r>
          </a:p>
          <a:p>
            <a:pPr lvl="0"/>
            <a:r>
              <a:rPr lang="pt-BR" sz="1600" b="1" dirty="0" err="1"/>
              <a:t>sudo</a:t>
            </a:r>
            <a:r>
              <a:rPr lang="pt-BR" sz="1600" b="1" dirty="0"/>
              <a:t> </a:t>
            </a:r>
            <a:r>
              <a:rPr lang="pt-BR" sz="1600" b="1" dirty="0" err="1"/>
              <a:t>dmidecode</a:t>
            </a:r>
            <a:r>
              <a:rPr lang="pt-BR" sz="1600" b="1" dirty="0"/>
              <a:t> = </a:t>
            </a:r>
            <a:r>
              <a:rPr lang="pt-BR" sz="1200" dirty="0"/>
              <a:t>apresenta as informações de todas as tabelas DMI. (Código abaixo</a:t>
            </a:r>
            <a:r>
              <a:rPr lang="pt-BR" sz="1200" dirty="0" smtClean="0"/>
              <a:t>)</a:t>
            </a:r>
          </a:p>
          <a:p>
            <a:pPr lvl="0"/>
            <a:endParaRPr lang="pt-BR" sz="1200" dirty="0"/>
          </a:p>
          <a:p>
            <a:pPr lvl="0"/>
            <a:endParaRPr lang="pt-BR" sz="1200" dirty="0" smtClean="0"/>
          </a:p>
          <a:p>
            <a:pPr lvl="0"/>
            <a:endParaRPr lang="pt-BR" sz="1200" dirty="0"/>
          </a:p>
          <a:p>
            <a:pPr lvl="0"/>
            <a:endParaRPr lang="pt-BR" sz="1200" dirty="0" smtClean="0"/>
          </a:p>
          <a:p>
            <a:pPr marL="0" lvl="0" indent="0">
              <a:buNone/>
            </a:pPr>
            <a:endParaRPr lang="pt-BR" sz="1200" dirty="0"/>
          </a:p>
          <a:p>
            <a:pPr lvl="0"/>
            <a:endParaRPr lang="pt-BR" sz="1200" dirty="0" smtClean="0"/>
          </a:p>
          <a:p>
            <a:pPr lvl="0"/>
            <a:endParaRPr lang="pt-BR" sz="1200" dirty="0" smtClean="0"/>
          </a:p>
          <a:p>
            <a:pPr lvl="0"/>
            <a:endParaRPr lang="pt-BR" sz="1200" dirty="0" smtClean="0"/>
          </a:p>
          <a:p>
            <a:pPr lvl="0"/>
            <a:r>
              <a:rPr lang="pt-BR" sz="1600" b="1" dirty="0" err="1"/>
              <a:t>hardinfo</a:t>
            </a:r>
            <a:r>
              <a:rPr lang="pt-BR" sz="1600" b="1" dirty="0"/>
              <a:t> = </a:t>
            </a:r>
            <a:r>
              <a:rPr lang="pt-BR" sz="1200" dirty="0"/>
              <a:t>Ferramenta que lê os arquivos no diretório /</a:t>
            </a:r>
            <a:r>
              <a:rPr lang="pt-BR" sz="1200" dirty="0" err="1"/>
              <a:t>proc</a:t>
            </a:r>
            <a:r>
              <a:rPr lang="pt-BR" sz="1200" dirty="0"/>
              <a:t> do sistema, organiza as informações coletadas sobre o hardware e software da máquina, e as apresenta de forma elegante em uma interface gráfica GTK+, permitindo também gerar relatórios sobre itens especificados do sistema</a:t>
            </a:r>
            <a:r>
              <a:rPr lang="pt-BR" sz="1200" dirty="0" smtClean="0"/>
              <a:t>.</a:t>
            </a:r>
            <a:endParaRPr lang="pt-BR" dirty="0"/>
          </a:p>
          <a:p>
            <a:r>
              <a:rPr lang="pt-BR" sz="1600" b="1" dirty="0" err="1"/>
              <a:t>inxi</a:t>
            </a:r>
            <a:r>
              <a:rPr lang="pt-BR" sz="1600" b="1" dirty="0"/>
              <a:t> –C = </a:t>
            </a:r>
            <a:r>
              <a:rPr lang="pt-BR" sz="1200" dirty="0"/>
              <a:t>é um script </a:t>
            </a:r>
            <a:r>
              <a:rPr lang="pt-BR" sz="1200" dirty="0" err="1"/>
              <a:t>bash</a:t>
            </a:r>
            <a:r>
              <a:rPr lang="pt-BR" sz="1200" dirty="0"/>
              <a:t> que captura informações detalhadas de diferentes fontes e comandos do sistema, gerando automaticamente um relatório de fácil compreensão</a:t>
            </a:r>
            <a:r>
              <a:rPr lang="pt-BR" sz="1200" dirty="0" smtClean="0"/>
              <a:t>.</a:t>
            </a:r>
          </a:p>
          <a:p>
            <a:r>
              <a:rPr kumimoji="0" lang="pt-BR" altLang="pt-B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likwid-topology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pt-BR" altLang="pt-BR" sz="1200" dirty="0" smtClean="0"/>
              <a:t>imprime thread e topologia de cache. É um aplicativo de linha de comando para imprimir a topologia de thread e cache em processadores </a:t>
            </a:r>
            <a:r>
              <a:rPr lang="pt-BR" altLang="pt-BR" sz="1200" dirty="0" err="1" smtClean="0"/>
              <a:t>multicore</a:t>
            </a:r>
            <a:r>
              <a:rPr lang="pt-BR" altLang="pt-BR" sz="1200" dirty="0" smtClean="0"/>
              <a:t> x86. Usado com fontes mono espaçadas pode desenhar a topologia do processador de uma máquina em ASCII art. Além da topologia </a:t>
            </a:r>
            <a:r>
              <a:rPr lang="pt-BR" altLang="pt-BR" sz="1200" dirty="0" err="1" smtClean="0"/>
              <a:t>likwid-topology</a:t>
            </a:r>
            <a:r>
              <a:rPr lang="pt-BR" altLang="pt-BR" sz="1200" dirty="0" smtClean="0"/>
              <a:t> determina o relógio de um processador e imprime informações detalhadas sobre a hierarquia de caches e a estrutura NUMA. </a:t>
            </a:r>
          </a:p>
          <a:p>
            <a:endParaRPr lang="pt-BR" altLang="pt-BR" sz="1200" dirty="0" smtClean="0"/>
          </a:p>
          <a:p>
            <a:endParaRPr lang="pt-BR" sz="1200" dirty="0"/>
          </a:p>
          <a:p>
            <a:pPr lvl="0"/>
            <a:endParaRPr lang="pt-BR" sz="12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3" y="2112598"/>
            <a:ext cx="4832353" cy="19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1792" y="429768"/>
            <a:ext cx="111648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err="1" smtClean="0"/>
              <a:t>Lscpu</a:t>
            </a:r>
            <a:r>
              <a:rPr lang="pt-BR" sz="1600" b="1" dirty="0" smtClean="0"/>
              <a:t> = </a:t>
            </a:r>
            <a:r>
              <a:rPr lang="pt-BR" sz="1200" dirty="0" smtClean="0"/>
              <a:t>Nos permite descobrir informações sobre a CPU (ou </a:t>
            </a:r>
            <a:r>
              <a:rPr lang="pt-BR" sz="1200" dirty="0" err="1" smtClean="0"/>
              <a:t>CPUs</a:t>
            </a:r>
            <a:r>
              <a:rPr lang="pt-BR" sz="1200" dirty="0" smtClean="0"/>
              <a:t>) instalada em seu computador. Podemos visualizar dados sobre uma CPU ou núcleo em particular, ou sobre todos os processadores e núcleos de processamento de uma vez.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lvl="0"/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 smtClean="0"/>
              <a:t>Lshw</a:t>
            </a:r>
            <a:r>
              <a:rPr lang="pt-BR" sz="1600" dirty="0" smtClean="0"/>
              <a:t> = </a:t>
            </a:r>
            <a:r>
              <a:rPr lang="pt-BR" sz="1200" dirty="0" smtClean="0"/>
              <a:t>É uma pequena ferramenta para fornecer informações detalhadas da configuração de hardware da máquina. Pode relatar a configuração exata de memória, versão de firmware, configuração de </a:t>
            </a:r>
            <a:r>
              <a:rPr lang="pt-BR" sz="1200" dirty="0" err="1" smtClean="0"/>
              <a:t>placa-mãe</a:t>
            </a:r>
            <a:r>
              <a:rPr lang="pt-BR" sz="1200" dirty="0" smtClean="0"/>
              <a:t>, versão e velocidade de CPU, configuração de cache, velocidade de barramento,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37" y="926619"/>
            <a:ext cx="6013504" cy="19772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6" y="3400738"/>
            <a:ext cx="8677656" cy="33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20624" y="256032"/>
            <a:ext cx="11420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Lstopo</a:t>
            </a:r>
            <a:r>
              <a:rPr lang="pt-BR" sz="1600" b="1" dirty="0"/>
              <a:t> = </a:t>
            </a:r>
            <a:r>
              <a:rPr lang="pt-BR" sz="1200" dirty="0"/>
              <a:t>é usado para mostrar a topologia do sistema. Ele fornece informações sobre os nós de memória NUMA, caches compartilhados, pacotes de CPU, núcleos e threads do processador e muito mais.</a:t>
            </a:r>
          </a:p>
          <a:p>
            <a:r>
              <a:rPr lang="pt-BR" b="1" dirty="0"/>
              <a:t> 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Top = </a:t>
            </a:r>
            <a:r>
              <a:rPr lang="pt-BR" sz="1200" dirty="0"/>
              <a:t>exibe os processos em execução no sistema. É amplamente utilizado para monitorar a carga do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83" y="1691088"/>
            <a:ext cx="5313541" cy="20285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9496" y="4320106"/>
            <a:ext cx="534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4. Qual é o comando acima que informa o tipo de sistema de arquivo da máquina</a:t>
            </a:r>
            <a:r>
              <a:rPr lang="pt-BR" b="1" dirty="0" smtClean="0"/>
              <a:t>?</a:t>
            </a:r>
          </a:p>
          <a:p>
            <a:endParaRPr lang="pt-BR" b="1" dirty="0" smtClean="0"/>
          </a:p>
          <a:p>
            <a:r>
              <a:rPr lang="pt-BR" dirty="0"/>
              <a:t>B</a:t>
            </a:r>
            <a:r>
              <a:rPr lang="pt-BR" dirty="0" smtClean="0"/>
              <a:t>asta </a:t>
            </a:r>
            <a:r>
              <a:rPr lang="pt-BR" dirty="0"/>
              <a:t>usar o comando </a:t>
            </a:r>
            <a:r>
              <a:rPr lang="pt-BR" b="1" dirty="0" err="1"/>
              <a:t>df</a:t>
            </a:r>
            <a:r>
              <a:rPr lang="pt-BR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44184" y="4320106"/>
            <a:ext cx="5431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5. Explique a diferença entre os usuários root e PI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usuário root tem acesso irrestrito aos arquivos e processos do sistema, enquanto o PI não.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98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GRUPO 9 TECH HEALTH</vt:lpstr>
      <vt:lpstr>2. Criar usuário com nome do professor de PI, com senha urubu100.</vt:lpstr>
      <vt:lpstr>3. Com o usuário do professor de PI, execute os seguintes comandos, e faça o comparativo entre os ambiente WSL e Linux Nativo, e explique cada comando, mesmo que ele não funcione.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9 TECH HEALTH</dc:title>
  <dc:creator>Raul Meira de Souza</dc:creator>
  <cp:lastModifiedBy>Raul Meira de Souza</cp:lastModifiedBy>
  <cp:revision>4</cp:revision>
  <dcterms:created xsi:type="dcterms:W3CDTF">2022-09-03T00:03:19Z</dcterms:created>
  <dcterms:modified xsi:type="dcterms:W3CDTF">2022-09-03T00:28:17Z</dcterms:modified>
</cp:coreProperties>
</file>