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7759-C9D2-15EE-7DA6-F1E5D4D5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A3F36-B47C-F946-D8F4-1FA0AB28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20524-0321-64CE-0929-5304D25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CC2E4-CF75-0765-8440-CB061763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47184-0733-1E5F-6388-25CB158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CAA3-E462-3E39-F945-FA9E5445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51DAA6-AD80-30A9-6A77-A64F59F0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E06D5-72B9-8A41-7B3A-C806E96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76C66-4C4D-5D33-5AAF-93D35AB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3EB80E-1B37-DD32-836F-972DEA5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15818-DE19-1B01-1DC2-33634287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5FBDD-90F0-EDD1-A44E-ABC9F533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7A80F-7564-9E3B-FEDB-5389262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81424-0065-83CF-D602-A00167EA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89D1A-E957-4626-D267-EC651B2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C5A5-CA19-CB7C-3832-CAA1732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9CF4E-99A1-EC26-F33B-82F444A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37EE-3B8A-EA5E-00CE-0935F631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22144-DD7F-89FE-475F-CDF97E3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13D40-93B3-E911-282B-7DBA754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C2D4-D01B-9E17-A3CC-7BB31852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5F0EE-6F8F-0038-9948-0CE7AE08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DA8FC-805F-A3E9-75D2-8418CF9B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BC570-3DB9-B16D-A36E-E3C42D7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D9BBD-6F12-2028-51AC-27ADD42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F979-6FEC-3C61-4A8B-53C669C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4813B-C34E-69A8-AD17-64D15014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72297-7501-68A7-3F36-02BA1452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6B2371-1289-A93A-F0CF-B7882D0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585B-205F-2BC5-6342-ABECA686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E1934-C45B-951F-409E-6185015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14B84-2B84-6E9A-39D0-38A69B5C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11A8E3-E5A8-7A3A-59EA-9BD719E2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FB1CB-3EB5-CADB-30E7-71B84B64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3FC0D-0796-6DC4-3E60-79B143E4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A6E112-D516-DD56-0A4F-2B54095C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D5D1F-9D7D-6AED-65DF-E25867A5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4E4FD-EF34-5EB6-BCB6-F99C90C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7C3181-4D26-4955-CCC6-A5113F9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F876-26F9-22B2-320F-696E342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AABCCB-9D2D-5D6D-279D-3328918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9114C1-C3AB-CD51-F8A7-F0E4493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237D4C-1F6A-13CA-546B-8C7944F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C8338-D714-5712-C5AF-5815A545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F9B863-4988-676B-D9C4-5FD9543E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53292-D4C6-E215-E1DD-6955D79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8E98-C680-FFE9-80A1-552A2DB3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1683D-3163-9412-3796-4E9FE5F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32862-1DD1-7183-FA81-A9D7F4A0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93F08-3B99-CC92-3D12-B33F1B18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C585B-F71E-F6E7-6D9D-42A716E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D741FE-E7EA-D91B-4C3E-C3E4CC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3E7D2-3CE4-3599-9FA8-64748E02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B34021-8E8A-B9BB-20D7-8831C152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603F45-9EB1-ED59-FB0A-58BAB21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6A3B8-50BD-AECA-B6DB-5FFEEA19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146DA-A4BC-BB6D-0E6F-75D2B728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16F33-077D-165D-F93F-5EFA5945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8353F5-F7E2-298F-557C-013F174E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6BD68-EEF0-AB65-7EF2-27C80F6A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F5825-CAE7-18C1-FDF8-52B44D4ED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2D86-7B15-4C79-AC42-26ACBDDC39A0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879E9-FA14-D4C6-3F46-532B1836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CC8A6-60E7-4FF8-67AE-E8667F719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160256" y="121952"/>
            <a:ext cx="1176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Chefe de Enfermagem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98894" y="1136299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51012" y="3958644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1464019"/>
            <a:ext cx="1472306" cy="16843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623086" y="1688626"/>
            <a:ext cx="29977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Andreia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dos clientes demoram pra chegar até mim, o que atrasa todo o processo”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603918" y="1464019"/>
            <a:ext cx="493021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gosta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há anos no hospital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á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passou por diversas situações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ompreensiva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423" y="4591695"/>
            <a:ext cx="1031292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comunicação mais rápida entre 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setores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há atraso no envio de informações 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Correria para atender e não atrasar todos os 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Culpada por superiores quando há insatisfação entre os pacientes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4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383098" y="132748"/>
            <a:ext cx="1164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Recepcionista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61187" y="1117293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88423" y="3939998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4" y="1464019"/>
            <a:ext cx="1571100" cy="16843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677600" y="1646429"/>
            <a:ext cx="2941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Carol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“Meu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computador trava muito e acumula pacientes a serem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atendidos.”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58461" y="1464019"/>
            <a:ext cx="49679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Esforçada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Ansiosa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pavio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Organizada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Gosta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tudo do seu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jeito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0825" y="4572995"/>
            <a:ext cx="1033177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a máquina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um computador estável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clientes reclamam com ela quando existe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Estresse quando seu ambiente de trabalho fica cheio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6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158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Pimentel Carmo</dc:creator>
  <cp:lastModifiedBy>Raul Meira de Souza</cp:lastModifiedBy>
  <cp:revision>10</cp:revision>
  <dcterms:created xsi:type="dcterms:W3CDTF">2022-08-19T19:48:03Z</dcterms:created>
  <dcterms:modified xsi:type="dcterms:W3CDTF">2022-09-02T22:30:23Z</dcterms:modified>
</cp:coreProperties>
</file>