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1"/>
  </p:normalViewPr>
  <p:slideViewPr>
    <p:cSldViewPr snapToGrid="0" snapToObjects="1">
      <p:cViewPr>
        <p:scale>
          <a:sx n="150" d="100"/>
          <a:sy n="150" d="100"/>
        </p:scale>
        <p:origin x="5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raulossio/Documents/EJERCICIOS/tempo1.tx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tempo1!$B$1:$B$450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5.0</c:v>
                </c:pt>
                <c:pt idx="267">
                  <c:v>21.0</c:v>
                </c:pt>
                <c:pt idx="268">
                  <c:v>33.0</c:v>
                </c:pt>
                <c:pt idx="269">
                  <c:v>41.0</c:v>
                </c:pt>
                <c:pt idx="270">
                  <c:v>40.0</c:v>
                </c:pt>
                <c:pt idx="271">
                  <c:v>47.0</c:v>
                </c:pt>
                <c:pt idx="272">
                  <c:v>48.0</c:v>
                </c:pt>
                <c:pt idx="273">
                  <c:v>53.0</c:v>
                </c:pt>
                <c:pt idx="274">
                  <c:v>57.0</c:v>
                </c:pt>
                <c:pt idx="275">
                  <c:v>58.0</c:v>
                </c:pt>
                <c:pt idx="276">
                  <c:v>56.0</c:v>
                </c:pt>
                <c:pt idx="277">
                  <c:v>51.0</c:v>
                </c:pt>
                <c:pt idx="278">
                  <c:v>50.0</c:v>
                </c:pt>
                <c:pt idx="279">
                  <c:v>50.0</c:v>
                </c:pt>
                <c:pt idx="280">
                  <c:v>48.0</c:v>
                </c:pt>
                <c:pt idx="281">
                  <c:v>51.0</c:v>
                </c:pt>
                <c:pt idx="282">
                  <c:v>51.0</c:v>
                </c:pt>
                <c:pt idx="283">
                  <c:v>53.0</c:v>
                </c:pt>
                <c:pt idx="284">
                  <c:v>51.0</c:v>
                </c:pt>
                <c:pt idx="285">
                  <c:v>51.0</c:v>
                </c:pt>
                <c:pt idx="286">
                  <c:v>50.0</c:v>
                </c:pt>
                <c:pt idx="287">
                  <c:v>52.0</c:v>
                </c:pt>
                <c:pt idx="288">
                  <c:v>52.0</c:v>
                </c:pt>
                <c:pt idx="289">
                  <c:v>50.0</c:v>
                </c:pt>
                <c:pt idx="290">
                  <c:v>51.0</c:v>
                </c:pt>
                <c:pt idx="291">
                  <c:v>49.0</c:v>
                </c:pt>
                <c:pt idx="292">
                  <c:v>51.0</c:v>
                </c:pt>
                <c:pt idx="293">
                  <c:v>54.0</c:v>
                </c:pt>
                <c:pt idx="294">
                  <c:v>57.0</c:v>
                </c:pt>
                <c:pt idx="295">
                  <c:v>54.0</c:v>
                </c:pt>
                <c:pt idx="296">
                  <c:v>58.0</c:v>
                </c:pt>
                <c:pt idx="297">
                  <c:v>55.0</c:v>
                </c:pt>
                <c:pt idx="298">
                  <c:v>54.0</c:v>
                </c:pt>
                <c:pt idx="299">
                  <c:v>54.0</c:v>
                </c:pt>
                <c:pt idx="300">
                  <c:v>54.0</c:v>
                </c:pt>
                <c:pt idx="301">
                  <c:v>54.0</c:v>
                </c:pt>
                <c:pt idx="302">
                  <c:v>54.0</c:v>
                </c:pt>
                <c:pt idx="303">
                  <c:v>51.0</c:v>
                </c:pt>
                <c:pt idx="304">
                  <c:v>49.0</c:v>
                </c:pt>
                <c:pt idx="305">
                  <c:v>50.0</c:v>
                </c:pt>
                <c:pt idx="306">
                  <c:v>50.0</c:v>
                </c:pt>
                <c:pt idx="307">
                  <c:v>50.0</c:v>
                </c:pt>
                <c:pt idx="308">
                  <c:v>52.0</c:v>
                </c:pt>
                <c:pt idx="309">
                  <c:v>47.0</c:v>
                </c:pt>
                <c:pt idx="310">
                  <c:v>43.0</c:v>
                </c:pt>
                <c:pt idx="311">
                  <c:v>48.0</c:v>
                </c:pt>
                <c:pt idx="312">
                  <c:v>50.0</c:v>
                </c:pt>
                <c:pt idx="313">
                  <c:v>52.0</c:v>
                </c:pt>
                <c:pt idx="314">
                  <c:v>48.0</c:v>
                </c:pt>
                <c:pt idx="315">
                  <c:v>48.0</c:v>
                </c:pt>
                <c:pt idx="316">
                  <c:v>47.0</c:v>
                </c:pt>
                <c:pt idx="317">
                  <c:v>44.0</c:v>
                </c:pt>
                <c:pt idx="318">
                  <c:v>48.0</c:v>
                </c:pt>
                <c:pt idx="319">
                  <c:v>52.0</c:v>
                </c:pt>
                <c:pt idx="320">
                  <c:v>52.0</c:v>
                </c:pt>
                <c:pt idx="321">
                  <c:v>50.0</c:v>
                </c:pt>
                <c:pt idx="322">
                  <c:v>49.0</c:v>
                </c:pt>
                <c:pt idx="323">
                  <c:v>50.0</c:v>
                </c:pt>
                <c:pt idx="324">
                  <c:v>46.0</c:v>
                </c:pt>
                <c:pt idx="325">
                  <c:v>42.0</c:v>
                </c:pt>
                <c:pt idx="326">
                  <c:v>48.0</c:v>
                </c:pt>
                <c:pt idx="327">
                  <c:v>48.0</c:v>
                </c:pt>
                <c:pt idx="328">
                  <c:v>46.0</c:v>
                </c:pt>
                <c:pt idx="329">
                  <c:v>46.0</c:v>
                </c:pt>
                <c:pt idx="330">
                  <c:v>44.0</c:v>
                </c:pt>
                <c:pt idx="331">
                  <c:v>49.0</c:v>
                </c:pt>
                <c:pt idx="332">
                  <c:v>47.0</c:v>
                </c:pt>
                <c:pt idx="333">
                  <c:v>47.0</c:v>
                </c:pt>
                <c:pt idx="334">
                  <c:v>47.0</c:v>
                </c:pt>
                <c:pt idx="335">
                  <c:v>48.0</c:v>
                </c:pt>
                <c:pt idx="336">
                  <c:v>48.0</c:v>
                </c:pt>
                <c:pt idx="337">
                  <c:v>45.0</c:v>
                </c:pt>
                <c:pt idx="338">
                  <c:v>48.0</c:v>
                </c:pt>
                <c:pt idx="339">
                  <c:v>50.0</c:v>
                </c:pt>
                <c:pt idx="340">
                  <c:v>51.0</c:v>
                </c:pt>
                <c:pt idx="341">
                  <c:v>52.0</c:v>
                </c:pt>
                <c:pt idx="342">
                  <c:v>53.0</c:v>
                </c:pt>
                <c:pt idx="343">
                  <c:v>49.0</c:v>
                </c:pt>
                <c:pt idx="344">
                  <c:v>50.0</c:v>
                </c:pt>
                <c:pt idx="345">
                  <c:v>51.0</c:v>
                </c:pt>
                <c:pt idx="346">
                  <c:v>48.0</c:v>
                </c:pt>
                <c:pt idx="347">
                  <c:v>47.0</c:v>
                </c:pt>
                <c:pt idx="348">
                  <c:v>47.0</c:v>
                </c:pt>
                <c:pt idx="349">
                  <c:v>51.0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ser>
          <c:idx val="1"/>
          <c:order val="1"/>
          <c:spPr>
            <a:ln w="28575" cap="rnd">
              <a:solidFill>
                <a:schemeClr val="accent2"/>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tempo1!$C$1:$C$450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1.0</c:v>
                </c:pt>
                <c:pt idx="271">
                  <c:v>3.0</c:v>
                </c:pt>
                <c:pt idx="272">
                  <c:v>10.0</c:v>
                </c:pt>
                <c:pt idx="273">
                  <c:v>16.0</c:v>
                </c:pt>
                <c:pt idx="274">
                  <c:v>25.0</c:v>
                </c:pt>
                <c:pt idx="275">
                  <c:v>31.0</c:v>
                </c:pt>
                <c:pt idx="276">
                  <c:v>37.0</c:v>
                </c:pt>
                <c:pt idx="277">
                  <c:v>41.0</c:v>
                </c:pt>
                <c:pt idx="278">
                  <c:v>48.0</c:v>
                </c:pt>
                <c:pt idx="279">
                  <c:v>55.0</c:v>
                </c:pt>
                <c:pt idx="280">
                  <c:v>65.0</c:v>
                </c:pt>
                <c:pt idx="281">
                  <c:v>65.0</c:v>
                </c:pt>
                <c:pt idx="282">
                  <c:v>69.0</c:v>
                </c:pt>
                <c:pt idx="283">
                  <c:v>70.0</c:v>
                </c:pt>
                <c:pt idx="284">
                  <c:v>77.0</c:v>
                </c:pt>
                <c:pt idx="285">
                  <c:v>79.0</c:v>
                </c:pt>
                <c:pt idx="286">
                  <c:v>78.0</c:v>
                </c:pt>
                <c:pt idx="287">
                  <c:v>80.0</c:v>
                </c:pt>
                <c:pt idx="288">
                  <c:v>80.0</c:v>
                </c:pt>
                <c:pt idx="289">
                  <c:v>80.0</c:v>
                </c:pt>
                <c:pt idx="290">
                  <c:v>83.0</c:v>
                </c:pt>
                <c:pt idx="291">
                  <c:v>82.0</c:v>
                </c:pt>
                <c:pt idx="292">
                  <c:v>83.0</c:v>
                </c:pt>
                <c:pt idx="293">
                  <c:v>83.0</c:v>
                </c:pt>
                <c:pt idx="294">
                  <c:v>83.0</c:v>
                </c:pt>
                <c:pt idx="295">
                  <c:v>84.0</c:v>
                </c:pt>
                <c:pt idx="296">
                  <c:v>84.0</c:v>
                </c:pt>
                <c:pt idx="297">
                  <c:v>84.0</c:v>
                </c:pt>
                <c:pt idx="298">
                  <c:v>84.0</c:v>
                </c:pt>
                <c:pt idx="299">
                  <c:v>84.0</c:v>
                </c:pt>
                <c:pt idx="300">
                  <c:v>84.0</c:v>
                </c:pt>
                <c:pt idx="301">
                  <c:v>84.0</c:v>
                </c:pt>
                <c:pt idx="302">
                  <c:v>84.0</c:v>
                </c:pt>
                <c:pt idx="303">
                  <c:v>84.0</c:v>
                </c:pt>
                <c:pt idx="304">
                  <c:v>84.0</c:v>
                </c:pt>
                <c:pt idx="305">
                  <c:v>84.0</c:v>
                </c:pt>
                <c:pt idx="306">
                  <c:v>84.0</c:v>
                </c:pt>
                <c:pt idx="307">
                  <c:v>84.0</c:v>
                </c:pt>
                <c:pt idx="308">
                  <c:v>84.0</c:v>
                </c:pt>
                <c:pt idx="309">
                  <c:v>84.0</c:v>
                </c:pt>
                <c:pt idx="310">
                  <c:v>84.0</c:v>
                </c:pt>
                <c:pt idx="311">
                  <c:v>84.0</c:v>
                </c:pt>
                <c:pt idx="312">
                  <c:v>84.0</c:v>
                </c:pt>
                <c:pt idx="313">
                  <c:v>84.0</c:v>
                </c:pt>
                <c:pt idx="314">
                  <c:v>84.0</c:v>
                </c:pt>
                <c:pt idx="315">
                  <c:v>84.0</c:v>
                </c:pt>
                <c:pt idx="316">
                  <c:v>84.0</c:v>
                </c:pt>
                <c:pt idx="317">
                  <c:v>84.0</c:v>
                </c:pt>
                <c:pt idx="318">
                  <c:v>84.0</c:v>
                </c:pt>
                <c:pt idx="319">
                  <c:v>84.0</c:v>
                </c:pt>
                <c:pt idx="320">
                  <c:v>84.0</c:v>
                </c:pt>
                <c:pt idx="321">
                  <c:v>84.0</c:v>
                </c:pt>
                <c:pt idx="322">
                  <c:v>84.0</c:v>
                </c:pt>
                <c:pt idx="323">
                  <c:v>84.0</c:v>
                </c:pt>
                <c:pt idx="324">
                  <c:v>84.0</c:v>
                </c:pt>
                <c:pt idx="325">
                  <c:v>84.0</c:v>
                </c:pt>
                <c:pt idx="326">
                  <c:v>84.0</c:v>
                </c:pt>
                <c:pt idx="327">
                  <c:v>84.0</c:v>
                </c:pt>
                <c:pt idx="328">
                  <c:v>84.0</c:v>
                </c:pt>
                <c:pt idx="329">
                  <c:v>84.0</c:v>
                </c:pt>
                <c:pt idx="330">
                  <c:v>84.0</c:v>
                </c:pt>
                <c:pt idx="331">
                  <c:v>84.0</c:v>
                </c:pt>
                <c:pt idx="332">
                  <c:v>84.0</c:v>
                </c:pt>
                <c:pt idx="333">
                  <c:v>84.0</c:v>
                </c:pt>
                <c:pt idx="334">
                  <c:v>84.0</c:v>
                </c:pt>
                <c:pt idx="335">
                  <c:v>84.0</c:v>
                </c:pt>
                <c:pt idx="336">
                  <c:v>84.0</c:v>
                </c:pt>
                <c:pt idx="337">
                  <c:v>84.0</c:v>
                </c:pt>
                <c:pt idx="338">
                  <c:v>84.0</c:v>
                </c:pt>
                <c:pt idx="339">
                  <c:v>84.0</c:v>
                </c:pt>
                <c:pt idx="340">
                  <c:v>84.0</c:v>
                </c:pt>
                <c:pt idx="341">
                  <c:v>84.0</c:v>
                </c:pt>
                <c:pt idx="342">
                  <c:v>84.0</c:v>
                </c:pt>
                <c:pt idx="343">
                  <c:v>84.0</c:v>
                </c:pt>
                <c:pt idx="344">
                  <c:v>84.0</c:v>
                </c:pt>
                <c:pt idx="345">
                  <c:v>84.0</c:v>
                </c:pt>
                <c:pt idx="346">
                  <c:v>84.0</c:v>
                </c:pt>
                <c:pt idx="347">
                  <c:v>84.0</c:v>
                </c:pt>
                <c:pt idx="348">
                  <c:v>84.0</c:v>
                </c:pt>
                <c:pt idx="349">
                  <c:v>84.0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ser>
          <c:idx val="2"/>
          <c:order val="2"/>
          <c:spPr>
            <a:ln w="28575" cap="rnd">
              <a:solidFill>
                <a:schemeClr val="accent3"/>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tempo1!$D$1:$D$450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5.0</c:v>
                </c:pt>
                <c:pt idx="316">
                  <c:v>12.0</c:v>
                </c:pt>
                <c:pt idx="317">
                  <c:v>20.0</c:v>
                </c:pt>
                <c:pt idx="318">
                  <c:v>34.0</c:v>
                </c:pt>
                <c:pt idx="319">
                  <c:v>45.0</c:v>
                </c:pt>
                <c:pt idx="320">
                  <c:v>49.0</c:v>
                </c:pt>
                <c:pt idx="321">
                  <c:v>48.0</c:v>
                </c:pt>
                <c:pt idx="322">
                  <c:v>48.0</c:v>
                </c:pt>
                <c:pt idx="323">
                  <c:v>50.0</c:v>
                </c:pt>
                <c:pt idx="324">
                  <c:v>46.0</c:v>
                </c:pt>
                <c:pt idx="325">
                  <c:v>42.0</c:v>
                </c:pt>
                <c:pt idx="326">
                  <c:v>48.0</c:v>
                </c:pt>
                <c:pt idx="327">
                  <c:v>48.0</c:v>
                </c:pt>
                <c:pt idx="328">
                  <c:v>46.0</c:v>
                </c:pt>
                <c:pt idx="329">
                  <c:v>46.0</c:v>
                </c:pt>
                <c:pt idx="330">
                  <c:v>44.0</c:v>
                </c:pt>
                <c:pt idx="331">
                  <c:v>49.0</c:v>
                </c:pt>
                <c:pt idx="332">
                  <c:v>47.0</c:v>
                </c:pt>
                <c:pt idx="333">
                  <c:v>47.0</c:v>
                </c:pt>
                <c:pt idx="334">
                  <c:v>47.0</c:v>
                </c:pt>
                <c:pt idx="335">
                  <c:v>48.0</c:v>
                </c:pt>
                <c:pt idx="336">
                  <c:v>48.0</c:v>
                </c:pt>
                <c:pt idx="337">
                  <c:v>45.0</c:v>
                </c:pt>
                <c:pt idx="338">
                  <c:v>48.0</c:v>
                </c:pt>
                <c:pt idx="339">
                  <c:v>50.0</c:v>
                </c:pt>
                <c:pt idx="340">
                  <c:v>51.0</c:v>
                </c:pt>
                <c:pt idx="341">
                  <c:v>52.0</c:v>
                </c:pt>
                <c:pt idx="342">
                  <c:v>53.0</c:v>
                </c:pt>
                <c:pt idx="343">
                  <c:v>49.0</c:v>
                </c:pt>
                <c:pt idx="344">
                  <c:v>50.0</c:v>
                </c:pt>
                <c:pt idx="345">
                  <c:v>51.0</c:v>
                </c:pt>
                <c:pt idx="346">
                  <c:v>48.0</c:v>
                </c:pt>
                <c:pt idx="347">
                  <c:v>47.0</c:v>
                </c:pt>
                <c:pt idx="348">
                  <c:v>47.0</c:v>
                </c:pt>
                <c:pt idx="349">
                  <c:v>51.0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ser>
          <c:idx val="3"/>
          <c:order val="3"/>
          <c:spPr>
            <a:ln w="28575" cap="rnd">
              <a:solidFill>
                <a:schemeClr val="accent4"/>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tempo1!$E$1:$E$450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7.0</c:v>
                </c:pt>
                <c:pt idx="314">
                  <c:v>22.0</c:v>
                </c:pt>
                <c:pt idx="315">
                  <c:v>27.0</c:v>
                </c:pt>
                <c:pt idx="316">
                  <c:v>34.0</c:v>
                </c:pt>
                <c:pt idx="317">
                  <c:v>39.0</c:v>
                </c:pt>
                <c:pt idx="318">
                  <c:v>39.0</c:v>
                </c:pt>
                <c:pt idx="319">
                  <c:v>37.0</c:v>
                </c:pt>
                <c:pt idx="320">
                  <c:v>37.0</c:v>
                </c:pt>
                <c:pt idx="321">
                  <c:v>37.0</c:v>
                </c:pt>
                <c:pt idx="322">
                  <c:v>38.0</c:v>
                </c:pt>
                <c:pt idx="323">
                  <c:v>36.0</c:v>
                </c:pt>
                <c:pt idx="324">
                  <c:v>34.0</c:v>
                </c:pt>
                <c:pt idx="325">
                  <c:v>32.0</c:v>
                </c:pt>
                <c:pt idx="326">
                  <c:v>32.0</c:v>
                </c:pt>
                <c:pt idx="327">
                  <c:v>33.0</c:v>
                </c:pt>
                <c:pt idx="328">
                  <c:v>30.0</c:v>
                </c:pt>
                <c:pt idx="329">
                  <c:v>34.0</c:v>
                </c:pt>
                <c:pt idx="330">
                  <c:v>31.0</c:v>
                </c:pt>
                <c:pt idx="331">
                  <c:v>29.0</c:v>
                </c:pt>
                <c:pt idx="332">
                  <c:v>30.0</c:v>
                </c:pt>
                <c:pt idx="333">
                  <c:v>32.0</c:v>
                </c:pt>
                <c:pt idx="334">
                  <c:v>34.0</c:v>
                </c:pt>
                <c:pt idx="335">
                  <c:v>35.0</c:v>
                </c:pt>
                <c:pt idx="336">
                  <c:v>34.0</c:v>
                </c:pt>
                <c:pt idx="337">
                  <c:v>34.0</c:v>
                </c:pt>
                <c:pt idx="338">
                  <c:v>30.0</c:v>
                </c:pt>
                <c:pt idx="339">
                  <c:v>35.0</c:v>
                </c:pt>
                <c:pt idx="340">
                  <c:v>35.0</c:v>
                </c:pt>
                <c:pt idx="341">
                  <c:v>38.0</c:v>
                </c:pt>
                <c:pt idx="342">
                  <c:v>39.0</c:v>
                </c:pt>
                <c:pt idx="343">
                  <c:v>38.0</c:v>
                </c:pt>
                <c:pt idx="344">
                  <c:v>35.0</c:v>
                </c:pt>
                <c:pt idx="345">
                  <c:v>32.0</c:v>
                </c:pt>
                <c:pt idx="346">
                  <c:v>34.0</c:v>
                </c:pt>
                <c:pt idx="347">
                  <c:v>32.0</c:v>
                </c:pt>
                <c:pt idx="348">
                  <c:v>37.0</c:v>
                </c:pt>
                <c:pt idx="349">
                  <c:v>38.0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ser>
          <c:idx val="4"/>
          <c:order val="4"/>
          <c:spPr>
            <a:ln w="28575" cap="rnd">
              <a:solidFill>
                <a:schemeClr val="accent5"/>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tempo1!$F$1:$F$450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4.0</c:v>
                </c:pt>
                <c:pt idx="318">
                  <c:v>17.0</c:v>
                </c:pt>
                <c:pt idx="319">
                  <c:v>28.0</c:v>
                </c:pt>
                <c:pt idx="320">
                  <c:v>38.0</c:v>
                </c:pt>
                <c:pt idx="321">
                  <c:v>48.0</c:v>
                </c:pt>
                <c:pt idx="322">
                  <c:v>54.0</c:v>
                </c:pt>
                <c:pt idx="323">
                  <c:v>55.0</c:v>
                </c:pt>
                <c:pt idx="324">
                  <c:v>62.0</c:v>
                </c:pt>
                <c:pt idx="325">
                  <c:v>61.0</c:v>
                </c:pt>
                <c:pt idx="326">
                  <c:v>61.0</c:v>
                </c:pt>
                <c:pt idx="327">
                  <c:v>63.0</c:v>
                </c:pt>
                <c:pt idx="328">
                  <c:v>62.0</c:v>
                </c:pt>
                <c:pt idx="329">
                  <c:v>59.0</c:v>
                </c:pt>
                <c:pt idx="330">
                  <c:v>61.0</c:v>
                </c:pt>
                <c:pt idx="331">
                  <c:v>60.0</c:v>
                </c:pt>
                <c:pt idx="332">
                  <c:v>62.0</c:v>
                </c:pt>
                <c:pt idx="333">
                  <c:v>61.0</c:v>
                </c:pt>
                <c:pt idx="334">
                  <c:v>61.0</c:v>
                </c:pt>
                <c:pt idx="335">
                  <c:v>62.0</c:v>
                </c:pt>
                <c:pt idx="336">
                  <c:v>65.0</c:v>
                </c:pt>
                <c:pt idx="337">
                  <c:v>64.0</c:v>
                </c:pt>
                <c:pt idx="338">
                  <c:v>62.0</c:v>
                </c:pt>
                <c:pt idx="339">
                  <c:v>62.0</c:v>
                </c:pt>
                <c:pt idx="340">
                  <c:v>68.0</c:v>
                </c:pt>
                <c:pt idx="341">
                  <c:v>64.0</c:v>
                </c:pt>
                <c:pt idx="342">
                  <c:v>65.0</c:v>
                </c:pt>
                <c:pt idx="343">
                  <c:v>65.0</c:v>
                </c:pt>
                <c:pt idx="344">
                  <c:v>65.0</c:v>
                </c:pt>
                <c:pt idx="345">
                  <c:v>63.0</c:v>
                </c:pt>
                <c:pt idx="346">
                  <c:v>61.0</c:v>
                </c:pt>
                <c:pt idx="347">
                  <c:v>62.0</c:v>
                </c:pt>
                <c:pt idx="348">
                  <c:v>62.0</c:v>
                </c:pt>
                <c:pt idx="349">
                  <c:v>61.0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ser>
          <c:idx val="5"/>
          <c:order val="5"/>
          <c:spPr>
            <a:ln w="28575" cap="rnd">
              <a:solidFill>
                <a:schemeClr val="accent6"/>
              </a:solidFill>
              <a:round/>
            </a:ln>
            <a:effectLst/>
          </c:spPr>
          <c:marker>
            <c:symbol val="none"/>
          </c:marker>
          <c:cat>
            <c:numRef>
              <c:f>tempo1!$A$1:$A$450</c:f>
              <c:numCache>
                <c:formatCode>General</c:formatCode>
                <c:ptCount val="450"/>
                <c:pt idx="0">
                  <c:v>-400.0</c:v>
                </c:pt>
                <c:pt idx="1">
                  <c:v>-399.0</c:v>
                </c:pt>
                <c:pt idx="2">
                  <c:v>-398.0</c:v>
                </c:pt>
                <c:pt idx="3">
                  <c:v>-397.0</c:v>
                </c:pt>
                <c:pt idx="4">
                  <c:v>-396.0</c:v>
                </c:pt>
                <c:pt idx="5">
                  <c:v>-395.0</c:v>
                </c:pt>
                <c:pt idx="6">
                  <c:v>-394.0</c:v>
                </c:pt>
                <c:pt idx="7">
                  <c:v>-393.0</c:v>
                </c:pt>
                <c:pt idx="8">
                  <c:v>-392.0</c:v>
                </c:pt>
                <c:pt idx="9">
                  <c:v>-391.0</c:v>
                </c:pt>
                <c:pt idx="10">
                  <c:v>-390.0</c:v>
                </c:pt>
                <c:pt idx="11">
                  <c:v>-389.0</c:v>
                </c:pt>
                <c:pt idx="12">
                  <c:v>-388.0</c:v>
                </c:pt>
                <c:pt idx="13">
                  <c:v>-387.0</c:v>
                </c:pt>
                <c:pt idx="14">
                  <c:v>-386.0</c:v>
                </c:pt>
                <c:pt idx="15">
                  <c:v>-385.0</c:v>
                </c:pt>
                <c:pt idx="16">
                  <c:v>-384.0</c:v>
                </c:pt>
                <c:pt idx="17">
                  <c:v>-383.0</c:v>
                </c:pt>
                <c:pt idx="18">
                  <c:v>-382.0</c:v>
                </c:pt>
                <c:pt idx="19">
                  <c:v>-381.0</c:v>
                </c:pt>
                <c:pt idx="20">
                  <c:v>-380.0</c:v>
                </c:pt>
                <c:pt idx="21">
                  <c:v>-379.0</c:v>
                </c:pt>
                <c:pt idx="22">
                  <c:v>-378.0</c:v>
                </c:pt>
                <c:pt idx="23">
                  <c:v>-377.0</c:v>
                </c:pt>
                <c:pt idx="24">
                  <c:v>-376.0</c:v>
                </c:pt>
                <c:pt idx="25">
                  <c:v>-375.0</c:v>
                </c:pt>
                <c:pt idx="26">
                  <c:v>-374.0</c:v>
                </c:pt>
                <c:pt idx="27">
                  <c:v>-373.0</c:v>
                </c:pt>
                <c:pt idx="28">
                  <c:v>-372.0</c:v>
                </c:pt>
                <c:pt idx="29">
                  <c:v>-371.0</c:v>
                </c:pt>
                <c:pt idx="30">
                  <c:v>-370.0</c:v>
                </c:pt>
                <c:pt idx="31">
                  <c:v>-369.0</c:v>
                </c:pt>
                <c:pt idx="32">
                  <c:v>-368.0</c:v>
                </c:pt>
                <c:pt idx="33">
                  <c:v>-367.0</c:v>
                </c:pt>
                <c:pt idx="34">
                  <c:v>-366.0</c:v>
                </c:pt>
                <c:pt idx="35">
                  <c:v>-365.0</c:v>
                </c:pt>
                <c:pt idx="36">
                  <c:v>-364.0</c:v>
                </c:pt>
                <c:pt idx="37">
                  <c:v>-363.0</c:v>
                </c:pt>
                <c:pt idx="38">
                  <c:v>-362.0</c:v>
                </c:pt>
                <c:pt idx="39">
                  <c:v>-361.0</c:v>
                </c:pt>
                <c:pt idx="40">
                  <c:v>-360.0</c:v>
                </c:pt>
                <c:pt idx="41">
                  <c:v>-359.0</c:v>
                </c:pt>
                <c:pt idx="42">
                  <c:v>-358.0</c:v>
                </c:pt>
                <c:pt idx="43">
                  <c:v>-357.0</c:v>
                </c:pt>
                <c:pt idx="44">
                  <c:v>-356.0</c:v>
                </c:pt>
                <c:pt idx="45">
                  <c:v>-355.0</c:v>
                </c:pt>
                <c:pt idx="46">
                  <c:v>-354.0</c:v>
                </c:pt>
                <c:pt idx="47">
                  <c:v>-353.0</c:v>
                </c:pt>
                <c:pt idx="48">
                  <c:v>-352.0</c:v>
                </c:pt>
                <c:pt idx="49">
                  <c:v>-351.0</c:v>
                </c:pt>
                <c:pt idx="50">
                  <c:v>-350.0</c:v>
                </c:pt>
                <c:pt idx="51">
                  <c:v>-349.0</c:v>
                </c:pt>
                <c:pt idx="52">
                  <c:v>-348.0</c:v>
                </c:pt>
                <c:pt idx="53">
                  <c:v>-347.0</c:v>
                </c:pt>
                <c:pt idx="54">
                  <c:v>-346.0</c:v>
                </c:pt>
                <c:pt idx="55">
                  <c:v>-345.0</c:v>
                </c:pt>
                <c:pt idx="56">
                  <c:v>-344.0</c:v>
                </c:pt>
                <c:pt idx="57">
                  <c:v>-343.0</c:v>
                </c:pt>
                <c:pt idx="58">
                  <c:v>-342.0</c:v>
                </c:pt>
                <c:pt idx="59">
                  <c:v>-341.0</c:v>
                </c:pt>
                <c:pt idx="60">
                  <c:v>-340.0</c:v>
                </c:pt>
                <c:pt idx="61">
                  <c:v>-339.0</c:v>
                </c:pt>
                <c:pt idx="62">
                  <c:v>-338.0</c:v>
                </c:pt>
                <c:pt idx="63">
                  <c:v>-337.0</c:v>
                </c:pt>
                <c:pt idx="64">
                  <c:v>-336.0</c:v>
                </c:pt>
                <c:pt idx="65">
                  <c:v>-335.0</c:v>
                </c:pt>
                <c:pt idx="66">
                  <c:v>-334.0</c:v>
                </c:pt>
                <c:pt idx="67">
                  <c:v>-333.0</c:v>
                </c:pt>
                <c:pt idx="68">
                  <c:v>-332.0</c:v>
                </c:pt>
                <c:pt idx="69">
                  <c:v>-331.0</c:v>
                </c:pt>
                <c:pt idx="70">
                  <c:v>-330.0</c:v>
                </c:pt>
                <c:pt idx="71">
                  <c:v>-329.0</c:v>
                </c:pt>
                <c:pt idx="72">
                  <c:v>-328.0</c:v>
                </c:pt>
                <c:pt idx="73">
                  <c:v>-327.0</c:v>
                </c:pt>
                <c:pt idx="74">
                  <c:v>-326.0</c:v>
                </c:pt>
                <c:pt idx="75">
                  <c:v>-325.0</c:v>
                </c:pt>
                <c:pt idx="76">
                  <c:v>-324.0</c:v>
                </c:pt>
                <c:pt idx="77">
                  <c:v>-323.0</c:v>
                </c:pt>
                <c:pt idx="78">
                  <c:v>-322.0</c:v>
                </c:pt>
                <c:pt idx="79">
                  <c:v>-321.0</c:v>
                </c:pt>
                <c:pt idx="80">
                  <c:v>-320.0</c:v>
                </c:pt>
                <c:pt idx="81">
                  <c:v>-319.0</c:v>
                </c:pt>
                <c:pt idx="82">
                  <c:v>-318.0</c:v>
                </c:pt>
                <c:pt idx="83">
                  <c:v>-317.0</c:v>
                </c:pt>
                <c:pt idx="84">
                  <c:v>-316.0</c:v>
                </c:pt>
                <c:pt idx="85">
                  <c:v>-315.0</c:v>
                </c:pt>
                <c:pt idx="86">
                  <c:v>-314.0</c:v>
                </c:pt>
                <c:pt idx="87">
                  <c:v>-313.0</c:v>
                </c:pt>
                <c:pt idx="88">
                  <c:v>-312.0</c:v>
                </c:pt>
                <c:pt idx="89">
                  <c:v>-311.0</c:v>
                </c:pt>
                <c:pt idx="90">
                  <c:v>-310.0</c:v>
                </c:pt>
                <c:pt idx="91">
                  <c:v>-309.0</c:v>
                </c:pt>
                <c:pt idx="92">
                  <c:v>-308.0</c:v>
                </c:pt>
                <c:pt idx="93">
                  <c:v>-307.0</c:v>
                </c:pt>
                <c:pt idx="94">
                  <c:v>-306.0</c:v>
                </c:pt>
                <c:pt idx="95">
                  <c:v>-305.0</c:v>
                </c:pt>
                <c:pt idx="96">
                  <c:v>-304.0</c:v>
                </c:pt>
                <c:pt idx="97">
                  <c:v>-303.0</c:v>
                </c:pt>
                <c:pt idx="98">
                  <c:v>-302.0</c:v>
                </c:pt>
                <c:pt idx="99">
                  <c:v>-301.0</c:v>
                </c:pt>
                <c:pt idx="100">
                  <c:v>-300.0</c:v>
                </c:pt>
                <c:pt idx="101">
                  <c:v>-299.0</c:v>
                </c:pt>
                <c:pt idx="102">
                  <c:v>-298.0</c:v>
                </c:pt>
                <c:pt idx="103">
                  <c:v>-297.0</c:v>
                </c:pt>
                <c:pt idx="104">
                  <c:v>-296.0</c:v>
                </c:pt>
                <c:pt idx="105">
                  <c:v>-295.0</c:v>
                </c:pt>
                <c:pt idx="106">
                  <c:v>-294.0</c:v>
                </c:pt>
                <c:pt idx="107">
                  <c:v>-293.0</c:v>
                </c:pt>
                <c:pt idx="108">
                  <c:v>-292.0</c:v>
                </c:pt>
                <c:pt idx="109">
                  <c:v>-291.0</c:v>
                </c:pt>
                <c:pt idx="110">
                  <c:v>-290.0</c:v>
                </c:pt>
                <c:pt idx="111">
                  <c:v>-289.0</c:v>
                </c:pt>
                <c:pt idx="112">
                  <c:v>-288.0</c:v>
                </c:pt>
                <c:pt idx="113">
                  <c:v>-287.0</c:v>
                </c:pt>
                <c:pt idx="114">
                  <c:v>-286.0</c:v>
                </c:pt>
                <c:pt idx="115">
                  <c:v>-285.0</c:v>
                </c:pt>
                <c:pt idx="116">
                  <c:v>-284.0</c:v>
                </c:pt>
                <c:pt idx="117">
                  <c:v>-283.0</c:v>
                </c:pt>
                <c:pt idx="118">
                  <c:v>-282.0</c:v>
                </c:pt>
                <c:pt idx="119">
                  <c:v>-281.0</c:v>
                </c:pt>
                <c:pt idx="120">
                  <c:v>-280.0</c:v>
                </c:pt>
                <c:pt idx="121">
                  <c:v>-279.0</c:v>
                </c:pt>
                <c:pt idx="122">
                  <c:v>-278.0</c:v>
                </c:pt>
                <c:pt idx="123">
                  <c:v>-277.0</c:v>
                </c:pt>
                <c:pt idx="124">
                  <c:v>-276.0</c:v>
                </c:pt>
                <c:pt idx="125">
                  <c:v>-275.0</c:v>
                </c:pt>
                <c:pt idx="126">
                  <c:v>-274.0</c:v>
                </c:pt>
                <c:pt idx="127">
                  <c:v>-273.0</c:v>
                </c:pt>
                <c:pt idx="128">
                  <c:v>-272.0</c:v>
                </c:pt>
                <c:pt idx="129">
                  <c:v>-271.0</c:v>
                </c:pt>
                <c:pt idx="130">
                  <c:v>-270.0</c:v>
                </c:pt>
                <c:pt idx="131">
                  <c:v>-269.0</c:v>
                </c:pt>
                <c:pt idx="132">
                  <c:v>-268.0</c:v>
                </c:pt>
                <c:pt idx="133">
                  <c:v>-267.0</c:v>
                </c:pt>
                <c:pt idx="134">
                  <c:v>-266.0</c:v>
                </c:pt>
                <c:pt idx="135">
                  <c:v>-265.0</c:v>
                </c:pt>
                <c:pt idx="136">
                  <c:v>-264.0</c:v>
                </c:pt>
                <c:pt idx="137">
                  <c:v>-263.0</c:v>
                </c:pt>
                <c:pt idx="138">
                  <c:v>-262.0</c:v>
                </c:pt>
                <c:pt idx="139">
                  <c:v>-261.0</c:v>
                </c:pt>
                <c:pt idx="140">
                  <c:v>-260.0</c:v>
                </c:pt>
                <c:pt idx="141">
                  <c:v>-259.0</c:v>
                </c:pt>
                <c:pt idx="142">
                  <c:v>-258.0</c:v>
                </c:pt>
                <c:pt idx="143">
                  <c:v>-257.0</c:v>
                </c:pt>
                <c:pt idx="144">
                  <c:v>-256.0</c:v>
                </c:pt>
                <c:pt idx="145">
                  <c:v>-255.0</c:v>
                </c:pt>
                <c:pt idx="146">
                  <c:v>-254.0</c:v>
                </c:pt>
                <c:pt idx="147">
                  <c:v>-253.0</c:v>
                </c:pt>
                <c:pt idx="148">
                  <c:v>-252.0</c:v>
                </c:pt>
                <c:pt idx="149">
                  <c:v>-251.0</c:v>
                </c:pt>
                <c:pt idx="150">
                  <c:v>-250.0</c:v>
                </c:pt>
                <c:pt idx="151">
                  <c:v>-249.0</c:v>
                </c:pt>
                <c:pt idx="152">
                  <c:v>-248.0</c:v>
                </c:pt>
                <c:pt idx="153">
                  <c:v>-247.0</c:v>
                </c:pt>
                <c:pt idx="154">
                  <c:v>-246.0</c:v>
                </c:pt>
                <c:pt idx="155">
                  <c:v>-245.0</c:v>
                </c:pt>
                <c:pt idx="156">
                  <c:v>-244.0</c:v>
                </c:pt>
                <c:pt idx="157">
                  <c:v>-243.0</c:v>
                </c:pt>
                <c:pt idx="158">
                  <c:v>-242.0</c:v>
                </c:pt>
                <c:pt idx="159">
                  <c:v>-241.0</c:v>
                </c:pt>
                <c:pt idx="160">
                  <c:v>-240.0</c:v>
                </c:pt>
                <c:pt idx="161">
                  <c:v>-239.0</c:v>
                </c:pt>
                <c:pt idx="162">
                  <c:v>-238.0</c:v>
                </c:pt>
                <c:pt idx="163">
                  <c:v>-237.0</c:v>
                </c:pt>
                <c:pt idx="164">
                  <c:v>-236.0</c:v>
                </c:pt>
                <c:pt idx="165">
                  <c:v>-235.0</c:v>
                </c:pt>
                <c:pt idx="166">
                  <c:v>-234.0</c:v>
                </c:pt>
                <c:pt idx="167">
                  <c:v>-233.0</c:v>
                </c:pt>
                <c:pt idx="168">
                  <c:v>-232.0</c:v>
                </c:pt>
                <c:pt idx="169">
                  <c:v>-231.0</c:v>
                </c:pt>
                <c:pt idx="170">
                  <c:v>-230.0</c:v>
                </c:pt>
                <c:pt idx="171">
                  <c:v>-229.0</c:v>
                </c:pt>
                <c:pt idx="172">
                  <c:v>-228.0</c:v>
                </c:pt>
                <c:pt idx="173">
                  <c:v>-227.0</c:v>
                </c:pt>
                <c:pt idx="174">
                  <c:v>-226.0</c:v>
                </c:pt>
                <c:pt idx="175">
                  <c:v>-225.0</c:v>
                </c:pt>
                <c:pt idx="176">
                  <c:v>-224.0</c:v>
                </c:pt>
                <c:pt idx="177">
                  <c:v>-223.0</c:v>
                </c:pt>
                <c:pt idx="178">
                  <c:v>-222.0</c:v>
                </c:pt>
                <c:pt idx="179">
                  <c:v>-221.0</c:v>
                </c:pt>
                <c:pt idx="180">
                  <c:v>-220.0</c:v>
                </c:pt>
                <c:pt idx="181">
                  <c:v>-219.0</c:v>
                </c:pt>
                <c:pt idx="182">
                  <c:v>-218.0</c:v>
                </c:pt>
                <c:pt idx="183">
                  <c:v>-217.0</c:v>
                </c:pt>
                <c:pt idx="184">
                  <c:v>-216.0</c:v>
                </c:pt>
                <c:pt idx="185">
                  <c:v>-215.0</c:v>
                </c:pt>
                <c:pt idx="186">
                  <c:v>-214.0</c:v>
                </c:pt>
                <c:pt idx="187">
                  <c:v>-213.0</c:v>
                </c:pt>
                <c:pt idx="188">
                  <c:v>-212.0</c:v>
                </c:pt>
                <c:pt idx="189">
                  <c:v>-211.0</c:v>
                </c:pt>
                <c:pt idx="190">
                  <c:v>-210.0</c:v>
                </c:pt>
                <c:pt idx="191">
                  <c:v>-209.0</c:v>
                </c:pt>
                <c:pt idx="192">
                  <c:v>-208.0</c:v>
                </c:pt>
                <c:pt idx="193">
                  <c:v>-207.0</c:v>
                </c:pt>
                <c:pt idx="194">
                  <c:v>-206.0</c:v>
                </c:pt>
                <c:pt idx="195">
                  <c:v>-205.0</c:v>
                </c:pt>
                <c:pt idx="196">
                  <c:v>-204.0</c:v>
                </c:pt>
                <c:pt idx="197">
                  <c:v>-203.0</c:v>
                </c:pt>
                <c:pt idx="198">
                  <c:v>-202.0</c:v>
                </c:pt>
                <c:pt idx="199">
                  <c:v>-201.0</c:v>
                </c:pt>
                <c:pt idx="200">
                  <c:v>-200.0</c:v>
                </c:pt>
                <c:pt idx="201">
                  <c:v>-199.0</c:v>
                </c:pt>
                <c:pt idx="202">
                  <c:v>-198.0</c:v>
                </c:pt>
                <c:pt idx="203">
                  <c:v>-197.0</c:v>
                </c:pt>
                <c:pt idx="204">
                  <c:v>-196.0</c:v>
                </c:pt>
                <c:pt idx="205">
                  <c:v>-195.0</c:v>
                </c:pt>
                <c:pt idx="206">
                  <c:v>-194.0</c:v>
                </c:pt>
                <c:pt idx="207">
                  <c:v>-193.0</c:v>
                </c:pt>
                <c:pt idx="208">
                  <c:v>-192.0</c:v>
                </c:pt>
                <c:pt idx="209">
                  <c:v>-191.0</c:v>
                </c:pt>
                <c:pt idx="210">
                  <c:v>-190.0</c:v>
                </c:pt>
                <c:pt idx="211">
                  <c:v>-189.0</c:v>
                </c:pt>
                <c:pt idx="212">
                  <c:v>-188.0</c:v>
                </c:pt>
                <c:pt idx="213">
                  <c:v>-187.0</c:v>
                </c:pt>
                <c:pt idx="214">
                  <c:v>-186.0</c:v>
                </c:pt>
                <c:pt idx="215">
                  <c:v>-185.0</c:v>
                </c:pt>
                <c:pt idx="216">
                  <c:v>-184.0</c:v>
                </c:pt>
                <c:pt idx="217">
                  <c:v>-183.0</c:v>
                </c:pt>
                <c:pt idx="218">
                  <c:v>-182.0</c:v>
                </c:pt>
                <c:pt idx="219">
                  <c:v>-181.0</c:v>
                </c:pt>
                <c:pt idx="220">
                  <c:v>-180.0</c:v>
                </c:pt>
                <c:pt idx="221">
                  <c:v>-179.0</c:v>
                </c:pt>
                <c:pt idx="222">
                  <c:v>-178.0</c:v>
                </c:pt>
                <c:pt idx="223">
                  <c:v>-177.0</c:v>
                </c:pt>
                <c:pt idx="224">
                  <c:v>-176.0</c:v>
                </c:pt>
                <c:pt idx="225">
                  <c:v>-175.0</c:v>
                </c:pt>
                <c:pt idx="226">
                  <c:v>-174.0</c:v>
                </c:pt>
                <c:pt idx="227">
                  <c:v>-173.0</c:v>
                </c:pt>
                <c:pt idx="228">
                  <c:v>-172.0</c:v>
                </c:pt>
                <c:pt idx="229">
                  <c:v>-171.0</c:v>
                </c:pt>
                <c:pt idx="230">
                  <c:v>-170.0</c:v>
                </c:pt>
                <c:pt idx="231">
                  <c:v>-169.0</c:v>
                </c:pt>
                <c:pt idx="232">
                  <c:v>-168.0</c:v>
                </c:pt>
                <c:pt idx="233">
                  <c:v>-167.0</c:v>
                </c:pt>
                <c:pt idx="234">
                  <c:v>-166.0</c:v>
                </c:pt>
                <c:pt idx="235">
                  <c:v>-165.0</c:v>
                </c:pt>
                <c:pt idx="236">
                  <c:v>-164.0</c:v>
                </c:pt>
                <c:pt idx="237">
                  <c:v>-163.0</c:v>
                </c:pt>
                <c:pt idx="238">
                  <c:v>-162.0</c:v>
                </c:pt>
                <c:pt idx="239">
                  <c:v>-161.0</c:v>
                </c:pt>
                <c:pt idx="240">
                  <c:v>-160.0</c:v>
                </c:pt>
                <c:pt idx="241">
                  <c:v>-159.0</c:v>
                </c:pt>
                <c:pt idx="242">
                  <c:v>-158.0</c:v>
                </c:pt>
                <c:pt idx="243">
                  <c:v>-157.0</c:v>
                </c:pt>
                <c:pt idx="244">
                  <c:v>-156.0</c:v>
                </c:pt>
                <c:pt idx="245">
                  <c:v>-155.0</c:v>
                </c:pt>
                <c:pt idx="246">
                  <c:v>-154.0</c:v>
                </c:pt>
                <c:pt idx="247">
                  <c:v>-153.0</c:v>
                </c:pt>
                <c:pt idx="248">
                  <c:v>-152.0</c:v>
                </c:pt>
                <c:pt idx="249">
                  <c:v>-151.0</c:v>
                </c:pt>
                <c:pt idx="250">
                  <c:v>-150.0</c:v>
                </c:pt>
                <c:pt idx="251">
                  <c:v>-149.0</c:v>
                </c:pt>
                <c:pt idx="252">
                  <c:v>-148.0</c:v>
                </c:pt>
                <c:pt idx="253">
                  <c:v>-147.0</c:v>
                </c:pt>
                <c:pt idx="254">
                  <c:v>-146.0</c:v>
                </c:pt>
                <c:pt idx="255">
                  <c:v>-145.0</c:v>
                </c:pt>
                <c:pt idx="256">
                  <c:v>-144.0</c:v>
                </c:pt>
                <c:pt idx="257">
                  <c:v>-143.0</c:v>
                </c:pt>
                <c:pt idx="258">
                  <c:v>-142.0</c:v>
                </c:pt>
                <c:pt idx="259">
                  <c:v>-141.0</c:v>
                </c:pt>
                <c:pt idx="260">
                  <c:v>-140.0</c:v>
                </c:pt>
                <c:pt idx="261">
                  <c:v>-139.0</c:v>
                </c:pt>
                <c:pt idx="262">
                  <c:v>-138.0</c:v>
                </c:pt>
                <c:pt idx="263">
                  <c:v>-137.0</c:v>
                </c:pt>
                <c:pt idx="264">
                  <c:v>-136.0</c:v>
                </c:pt>
                <c:pt idx="265">
                  <c:v>-135.0</c:v>
                </c:pt>
                <c:pt idx="266">
                  <c:v>-134.0</c:v>
                </c:pt>
                <c:pt idx="267">
                  <c:v>-133.0</c:v>
                </c:pt>
                <c:pt idx="268">
                  <c:v>-132.0</c:v>
                </c:pt>
                <c:pt idx="269">
                  <c:v>-131.0</c:v>
                </c:pt>
                <c:pt idx="270">
                  <c:v>-130.0</c:v>
                </c:pt>
                <c:pt idx="271">
                  <c:v>-129.0</c:v>
                </c:pt>
                <c:pt idx="272">
                  <c:v>-128.0</c:v>
                </c:pt>
                <c:pt idx="273">
                  <c:v>-127.0</c:v>
                </c:pt>
                <c:pt idx="274">
                  <c:v>-126.0</c:v>
                </c:pt>
                <c:pt idx="275">
                  <c:v>-125.0</c:v>
                </c:pt>
                <c:pt idx="276">
                  <c:v>-124.0</c:v>
                </c:pt>
                <c:pt idx="277">
                  <c:v>-123.0</c:v>
                </c:pt>
                <c:pt idx="278">
                  <c:v>-122.0</c:v>
                </c:pt>
                <c:pt idx="279">
                  <c:v>-121.0</c:v>
                </c:pt>
                <c:pt idx="280">
                  <c:v>-120.0</c:v>
                </c:pt>
                <c:pt idx="281">
                  <c:v>-119.0</c:v>
                </c:pt>
                <c:pt idx="282">
                  <c:v>-118.0</c:v>
                </c:pt>
                <c:pt idx="283">
                  <c:v>-117.0</c:v>
                </c:pt>
                <c:pt idx="284">
                  <c:v>-116.0</c:v>
                </c:pt>
                <c:pt idx="285">
                  <c:v>-115.0</c:v>
                </c:pt>
                <c:pt idx="286">
                  <c:v>-114.0</c:v>
                </c:pt>
                <c:pt idx="287">
                  <c:v>-113.0</c:v>
                </c:pt>
                <c:pt idx="288">
                  <c:v>-112.0</c:v>
                </c:pt>
                <c:pt idx="289">
                  <c:v>-111.0</c:v>
                </c:pt>
                <c:pt idx="290">
                  <c:v>-110.0</c:v>
                </c:pt>
                <c:pt idx="291">
                  <c:v>-109.0</c:v>
                </c:pt>
                <c:pt idx="292">
                  <c:v>-108.0</c:v>
                </c:pt>
                <c:pt idx="293">
                  <c:v>-107.0</c:v>
                </c:pt>
                <c:pt idx="294">
                  <c:v>-106.0</c:v>
                </c:pt>
                <c:pt idx="295">
                  <c:v>-105.0</c:v>
                </c:pt>
                <c:pt idx="296">
                  <c:v>-104.0</c:v>
                </c:pt>
                <c:pt idx="297">
                  <c:v>-103.0</c:v>
                </c:pt>
                <c:pt idx="298">
                  <c:v>-102.0</c:v>
                </c:pt>
                <c:pt idx="299">
                  <c:v>-101.0</c:v>
                </c:pt>
                <c:pt idx="300">
                  <c:v>-100.0</c:v>
                </c:pt>
                <c:pt idx="301">
                  <c:v>-99.0</c:v>
                </c:pt>
                <c:pt idx="302">
                  <c:v>-98.0</c:v>
                </c:pt>
                <c:pt idx="303">
                  <c:v>-97.0</c:v>
                </c:pt>
                <c:pt idx="304">
                  <c:v>-96.0</c:v>
                </c:pt>
                <c:pt idx="305">
                  <c:v>-95.0</c:v>
                </c:pt>
                <c:pt idx="306">
                  <c:v>-94.0</c:v>
                </c:pt>
                <c:pt idx="307">
                  <c:v>-93.0</c:v>
                </c:pt>
                <c:pt idx="308">
                  <c:v>-92.0</c:v>
                </c:pt>
                <c:pt idx="309">
                  <c:v>-91.0</c:v>
                </c:pt>
                <c:pt idx="310">
                  <c:v>-90.0</c:v>
                </c:pt>
                <c:pt idx="311">
                  <c:v>-89.0</c:v>
                </c:pt>
                <c:pt idx="312">
                  <c:v>-88.0</c:v>
                </c:pt>
                <c:pt idx="313">
                  <c:v>-87.0</c:v>
                </c:pt>
                <c:pt idx="314">
                  <c:v>-86.0</c:v>
                </c:pt>
                <c:pt idx="315">
                  <c:v>-85.0</c:v>
                </c:pt>
                <c:pt idx="316">
                  <c:v>-84.0</c:v>
                </c:pt>
                <c:pt idx="317">
                  <c:v>-83.0</c:v>
                </c:pt>
                <c:pt idx="318">
                  <c:v>-82.0</c:v>
                </c:pt>
                <c:pt idx="319">
                  <c:v>-81.0</c:v>
                </c:pt>
                <c:pt idx="320">
                  <c:v>-80.0</c:v>
                </c:pt>
                <c:pt idx="321">
                  <c:v>-79.0</c:v>
                </c:pt>
                <c:pt idx="322">
                  <c:v>-78.0</c:v>
                </c:pt>
                <c:pt idx="323">
                  <c:v>-77.0</c:v>
                </c:pt>
                <c:pt idx="324">
                  <c:v>-76.0</c:v>
                </c:pt>
                <c:pt idx="325">
                  <c:v>-75.0</c:v>
                </c:pt>
                <c:pt idx="326">
                  <c:v>-74.0</c:v>
                </c:pt>
                <c:pt idx="327">
                  <c:v>-73.0</c:v>
                </c:pt>
                <c:pt idx="328">
                  <c:v>-72.0</c:v>
                </c:pt>
                <c:pt idx="329">
                  <c:v>-71.0</c:v>
                </c:pt>
                <c:pt idx="330">
                  <c:v>-70.0</c:v>
                </c:pt>
                <c:pt idx="331">
                  <c:v>-69.0</c:v>
                </c:pt>
                <c:pt idx="332">
                  <c:v>-68.0</c:v>
                </c:pt>
                <c:pt idx="333">
                  <c:v>-67.0</c:v>
                </c:pt>
                <c:pt idx="334">
                  <c:v>-66.0</c:v>
                </c:pt>
                <c:pt idx="335">
                  <c:v>-65.0</c:v>
                </c:pt>
                <c:pt idx="336">
                  <c:v>-64.0</c:v>
                </c:pt>
                <c:pt idx="337">
                  <c:v>-63.0</c:v>
                </c:pt>
                <c:pt idx="338">
                  <c:v>-62.0</c:v>
                </c:pt>
                <c:pt idx="339">
                  <c:v>-61.0</c:v>
                </c:pt>
                <c:pt idx="340">
                  <c:v>-60.0</c:v>
                </c:pt>
                <c:pt idx="341">
                  <c:v>-59.0</c:v>
                </c:pt>
                <c:pt idx="342">
                  <c:v>-58.0</c:v>
                </c:pt>
                <c:pt idx="343">
                  <c:v>-57.0</c:v>
                </c:pt>
                <c:pt idx="344">
                  <c:v>-56.0</c:v>
                </c:pt>
                <c:pt idx="345">
                  <c:v>-55.0</c:v>
                </c:pt>
                <c:pt idx="346">
                  <c:v>-54.0</c:v>
                </c:pt>
                <c:pt idx="347">
                  <c:v>-53.0</c:v>
                </c:pt>
                <c:pt idx="348">
                  <c:v>-52.0</c:v>
                </c:pt>
                <c:pt idx="349">
                  <c:v>-51.0</c:v>
                </c:pt>
                <c:pt idx="350">
                  <c:v>-50.0</c:v>
                </c:pt>
                <c:pt idx="351">
                  <c:v>-49.0</c:v>
                </c:pt>
                <c:pt idx="352">
                  <c:v>-48.0</c:v>
                </c:pt>
                <c:pt idx="353">
                  <c:v>-47.0</c:v>
                </c:pt>
                <c:pt idx="354">
                  <c:v>-46.0</c:v>
                </c:pt>
                <c:pt idx="355">
                  <c:v>-45.0</c:v>
                </c:pt>
                <c:pt idx="356">
                  <c:v>-44.0</c:v>
                </c:pt>
                <c:pt idx="357">
                  <c:v>-43.0</c:v>
                </c:pt>
                <c:pt idx="358">
                  <c:v>-42.0</c:v>
                </c:pt>
                <c:pt idx="359">
                  <c:v>-41.0</c:v>
                </c:pt>
                <c:pt idx="360">
                  <c:v>-40.0</c:v>
                </c:pt>
                <c:pt idx="361">
                  <c:v>-39.0</c:v>
                </c:pt>
                <c:pt idx="362">
                  <c:v>-38.0</c:v>
                </c:pt>
                <c:pt idx="363">
                  <c:v>-37.0</c:v>
                </c:pt>
                <c:pt idx="364">
                  <c:v>-36.0</c:v>
                </c:pt>
                <c:pt idx="365">
                  <c:v>-35.0</c:v>
                </c:pt>
                <c:pt idx="366">
                  <c:v>-34.0</c:v>
                </c:pt>
                <c:pt idx="367">
                  <c:v>-33.0</c:v>
                </c:pt>
                <c:pt idx="368">
                  <c:v>-32.0</c:v>
                </c:pt>
                <c:pt idx="369">
                  <c:v>-31.0</c:v>
                </c:pt>
                <c:pt idx="370">
                  <c:v>-30.0</c:v>
                </c:pt>
                <c:pt idx="371">
                  <c:v>-29.0</c:v>
                </c:pt>
                <c:pt idx="372">
                  <c:v>-28.0</c:v>
                </c:pt>
                <c:pt idx="373">
                  <c:v>-27.0</c:v>
                </c:pt>
                <c:pt idx="374">
                  <c:v>-26.0</c:v>
                </c:pt>
                <c:pt idx="375">
                  <c:v>-25.0</c:v>
                </c:pt>
                <c:pt idx="376">
                  <c:v>-24.0</c:v>
                </c:pt>
                <c:pt idx="377">
                  <c:v>-23.0</c:v>
                </c:pt>
                <c:pt idx="378">
                  <c:v>-22.0</c:v>
                </c:pt>
                <c:pt idx="379">
                  <c:v>-21.0</c:v>
                </c:pt>
                <c:pt idx="380">
                  <c:v>-20.0</c:v>
                </c:pt>
                <c:pt idx="381">
                  <c:v>-19.0</c:v>
                </c:pt>
                <c:pt idx="382">
                  <c:v>-18.0</c:v>
                </c:pt>
                <c:pt idx="383">
                  <c:v>-17.0</c:v>
                </c:pt>
                <c:pt idx="384">
                  <c:v>-16.0</c:v>
                </c:pt>
                <c:pt idx="385">
                  <c:v>-15.0</c:v>
                </c:pt>
                <c:pt idx="386">
                  <c:v>-14.0</c:v>
                </c:pt>
                <c:pt idx="387">
                  <c:v>-13.0</c:v>
                </c:pt>
                <c:pt idx="388">
                  <c:v>-12.0</c:v>
                </c:pt>
                <c:pt idx="389">
                  <c:v>-11.0</c:v>
                </c:pt>
                <c:pt idx="390">
                  <c:v>-10.0</c:v>
                </c:pt>
                <c:pt idx="391">
                  <c:v>-9.0</c:v>
                </c:pt>
                <c:pt idx="392">
                  <c:v>-8.0</c:v>
                </c:pt>
                <c:pt idx="393">
                  <c:v>-7.0</c:v>
                </c:pt>
                <c:pt idx="394">
                  <c:v>-6.0</c:v>
                </c:pt>
                <c:pt idx="395">
                  <c:v>-5.0</c:v>
                </c:pt>
                <c:pt idx="396">
                  <c:v>-4.0</c:v>
                </c:pt>
                <c:pt idx="397">
                  <c:v>-3.0</c:v>
                </c:pt>
                <c:pt idx="398">
                  <c:v>-2.0</c:v>
                </c:pt>
                <c:pt idx="399">
                  <c:v>-1.0</c:v>
                </c:pt>
                <c:pt idx="400">
                  <c:v>0.0</c:v>
                </c:pt>
                <c:pt idx="401">
                  <c:v>1.0</c:v>
                </c:pt>
                <c:pt idx="402">
                  <c:v>2.0</c:v>
                </c:pt>
                <c:pt idx="403">
                  <c:v>3.0</c:v>
                </c:pt>
                <c:pt idx="404">
                  <c:v>4.0</c:v>
                </c:pt>
                <c:pt idx="405">
                  <c:v>5.0</c:v>
                </c:pt>
                <c:pt idx="406">
                  <c:v>6.0</c:v>
                </c:pt>
                <c:pt idx="407">
                  <c:v>7.0</c:v>
                </c:pt>
                <c:pt idx="408">
                  <c:v>8.0</c:v>
                </c:pt>
                <c:pt idx="409">
                  <c:v>9.0</c:v>
                </c:pt>
                <c:pt idx="410">
                  <c:v>10.0</c:v>
                </c:pt>
                <c:pt idx="411">
                  <c:v>11.0</c:v>
                </c:pt>
                <c:pt idx="412">
                  <c:v>12.0</c:v>
                </c:pt>
                <c:pt idx="413">
                  <c:v>13.0</c:v>
                </c:pt>
                <c:pt idx="414">
                  <c:v>14.0</c:v>
                </c:pt>
                <c:pt idx="415">
                  <c:v>15.0</c:v>
                </c:pt>
                <c:pt idx="416">
                  <c:v>16.0</c:v>
                </c:pt>
                <c:pt idx="417">
                  <c:v>17.0</c:v>
                </c:pt>
                <c:pt idx="418">
                  <c:v>18.0</c:v>
                </c:pt>
                <c:pt idx="419">
                  <c:v>19.0</c:v>
                </c:pt>
                <c:pt idx="420">
                  <c:v>20.0</c:v>
                </c:pt>
                <c:pt idx="421">
                  <c:v>21.0</c:v>
                </c:pt>
                <c:pt idx="422">
                  <c:v>22.0</c:v>
                </c:pt>
                <c:pt idx="423">
                  <c:v>23.0</c:v>
                </c:pt>
                <c:pt idx="424">
                  <c:v>24.0</c:v>
                </c:pt>
                <c:pt idx="425">
                  <c:v>25.0</c:v>
                </c:pt>
                <c:pt idx="426">
                  <c:v>26.0</c:v>
                </c:pt>
                <c:pt idx="427">
                  <c:v>27.0</c:v>
                </c:pt>
                <c:pt idx="428">
                  <c:v>28.0</c:v>
                </c:pt>
                <c:pt idx="429">
                  <c:v>29.0</c:v>
                </c:pt>
                <c:pt idx="430">
                  <c:v>30.0</c:v>
                </c:pt>
                <c:pt idx="431">
                  <c:v>31.0</c:v>
                </c:pt>
                <c:pt idx="432">
                  <c:v>32.0</c:v>
                </c:pt>
                <c:pt idx="433">
                  <c:v>33.0</c:v>
                </c:pt>
                <c:pt idx="434">
                  <c:v>34.0</c:v>
                </c:pt>
                <c:pt idx="435">
                  <c:v>35.0</c:v>
                </c:pt>
                <c:pt idx="436">
                  <c:v>36.0</c:v>
                </c:pt>
                <c:pt idx="437">
                  <c:v>37.0</c:v>
                </c:pt>
                <c:pt idx="438">
                  <c:v>38.0</c:v>
                </c:pt>
                <c:pt idx="439">
                  <c:v>39.0</c:v>
                </c:pt>
                <c:pt idx="440">
                  <c:v>40.0</c:v>
                </c:pt>
                <c:pt idx="441">
                  <c:v>41.0</c:v>
                </c:pt>
                <c:pt idx="442">
                  <c:v>42.0</c:v>
                </c:pt>
                <c:pt idx="443">
                  <c:v>43.0</c:v>
                </c:pt>
                <c:pt idx="444">
                  <c:v>44.0</c:v>
                </c:pt>
                <c:pt idx="445">
                  <c:v>45.0</c:v>
                </c:pt>
                <c:pt idx="446">
                  <c:v>46.0</c:v>
                </c:pt>
                <c:pt idx="447">
                  <c:v>47.0</c:v>
                </c:pt>
                <c:pt idx="448">
                  <c:v>48.0</c:v>
                </c:pt>
                <c:pt idx="449">
                  <c:v>49.0</c:v>
                </c:pt>
              </c:numCache>
            </c:numRef>
          </c:cat>
          <c:val>
            <c:numRef>
              <c:f>tempo1!$G$1:$G$450</c:f>
              <c:numCache>
                <c:formatCode>General</c:formatCode>
                <c:ptCount val="45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20.0</c:v>
                </c:pt>
                <c:pt idx="360">
                  <c:v>40.0</c:v>
                </c:pt>
                <c:pt idx="361">
                  <c:v>45.0</c:v>
                </c:pt>
                <c:pt idx="362">
                  <c:v>52.0</c:v>
                </c:pt>
                <c:pt idx="363">
                  <c:v>54.0</c:v>
                </c:pt>
                <c:pt idx="364">
                  <c:v>60.0</c:v>
                </c:pt>
                <c:pt idx="365">
                  <c:v>64.0</c:v>
                </c:pt>
                <c:pt idx="366">
                  <c:v>65.0</c:v>
                </c:pt>
                <c:pt idx="367">
                  <c:v>66.0</c:v>
                </c:pt>
                <c:pt idx="368">
                  <c:v>67.0</c:v>
                </c:pt>
                <c:pt idx="369">
                  <c:v>68.0</c:v>
                </c:pt>
                <c:pt idx="370">
                  <c:v>68.0</c:v>
                </c:pt>
                <c:pt idx="371">
                  <c:v>67.0</c:v>
                </c:pt>
                <c:pt idx="372">
                  <c:v>64.0</c:v>
                </c:pt>
                <c:pt idx="373">
                  <c:v>64.0</c:v>
                </c:pt>
                <c:pt idx="374">
                  <c:v>60.0</c:v>
                </c:pt>
                <c:pt idx="375">
                  <c:v>60.0</c:v>
                </c:pt>
                <c:pt idx="376">
                  <c:v>62.0</c:v>
                </c:pt>
                <c:pt idx="377">
                  <c:v>64.0</c:v>
                </c:pt>
                <c:pt idx="378">
                  <c:v>62.0</c:v>
                </c:pt>
                <c:pt idx="379">
                  <c:v>58.0</c:v>
                </c:pt>
                <c:pt idx="380">
                  <c:v>57.0</c:v>
                </c:pt>
                <c:pt idx="381">
                  <c:v>55.0</c:v>
                </c:pt>
                <c:pt idx="382">
                  <c:v>54.0</c:v>
                </c:pt>
                <c:pt idx="383">
                  <c:v>58.0</c:v>
                </c:pt>
                <c:pt idx="384">
                  <c:v>56.0</c:v>
                </c:pt>
                <c:pt idx="385">
                  <c:v>61.0</c:v>
                </c:pt>
                <c:pt idx="386">
                  <c:v>62.0</c:v>
                </c:pt>
                <c:pt idx="387">
                  <c:v>64.0</c:v>
                </c:pt>
                <c:pt idx="388">
                  <c:v>67.0</c:v>
                </c:pt>
                <c:pt idx="389">
                  <c:v>61.0</c:v>
                </c:pt>
                <c:pt idx="390">
                  <c:v>61.0</c:v>
                </c:pt>
                <c:pt idx="391">
                  <c:v>62.0</c:v>
                </c:pt>
                <c:pt idx="392">
                  <c:v>66.0</c:v>
                </c:pt>
                <c:pt idx="393">
                  <c:v>67.0</c:v>
                </c:pt>
                <c:pt idx="394">
                  <c:v>67.0</c:v>
                </c:pt>
                <c:pt idx="395">
                  <c:v>63.0</c:v>
                </c:pt>
                <c:pt idx="396">
                  <c:v>61.0</c:v>
                </c:pt>
                <c:pt idx="397">
                  <c:v>64.0</c:v>
                </c:pt>
                <c:pt idx="398">
                  <c:v>67.0</c:v>
                </c:pt>
                <c:pt idx="399">
                  <c:v>64.0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numCache>
            </c:numRef>
          </c:val>
          <c:smooth val="0"/>
        </c:ser>
        <c:dLbls>
          <c:showLegendKey val="0"/>
          <c:showVal val="0"/>
          <c:showCatName val="0"/>
          <c:showSerName val="0"/>
          <c:showPercent val="0"/>
          <c:showBubbleSize val="0"/>
        </c:dLbls>
        <c:smooth val="0"/>
        <c:axId val="2133223680"/>
        <c:axId val="2145391152"/>
      </c:lineChart>
      <c:catAx>
        <c:axId val="2133223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Secuencia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5391152"/>
        <c:crosses val="autoZero"/>
        <c:auto val="1"/>
        <c:lblAlgn val="ctr"/>
        <c:lblOffset val="100"/>
        <c:noMultiLvlLbl val="0"/>
      </c:catAx>
      <c:valAx>
        <c:axId val="2145391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Frecuencia</a:t>
                </a:r>
                <a:r>
                  <a:rPr lang="en-US" baseline="0"/>
                  <a:t> de promotores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223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1895F2-7C54-BC48-BA86-A02B32CBFCC3}" type="datetimeFigureOut">
              <a:rPr lang="en-US" smtClean="0"/>
              <a:t>3/5/16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27310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95F2-7C54-BC48-BA86-A02B32CBFCC3}" type="datetimeFigureOut">
              <a:rPr lang="en-US" smtClean="0"/>
              <a:t>3/5/16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62982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95F2-7C54-BC48-BA86-A02B32CBFCC3}" type="datetimeFigureOut">
              <a:rPr lang="en-US" smtClean="0"/>
              <a:t>3/5/16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23707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895F2-7C54-BC48-BA86-A02B32CBFCC3}" type="datetimeFigureOut">
              <a:rPr lang="en-US" smtClean="0"/>
              <a:t>3/5/16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87635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895F2-7C54-BC48-BA86-A02B32CBFCC3}" type="datetimeFigureOut">
              <a:rPr lang="en-US" smtClean="0"/>
              <a:t>3/5/16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49578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1895F2-7C54-BC48-BA86-A02B32CBFCC3}" type="datetimeFigureOut">
              <a:rPr lang="en-US" smtClean="0"/>
              <a:t>3/5/16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22831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1895F2-7C54-BC48-BA86-A02B32CBFCC3}" type="datetimeFigureOut">
              <a:rPr lang="en-US" smtClean="0"/>
              <a:t>3/5/16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58699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1895F2-7C54-BC48-BA86-A02B32CBFCC3}" type="datetimeFigureOut">
              <a:rPr lang="en-US" smtClean="0"/>
              <a:t>3/5/16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6522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895F2-7C54-BC48-BA86-A02B32CBFCC3}" type="datetimeFigureOut">
              <a:rPr lang="en-US" smtClean="0"/>
              <a:t>3/5/16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26472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895F2-7C54-BC48-BA86-A02B32CBFCC3}" type="datetimeFigureOut">
              <a:rPr lang="en-US" smtClean="0"/>
              <a:t>3/5/16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177822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895F2-7C54-BC48-BA86-A02B32CBFCC3}" type="datetimeFigureOut">
              <a:rPr lang="en-US" smtClean="0"/>
              <a:t>3/5/16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EEE28-98F5-B445-9A12-D645C99AF4E5}" type="slidenum">
              <a:rPr lang="en-US" smtClean="0"/>
              <a:t>‹#›</a:t>
            </a:fld>
            <a:endParaRPr lang="en-US"/>
          </a:p>
        </p:txBody>
      </p:sp>
    </p:spTree>
    <p:extLst>
      <p:ext uri="{BB962C8B-B14F-4D97-AF65-F5344CB8AC3E}">
        <p14:creationId xmlns:p14="http://schemas.microsoft.com/office/powerpoint/2010/main" val="69222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41895F2-7C54-BC48-BA86-A02B32CBFCC3}" type="datetimeFigureOut">
              <a:rPr lang="en-US" smtClean="0"/>
              <a:t>3/5/16</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141EEE28-98F5-B445-9A12-D645C99AF4E5}" type="slidenum">
              <a:rPr lang="en-US" smtClean="0"/>
              <a:t>‹#›</a:t>
            </a:fld>
            <a:endParaRPr lang="en-US"/>
          </a:p>
        </p:txBody>
      </p:sp>
    </p:spTree>
    <p:extLst>
      <p:ext uri="{BB962C8B-B14F-4D97-AF65-F5344CB8AC3E}">
        <p14:creationId xmlns:p14="http://schemas.microsoft.com/office/powerpoint/2010/main" val="4078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756164843"/>
              </p:ext>
            </p:extLst>
          </p:nvPr>
        </p:nvGraphicFramePr>
        <p:xfrm>
          <a:off x="1350333" y="5106920"/>
          <a:ext cx="4795242" cy="1100928"/>
        </p:xfrm>
        <a:graphic>
          <a:graphicData uri="http://schemas.openxmlformats.org/drawingml/2006/table">
            <a:tbl>
              <a:tblPr firstRow="1" bandRow="1">
                <a:tableStyleId>{5940675A-B579-460E-94D1-54222C63F5DA}</a:tableStyleId>
              </a:tblPr>
              <a:tblGrid>
                <a:gridCol w="799207"/>
                <a:gridCol w="799207"/>
                <a:gridCol w="799207"/>
                <a:gridCol w="799207"/>
                <a:gridCol w="799207"/>
                <a:gridCol w="799207"/>
              </a:tblGrid>
              <a:tr h="245472">
                <a:tc>
                  <a:txBody>
                    <a:bodyPr/>
                    <a:lstStyle/>
                    <a:p>
                      <a:endParaRPr lang="en-US" sz="1200" dirty="0"/>
                    </a:p>
                  </a:txBody>
                  <a:tcPr marL="62592" marR="62592" marT="31296" marB="31296">
                    <a:solidFill>
                      <a:srgbClr val="0070C0"/>
                    </a:solidFill>
                  </a:tcPr>
                </a:tc>
                <a:tc>
                  <a:txBody>
                    <a:bodyPr/>
                    <a:lstStyle/>
                    <a:p>
                      <a:endParaRPr lang="en-US" sz="1200" dirty="0"/>
                    </a:p>
                  </a:txBody>
                  <a:tcPr marL="62592" marR="62592" marT="31296" marB="31296">
                    <a:solidFill>
                      <a:schemeClr val="accent2"/>
                    </a:solidFill>
                  </a:tcPr>
                </a:tc>
                <a:tc>
                  <a:txBody>
                    <a:bodyPr/>
                    <a:lstStyle/>
                    <a:p>
                      <a:endParaRPr lang="en-US" sz="1200" dirty="0"/>
                    </a:p>
                  </a:txBody>
                  <a:tcPr marL="62592" marR="62592" marT="31296" marB="31296">
                    <a:solidFill>
                      <a:schemeClr val="tx1">
                        <a:lumMod val="50000"/>
                        <a:lumOff val="50000"/>
                      </a:schemeClr>
                    </a:solidFill>
                  </a:tcPr>
                </a:tc>
                <a:tc>
                  <a:txBody>
                    <a:bodyPr/>
                    <a:lstStyle/>
                    <a:p>
                      <a:endParaRPr lang="en-US" sz="1200" dirty="0"/>
                    </a:p>
                  </a:txBody>
                  <a:tcPr marL="62592" marR="62592" marT="31296" marB="31296">
                    <a:solidFill>
                      <a:schemeClr val="accent4"/>
                    </a:solidFill>
                  </a:tcPr>
                </a:tc>
                <a:tc>
                  <a:txBody>
                    <a:bodyPr/>
                    <a:lstStyle/>
                    <a:p>
                      <a:endParaRPr lang="en-US" sz="1200" dirty="0"/>
                    </a:p>
                  </a:txBody>
                  <a:tcPr marL="62592" marR="62592" marT="31296" marB="31296">
                    <a:solidFill>
                      <a:srgbClr val="002060"/>
                    </a:solidFill>
                  </a:tcPr>
                </a:tc>
                <a:tc>
                  <a:txBody>
                    <a:bodyPr/>
                    <a:lstStyle/>
                    <a:p>
                      <a:endParaRPr lang="en-US" sz="1200" dirty="0"/>
                    </a:p>
                  </a:txBody>
                  <a:tcPr marL="62592" marR="62592" marT="31296" marB="31296">
                    <a:solidFill>
                      <a:schemeClr val="accent6"/>
                    </a:solidFill>
                  </a:tcPr>
                </a:tc>
              </a:tr>
              <a:tr h="165462">
                <a:tc>
                  <a:txBody>
                    <a:bodyPr/>
                    <a:lstStyle/>
                    <a:p>
                      <a:r>
                        <a:rPr lang="en-US" sz="700" dirty="0" smtClean="0"/>
                        <a:t>15</a:t>
                      </a:r>
                      <a:endParaRPr lang="en-US" sz="700" dirty="0">
                        <a:latin typeface="Arial" charset="0"/>
                        <a:ea typeface="Arial" charset="0"/>
                        <a:cs typeface="Arial" charset="0"/>
                      </a:endParaRPr>
                    </a:p>
                  </a:txBody>
                  <a:tcPr marL="62592" marR="62592" marT="31296" marB="31296"/>
                </a:tc>
                <a:tc>
                  <a:txBody>
                    <a:bodyPr/>
                    <a:lstStyle/>
                    <a:p>
                      <a:r>
                        <a:rPr lang="en-US" sz="700" dirty="0" smtClean="0"/>
                        <a:t>10</a:t>
                      </a:r>
                      <a:endParaRPr lang="en-US" sz="700" dirty="0">
                        <a:latin typeface="Arial" charset="0"/>
                        <a:ea typeface="Arial" charset="0"/>
                        <a:cs typeface="Arial" charset="0"/>
                      </a:endParaRPr>
                    </a:p>
                  </a:txBody>
                  <a:tcPr marL="62592" marR="62592" marT="31296" marB="31296"/>
                </a:tc>
                <a:tc>
                  <a:txBody>
                    <a:bodyPr/>
                    <a:lstStyle/>
                    <a:p>
                      <a:r>
                        <a:rPr lang="en-US" sz="700" dirty="0" smtClean="0"/>
                        <a:t>15</a:t>
                      </a:r>
                      <a:endParaRPr lang="en-US" sz="700" dirty="0">
                        <a:latin typeface="Arial" charset="0"/>
                        <a:ea typeface="Arial" charset="0"/>
                        <a:cs typeface="Arial" charset="0"/>
                      </a:endParaRPr>
                    </a:p>
                  </a:txBody>
                  <a:tcPr marL="62592" marR="62592" marT="31296" marB="31296"/>
                </a:tc>
                <a:tc>
                  <a:txBody>
                    <a:bodyPr/>
                    <a:lstStyle/>
                    <a:p>
                      <a:r>
                        <a:rPr lang="en-US" sz="700" dirty="0" smtClean="0"/>
                        <a:t>15</a:t>
                      </a:r>
                      <a:endParaRPr lang="en-US" sz="700" dirty="0">
                        <a:latin typeface="Arial" charset="0"/>
                        <a:ea typeface="Arial" charset="0"/>
                        <a:cs typeface="Arial" charset="0"/>
                      </a:endParaRPr>
                    </a:p>
                  </a:txBody>
                  <a:tcPr marL="62592" marR="62592" marT="31296" marB="31296"/>
                </a:tc>
                <a:tc>
                  <a:txBody>
                    <a:bodyPr/>
                    <a:lstStyle/>
                    <a:p>
                      <a:r>
                        <a:rPr lang="en-US" sz="700" dirty="0" smtClean="0"/>
                        <a:t>15</a:t>
                      </a:r>
                      <a:endParaRPr lang="en-US" sz="700" dirty="0">
                        <a:latin typeface="Arial" charset="0"/>
                        <a:ea typeface="Arial" charset="0"/>
                        <a:cs typeface="Arial" charset="0"/>
                      </a:endParaRPr>
                    </a:p>
                  </a:txBody>
                  <a:tcPr marL="62592" marR="62592" marT="31296" marB="31296"/>
                </a:tc>
                <a:tc>
                  <a:txBody>
                    <a:bodyPr/>
                    <a:lstStyle/>
                    <a:p>
                      <a:r>
                        <a:rPr lang="en-US" sz="700" dirty="0" smtClean="0"/>
                        <a:t>15</a:t>
                      </a:r>
                      <a:endParaRPr lang="en-US" sz="700" dirty="0">
                        <a:latin typeface="Arial" charset="0"/>
                        <a:ea typeface="Arial" charset="0"/>
                        <a:cs typeface="Arial" charset="0"/>
                      </a:endParaRPr>
                    </a:p>
                  </a:txBody>
                  <a:tcPr marL="62592" marR="62592" marT="31296" marB="31296"/>
                </a:tc>
              </a:tr>
              <a:tr h="165462">
                <a:tc>
                  <a:txBody>
                    <a:bodyPr/>
                    <a:lstStyle/>
                    <a:p>
                      <a:r>
                        <a:rPr lang="en-US" sz="700" dirty="0" smtClean="0"/>
                        <a:t>2.5</a:t>
                      </a:r>
                      <a:endParaRPr lang="en-US" sz="700" dirty="0">
                        <a:latin typeface="Arial" charset="0"/>
                        <a:ea typeface="Arial" charset="0"/>
                        <a:cs typeface="Arial" charset="0"/>
                      </a:endParaRPr>
                    </a:p>
                  </a:txBody>
                  <a:tcPr marL="62592" marR="62592" marT="31296" marB="31296"/>
                </a:tc>
                <a:tc>
                  <a:txBody>
                    <a:bodyPr/>
                    <a:lstStyle/>
                    <a:p>
                      <a:r>
                        <a:rPr lang="en-US" sz="700" dirty="0" smtClean="0"/>
                        <a:t>2.5</a:t>
                      </a:r>
                      <a:endParaRPr lang="en-US" sz="700" dirty="0">
                        <a:latin typeface="Arial" charset="0"/>
                        <a:ea typeface="Arial" charset="0"/>
                        <a:cs typeface="Arial" charset="0"/>
                      </a:endParaRPr>
                    </a:p>
                  </a:txBody>
                  <a:tcPr marL="62592" marR="62592" marT="31296" marB="31296"/>
                </a:tc>
                <a:tc>
                  <a:txBody>
                    <a:bodyPr/>
                    <a:lstStyle/>
                    <a:p>
                      <a:r>
                        <a:rPr lang="en-US" sz="700" dirty="0" smtClean="0"/>
                        <a:t>2.5</a:t>
                      </a:r>
                      <a:endParaRPr lang="en-US" sz="700" dirty="0">
                        <a:latin typeface="Arial" charset="0"/>
                        <a:ea typeface="Arial" charset="0"/>
                        <a:cs typeface="Arial" charset="0"/>
                      </a:endParaRPr>
                    </a:p>
                  </a:txBody>
                  <a:tcPr marL="62592" marR="62592" marT="31296" marB="31296"/>
                </a:tc>
                <a:tc>
                  <a:txBody>
                    <a:bodyPr/>
                    <a:lstStyle/>
                    <a:p>
                      <a:r>
                        <a:rPr lang="en-US" sz="700" dirty="0" smtClean="0"/>
                        <a:t>2</a:t>
                      </a:r>
                      <a:endParaRPr lang="en-US" sz="700" dirty="0">
                        <a:latin typeface="Arial" charset="0"/>
                        <a:ea typeface="Arial" charset="0"/>
                        <a:cs typeface="Arial" charset="0"/>
                      </a:endParaRPr>
                    </a:p>
                  </a:txBody>
                  <a:tcPr marL="62592" marR="62592" marT="31296" marB="31296"/>
                </a:tc>
                <a:tc>
                  <a:txBody>
                    <a:bodyPr/>
                    <a:lstStyle/>
                    <a:p>
                      <a:r>
                        <a:rPr lang="en-US" sz="700" dirty="0" smtClean="0"/>
                        <a:t>3</a:t>
                      </a:r>
                      <a:endParaRPr lang="en-US" sz="700" dirty="0">
                        <a:latin typeface="Arial" charset="0"/>
                        <a:ea typeface="Arial" charset="0"/>
                        <a:cs typeface="Arial" charset="0"/>
                      </a:endParaRPr>
                    </a:p>
                  </a:txBody>
                  <a:tcPr marL="62592" marR="62592" marT="31296" marB="31296"/>
                </a:tc>
                <a:tc>
                  <a:txBody>
                    <a:bodyPr/>
                    <a:lstStyle/>
                    <a:p>
                      <a:r>
                        <a:rPr lang="en-US" sz="700" dirty="0" smtClean="0"/>
                        <a:t>2.5</a:t>
                      </a:r>
                      <a:endParaRPr lang="en-US" sz="700" dirty="0">
                        <a:latin typeface="Arial" charset="0"/>
                        <a:ea typeface="Arial" charset="0"/>
                        <a:cs typeface="Arial" charset="0"/>
                      </a:endParaRPr>
                    </a:p>
                  </a:txBody>
                  <a:tcPr marL="62592" marR="62592" marT="31296" marB="31296"/>
                </a:tc>
              </a:tr>
              <a:tr h="172459">
                <a:tc>
                  <a:txBody>
                    <a:bodyPr/>
                    <a:lstStyle/>
                    <a:p>
                      <a:r>
                        <a:rPr lang="en-US" sz="700" dirty="0" smtClean="0"/>
                        <a:t>17</a:t>
                      </a:r>
                      <a:endParaRPr lang="en-US" sz="700" dirty="0">
                        <a:latin typeface="Arial" charset="0"/>
                        <a:ea typeface="Arial" charset="0"/>
                        <a:cs typeface="Arial" charset="0"/>
                      </a:endParaRPr>
                    </a:p>
                  </a:txBody>
                  <a:tcPr marL="62592" marR="62592" marT="31296" marB="31296"/>
                </a:tc>
                <a:tc>
                  <a:txBody>
                    <a:bodyPr/>
                    <a:lstStyle/>
                    <a:p>
                      <a:r>
                        <a:rPr lang="en-US" sz="700" dirty="0" smtClean="0"/>
                        <a:t>17</a:t>
                      </a:r>
                      <a:endParaRPr lang="en-US" sz="700" dirty="0">
                        <a:latin typeface="Arial" charset="0"/>
                        <a:ea typeface="Arial" charset="0"/>
                        <a:cs typeface="Arial" charset="0"/>
                      </a:endParaRPr>
                    </a:p>
                  </a:txBody>
                  <a:tcPr marL="62592" marR="62592" marT="31296" marB="31296"/>
                </a:tc>
                <a:tc>
                  <a:txBody>
                    <a:bodyPr/>
                    <a:lstStyle/>
                    <a:p>
                      <a:r>
                        <a:rPr lang="en-US" sz="700" dirty="0" smtClean="0"/>
                        <a:t>17</a:t>
                      </a:r>
                      <a:endParaRPr lang="en-US" sz="700" dirty="0">
                        <a:latin typeface="Arial" charset="0"/>
                        <a:ea typeface="Arial" charset="0"/>
                        <a:cs typeface="Arial" charset="0"/>
                      </a:endParaRPr>
                    </a:p>
                  </a:txBody>
                  <a:tcPr marL="62592" marR="62592" marT="31296" marB="31296"/>
                </a:tc>
                <a:tc>
                  <a:txBody>
                    <a:bodyPr/>
                    <a:lstStyle/>
                    <a:p>
                      <a:r>
                        <a:rPr lang="en-US" sz="700" dirty="0" smtClean="0"/>
                        <a:t>16</a:t>
                      </a:r>
                      <a:endParaRPr lang="en-US" sz="700" dirty="0">
                        <a:latin typeface="Arial" charset="0"/>
                        <a:ea typeface="Arial" charset="0"/>
                        <a:cs typeface="Arial" charset="0"/>
                      </a:endParaRPr>
                    </a:p>
                  </a:txBody>
                  <a:tcPr marL="62592" marR="62592" marT="31296" marB="31296"/>
                </a:tc>
                <a:tc>
                  <a:txBody>
                    <a:bodyPr/>
                    <a:lstStyle/>
                    <a:p>
                      <a:r>
                        <a:rPr lang="en-US" sz="700" dirty="0" smtClean="0"/>
                        <a:t>18</a:t>
                      </a:r>
                      <a:endParaRPr lang="en-US" sz="700" dirty="0">
                        <a:latin typeface="Arial" charset="0"/>
                        <a:ea typeface="Arial" charset="0"/>
                        <a:cs typeface="Arial" charset="0"/>
                      </a:endParaRPr>
                    </a:p>
                  </a:txBody>
                  <a:tcPr marL="62592" marR="62592" marT="31296" marB="31296"/>
                </a:tc>
                <a:tc>
                  <a:txBody>
                    <a:bodyPr/>
                    <a:lstStyle/>
                    <a:p>
                      <a:r>
                        <a:rPr lang="en-US" sz="700" dirty="0" smtClean="0"/>
                        <a:t>17</a:t>
                      </a:r>
                      <a:endParaRPr lang="en-US" sz="700" dirty="0">
                        <a:latin typeface="Arial" charset="0"/>
                        <a:ea typeface="Arial" charset="0"/>
                        <a:cs typeface="Arial" charset="0"/>
                      </a:endParaRPr>
                    </a:p>
                  </a:txBody>
                  <a:tcPr marL="62592" marR="62592" marT="31296" marB="31296"/>
                </a:tc>
              </a:tr>
              <a:tr h="165462">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c>
                  <a:txBody>
                    <a:bodyPr/>
                    <a:lstStyle/>
                    <a:p>
                      <a:r>
                        <a:rPr lang="en-US" sz="700" dirty="0" smtClean="0"/>
                        <a:t>n=0 , n+49</a:t>
                      </a:r>
                      <a:endParaRPr lang="en-US" sz="700" dirty="0">
                        <a:latin typeface="Arial" charset="0"/>
                        <a:ea typeface="Arial" charset="0"/>
                        <a:cs typeface="Arial" charset="0"/>
                      </a:endParaRPr>
                    </a:p>
                  </a:txBody>
                  <a:tcPr marL="62592" marR="62592" marT="31296" marB="31296"/>
                </a:tc>
              </a:tr>
              <a:tr h="175181">
                <a:tc>
                  <a:txBody>
                    <a:bodyPr/>
                    <a:lstStyle/>
                    <a:p>
                      <a:r>
                        <a:rPr lang="en-US" sz="700" dirty="0" smtClean="0"/>
                        <a:t>n=99,</a:t>
                      </a:r>
                      <a:r>
                        <a:rPr lang="en-US" sz="700" baseline="0" dirty="0" smtClean="0"/>
                        <a:t> n+100</a:t>
                      </a:r>
                      <a:endParaRPr lang="en-US" sz="700" dirty="0">
                        <a:latin typeface="Arial" charset="0"/>
                        <a:ea typeface="Arial" charset="0"/>
                        <a:cs typeface="Arial" charset="0"/>
                      </a:endParaRPr>
                    </a:p>
                  </a:txBody>
                  <a:tcPr marL="62592" marR="62592" marT="31296" marB="31296"/>
                </a:tc>
                <a:tc>
                  <a:txBody>
                    <a:bodyPr/>
                    <a:lstStyle/>
                    <a:p>
                      <a:r>
                        <a:rPr lang="en-US" sz="700" dirty="0" smtClean="0"/>
                        <a:t>n=99,</a:t>
                      </a:r>
                      <a:r>
                        <a:rPr lang="en-US" sz="700" baseline="0" dirty="0" smtClean="0"/>
                        <a:t> n+100</a:t>
                      </a:r>
                      <a:endParaRPr lang="en-US" sz="700" dirty="0">
                        <a:latin typeface="Arial" charset="0"/>
                        <a:ea typeface="Arial" charset="0"/>
                        <a:cs typeface="Arial" charset="0"/>
                      </a:endParaRPr>
                    </a:p>
                  </a:txBody>
                  <a:tcPr marL="62592" marR="62592" marT="31296" marB="31296"/>
                </a:tc>
                <a:tc>
                  <a:txBody>
                    <a:bodyPr/>
                    <a:lstStyle/>
                    <a:p>
                      <a:r>
                        <a:rPr lang="en-US" sz="700" dirty="0" smtClean="0"/>
                        <a:t>n=50,</a:t>
                      </a:r>
                      <a:r>
                        <a:rPr lang="en-US" sz="700" baseline="0" dirty="0" smtClean="0"/>
                        <a:t> </a:t>
                      </a:r>
                      <a:r>
                        <a:rPr lang="en-US" sz="700" baseline="0" dirty="0" smtClean="0"/>
                        <a:t>n+100</a:t>
                      </a:r>
                      <a:endParaRPr lang="en-US" sz="700" dirty="0">
                        <a:latin typeface="Arial" charset="0"/>
                        <a:ea typeface="Arial" charset="0"/>
                        <a:cs typeface="Arial" charset="0"/>
                      </a:endParaRPr>
                    </a:p>
                  </a:txBody>
                  <a:tcPr marL="62592" marR="62592" marT="31296" marB="31296"/>
                </a:tc>
                <a:tc>
                  <a:txBody>
                    <a:bodyPr/>
                    <a:lstStyle/>
                    <a:p>
                      <a:r>
                        <a:rPr lang="en-US" sz="700" dirty="0" smtClean="0"/>
                        <a:t>n=99,</a:t>
                      </a:r>
                      <a:r>
                        <a:rPr lang="en-US" sz="700" baseline="0" dirty="0" smtClean="0"/>
                        <a:t> n+100</a:t>
                      </a:r>
                      <a:endParaRPr lang="en-US" sz="700" dirty="0">
                        <a:latin typeface="Arial" charset="0"/>
                        <a:ea typeface="Arial" charset="0"/>
                        <a:cs typeface="Arial" charset="0"/>
                      </a:endParaRPr>
                    </a:p>
                  </a:txBody>
                  <a:tcPr marL="62592" marR="62592" marT="31296" marB="31296"/>
                </a:tc>
                <a:tc>
                  <a:txBody>
                    <a:bodyPr/>
                    <a:lstStyle/>
                    <a:p>
                      <a:r>
                        <a:rPr lang="en-US" sz="700" dirty="0" smtClean="0"/>
                        <a:t>n=99,</a:t>
                      </a:r>
                      <a:r>
                        <a:rPr lang="en-US" sz="700" baseline="0" dirty="0" smtClean="0"/>
                        <a:t> n+100</a:t>
                      </a:r>
                      <a:endParaRPr lang="en-US" sz="700" dirty="0">
                        <a:latin typeface="Arial" charset="0"/>
                        <a:ea typeface="Arial" charset="0"/>
                        <a:cs typeface="Arial" charset="0"/>
                      </a:endParaRPr>
                    </a:p>
                  </a:txBody>
                  <a:tcPr marL="62592" marR="62592" marT="31296" marB="31296"/>
                </a:tc>
                <a:tc>
                  <a:txBody>
                    <a:bodyPr/>
                    <a:lstStyle/>
                    <a:p>
                      <a:r>
                        <a:rPr lang="en-US" sz="700" dirty="0" smtClean="0"/>
                        <a:t>n=50,</a:t>
                      </a:r>
                      <a:r>
                        <a:rPr lang="en-US" sz="700" baseline="0" dirty="0" smtClean="0"/>
                        <a:t> n+50</a:t>
                      </a:r>
                      <a:endParaRPr lang="en-US" sz="700" dirty="0">
                        <a:latin typeface="Arial" charset="0"/>
                        <a:ea typeface="Arial" charset="0"/>
                        <a:cs typeface="Arial" charset="0"/>
                      </a:endParaRPr>
                    </a:p>
                  </a:txBody>
                  <a:tcPr marL="62592" marR="62592" marT="31296" marB="31296"/>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293355"/>
              </p:ext>
            </p:extLst>
          </p:nvPr>
        </p:nvGraphicFramePr>
        <p:xfrm>
          <a:off x="807720" y="5360128"/>
          <a:ext cx="542613" cy="847720"/>
        </p:xfrm>
        <a:graphic>
          <a:graphicData uri="http://schemas.openxmlformats.org/drawingml/2006/table">
            <a:tbl>
              <a:tblPr firstRow="1" bandRow="1">
                <a:tableStyleId>{5940675A-B579-460E-94D1-54222C63F5DA}</a:tableStyleId>
              </a:tblPr>
              <a:tblGrid>
                <a:gridCol w="542613"/>
              </a:tblGrid>
              <a:tr h="0">
                <a:tc>
                  <a:txBody>
                    <a:bodyPr/>
                    <a:lstStyle/>
                    <a:p>
                      <a:pPr algn="ctr"/>
                      <a:r>
                        <a:rPr lang="en-US" sz="700" dirty="0" err="1" smtClean="0">
                          <a:latin typeface="Arial" charset="0"/>
                          <a:ea typeface="Arial" charset="0"/>
                          <a:cs typeface="Arial" charset="0"/>
                        </a:rPr>
                        <a:t>Ventana</a:t>
                      </a:r>
                      <a:endParaRPr lang="en-US" sz="700" dirty="0">
                        <a:latin typeface="Arial" charset="0"/>
                        <a:ea typeface="Arial" charset="0"/>
                        <a:cs typeface="Arial" charset="0"/>
                      </a:endParaRPr>
                    </a:p>
                  </a:txBody>
                  <a:tcPr marL="61339" marR="61339" marT="30670" marB="30670">
                    <a:solidFill>
                      <a:schemeClr val="bg2">
                        <a:lumMod val="90000"/>
                      </a:schemeClr>
                    </a:solidFill>
                  </a:tcPr>
                </a:tc>
              </a:tr>
              <a:tr h="102302">
                <a:tc>
                  <a:txBody>
                    <a:bodyPr/>
                    <a:lstStyle/>
                    <a:p>
                      <a:pPr algn="ctr"/>
                      <a:r>
                        <a:rPr lang="en-US" sz="700" dirty="0" smtClean="0">
                          <a:latin typeface="Arial" charset="0"/>
                          <a:ea typeface="Arial" charset="0"/>
                          <a:cs typeface="Arial" charset="0"/>
                        </a:rPr>
                        <a:t>Cutoff 1</a:t>
                      </a:r>
                    </a:p>
                  </a:txBody>
                  <a:tcPr marL="61339" marR="61339" marT="30670" marB="30670">
                    <a:solidFill>
                      <a:schemeClr val="bg2">
                        <a:lumMod val="90000"/>
                      </a:schemeClr>
                    </a:solidFill>
                  </a:tcPr>
                </a:tc>
              </a:tr>
              <a:tr h="107415">
                <a:tc>
                  <a:txBody>
                    <a:bodyPr/>
                    <a:lstStyle/>
                    <a:p>
                      <a:pPr algn="ctr"/>
                      <a:r>
                        <a:rPr lang="en-US" sz="700" dirty="0" smtClean="0">
                          <a:latin typeface="Arial" charset="0"/>
                          <a:ea typeface="Arial" charset="0"/>
                          <a:cs typeface="Arial" charset="0"/>
                        </a:rPr>
                        <a:t>Cutoff 2</a:t>
                      </a:r>
                      <a:endParaRPr lang="en-US" sz="700" dirty="0">
                        <a:latin typeface="Arial" charset="0"/>
                        <a:ea typeface="Arial" charset="0"/>
                        <a:cs typeface="Arial" charset="0"/>
                      </a:endParaRPr>
                    </a:p>
                  </a:txBody>
                  <a:tcPr marL="61339" marR="61339" marT="30670" marB="30670">
                    <a:solidFill>
                      <a:schemeClr val="bg2">
                        <a:lumMod val="90000"/>
                      </a:schemeClr>
                    </a:solidFill>
                  </a:tcPr>
                </a:tc>
              </a:tr>
              <a:tr h="0">
                <a:tc>
                  <a:txBody>
                    <a:bodyPr/>
                    <a:lstStyle/>
                    <a:p>
                      <a:pPr algn="ctr"/>
                      <a:r>
                        <a:rPr lang="en-US" sz="700" dirty="0" smtClean="0">
                          <a:latin typeface="Arial" charset="0"/>
                          <a:ea typeface="Arial" charset="0"/>
                          <a:cs typeface="Arial" charset="0"/>
                        </a:rPr>
                        <a:t>E1</a:t>
                      </a:r>
                      <a:endParaRPr lang="en-US" sz="700" dirty="0">
                        <a:latin typeface="Arial" charset="0"/>
                        <a:ea typeface="Arial" charset="0"/>
                        <a:cs typeface="Arial" charset="0"/>
                      </a:endParaRPr>
                    </a:p>
                  </a:txBody>
                  <a:tcPr marL="61339" marR="61339" marT="30670" marB="30670">
                    <a:solidFill>
                      <a:schemeClr val="bg2">
                        <a:lumMod val="90000"/>
                      </a:schemeClr>
                    </a:solidFill>
                  </a:tcPr>
                </a:tc>
              </a:tr>
              <a:tr h="175640">
                <a:tc>
                  <a:txBody>
                    <a:bodyPr/>
                    <a:lstStyle/>
                    <a:p>
                      <a:pPr algn="ctr"/>
                      <a:r>
                        <a:rPr lang="en-US" sz="700" dirty="0" smtClean="0">
                          <a:latin typeface="Arial" charset="0"/>
                          <a:ea typeface="Arial" charset="0"/>
                          <a:cs typeface="Arial" charset="0"/>
                        </a:rPr>
                        <a:t>E2</a:t>
                      </a:r>
                      <a:endParaRPr lang="en-US" sz="700" dirty="0">
                        <a:latin typeface="Arial" charset="0"/>
                        <a:ea typeface="Arial" charset="0"/>
                        <a:cs typeface="Arial" charset="0"/>
                      </a:endParaRPr>
                    </a:p>
                  </a:txBody>
                  <a:tcPr marL="61339" marR="61339" marT="30670" marB="30670">
                    <a:solidFill>
                      <a:schemeClr val="bg2">
                        <a:lumMod val="90000"/>
                      </a:schemeClr>
                    </a:solidFill>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1734342026"/>
              </p:ext>
            </p:extLst>
          </p:nvPr>
        </p:nvGraphicFramePr>
        <p:xfrm>
          <a:off x="446616" y="2397422"/>
          <a:ext cx="5915957" cy="271772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63615" y="6370401"/>
            <a:ext cx="5481960" cy="923330"/>
          </a:xfrm>
          <a:prstGeom prst="rect">
            <a:avLst/>
          </a:prstGeom>
          <a:noFill/>
        </p:spPr>
        <p:txBody>
          <a:bodyPr wrap="square" rtlCol="0">
            <a:spAutoFit/>
          </a:bodyPr>
          <a:lstStyle/>
          <a:p>
            <a:pPr algn="just"/>
            <a:r>
              <a:rPr lang="en-US" sz="900" b="1" dirty="0" err="1">
                <a:latin typeface="Century Gothic" charset="0"/>
                <a:ea typeface="Century Gothic" charset="0"/>
                <a:cs typeface="Century Gothic" charset="0"/>
              </a:rPr>
              <a:t>Figura</a:t>
            </a:r>
            <a:r>
              <a:rPr lang="en-US" sz="900" b="1" dirty="0">
                <a:latin typeface="Century Gothic" charset="0"/>
                <a:ea typeface="Century Gothic" charset="0"/>
                <a:cs typeface="Century Gothic" charset="0"/>
              </a:rPr>
              <a:t> 2. </a:t>
            </a:r>
            <a:r>
              <a:rPr lang="en-US" sz="900" dirty="0">
                <a:latin typeface="Century Gothic" charset="0"/>
                <a:ea typeface="Century Gothic" charset="0"/>
                <a:cs typeface="Century Gothic" charset="0"/>
              </a:rPr>
              <a:t>Gr</a:t>
            </a:r>
            <a:r>
              <a:rPr lang="es-ES" sz="900" dirty="0" err="1">
                <a:latin typeface="Century Gothic" charset="0"/>
                <a:ea typeface="Century Gothic" charset="0"/>
                <a:cs typeface="Century Gothic" charset="0"/>
              </a:rPr>
              <a:t>áfica</a:t>
            </a:r>
            <a:r>
              <a:rPr lang="es-ES" sz="900" dirty="0">
                <a:latin typeface="Century Gothic" charset="0"/>
                <a:ea typeface="Century Gothic" charset="0"/>
                <a:cs typeface="Century Gothic" charset="0"/>
              </a:rPr>
              <a:t> que refleja los cambios en la frecuencia de promotores predichos de acuerdo a un set de </a:t>
            </a:r>
            <a:r>
              <a:rPr lang="es-ES" sz="900" dirty="0" smtClean="0">
                <a:latin typeface="Century Gothic" charset="0"/>
                <a:ea typeface="Century Gothic" charset="0"/>
                <a:cs typeface="Century Gothic" charset="0"/>
              </a:rPr>
              <a:t>fragmentos de secuencias </a:t>
            </a:r>
            <a:r>
              <a:rPr lang="es-ES" sz="900" dirty="0">
                <a:latin typeface="Century Gothic" charset="0"/>
                <a:ea typeface="Century Gothic" charset="0"/>
                <a:cs typeface="Century Gothic" charset="0"/>
              </a:rPr>
              <a:t>analizadas utilizando diferentes combinaciones de parámetros. </a:t>
            </a:r>
            <a:r>
              <a:rPr lang="es-ES" sz="900" dirty="0" smtClean="0">
                <a:latin typeface="Century Gothic" charset="0"/>
                <a:ea typeface="Century Gothic" charset="0"/>
                <a:cs typeface="Century Gothic" charset="0"/>
              </a:rPr>
              <a:t>Es </a:t>
            </a:r>
            <a:r>
              <a:rPr lang="es-ES" sz="900" dirty="0">
                <a:latin typeface="Century Gothic" charset="0"/>
                <a:ea typeface="Century Gothic" charset="0"/>
                <a:cs typeface="Century Gothic" charset="0"/>
              </a:rPr>
              <a:t>interesante observar el aumento en la predicción de promotores si se reduce la longitud de la ventana de </a:t>
            </a:r>
            <a:r>
              <a:rPr lang="es-ES" sz="900" dirty="0" smtClean="0">
                <a:latin typeface="Century Gothic" charset="0"/>
                <a:ea typeface="Century Gothic" charset="0"/>
                <a:cs typeface="Century Gothic" charset="0"/>
              </a:rPr>
              <a:t>estudio, el movimiento de la curva cuando se modifica el valor de la ventana E2, y los diferentes frecuencias que arroja el algoritmo de acuerdo a diferentes valores de </a:t>
            </a:r>
            <a:r>
              <a:rPr lang="es-ES" sz="900" dirty="0" err="1" smtClean="0">
                <a:latin typeface="Century Gothic" charset="0"/>
                <a:ea typeface="Century Gothic" charset="0"/>
                <a:cs typeface="Century Gothic" charset="0"/>
              </a:rPr>
              <a:t>cutoff</a:t>
            </a:r>
            <a:r>
              <a:rPr lang="es-ES" sz="900" dirty="0" smtClean="0">
                <a:latin typeface="Century Gothic" charset="0"/>
                <a:ea typeface="Century Gothic" charset="0"/>
                <a:cs typeface="Century Gothic" charset="0"/>
              </a:rPr>
              <a:t>. </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15" y="696521"/>
            <a:ext cx="5702224" cy="1291469"/>
          </a:xfrm>
          <a:prstGeom prst="rect">
            <a:avLst/>
          </a:prstGeom>
        </p:spPr>
      </p:pic>
      <p:sp>
        <p:nvSpPr>
          <p:cNvPr id="31" name="TextBox 30"/>
          <p:cNvSpPr txBox="1"/>
          <p:nvPr/>
        </p:nvSpPr>
        <p:spPr>
          <a:xfrm>
            <a:off x="807720" y="2046144"/>
            <a:ext cx="5481960" cy="230832"/>
          </a:xfrm>
          <a:prstGeom prst="rect">
            <a:avLst/>
          </a:prstGeom>
          <a:noFill/>
        </p:spPr>
        <p:txBody>
          <a:bodyPr wrap="square" rtlCol="0">
            <a:spAutoFit/>
          </a:bodyPr>
          <a:lstStyle/>
          <a:p>
            <a:pPr algn="just"/>
            <a:r>
              <a:rPr lang="en-US" sz="900" b="1" dirty="0" err="1">
                <a:latin typeface="Century Gothic" charset="0"/>
                <a:ea typeface="Century Gothic" charset="0"/>
                <a:cs typeface="Century Gothic" charset="0"/>
              </a:rPr>
              <a:t>Figura</a:t>
            </a:r>
            <a:r>
              <a:rPr lang="en-US" sz="900" b="1" dirty="0">
                <a:latin typeface="Century Gothic" charset="0"/>
                <a:ea typeface="Century Gothic" charset="0"/>
                <a:cs typeface="Century Gothic" charset="0"/>
              </a:rPr>
              <a:t> </a:t>
            </a:r>
            <a:r>
              <a:rPr lang="en-US" sz="900" b="1" dirty="0" smtClean="0">
                <a:latin typeface="Century Gothic" charset="0"/>
                <a:ea typeface="Century Gothic" charset="0"/>
                <a:cs typeface="Century Gothic" charset="0"/>
              </a:rPr>
              <a:t>1. </a:t>
            </a:r>
            <a:r>
              <a:rPr lang="en-US" sz="900" dirty="0" err="1" smtClean="0">
                <a:latin typeface="Century Gothic" charset="0"/>
                <a:ea typeface="Century Gothic" charset="0"/>
                <a:cs typeface="Century Gothic" charset="0"/>
              </a:rPr>
              <a:t>Relaci</a:t>
            </a:r>
            <a:r>
              <a:rPr lang="es-ES" sz="900" dirty="0" err="1" smtClean="0">
                <a:latin typeface="Century Gothic" charset="0"/>
                <a:ea typeface="Century Gothic" charset="0"/>
                <a:cs typeface="Century Gothic" charset="0"/>
              </a:rPr>
              <a:t>ón</a:t>
            </a:r>
            <a:r>
              <a:rPr lang="es-ES" sz="900" dirty="0" smtClean="0">
                <a:latin typeface="Century Gothic" charset="0"/>
                <a:ea typeface="Century Gothic" charset="0"/>
                <a:cs typeface="Century Gothic" charset="0"/>
              </a:rPr>
              <a:t> entre E1, E2 y D para una determinada posición n.</a:t>
            </a:r>
            <a:endParaRPr lang="en-US" sz="900" dirty="0">
              <a:latin typeface="Century Gothic" charset="0"/>
              <a:ea typeface="Century Gothic" charset="0"/>
              <a:cs typeface="Century Gothic" charset="0"/>
            </a:endParaRPr>
          </a:p>
        </p:txBody>
      </p:sp>
      <p:sp>
        <p:nvSpPr>
          <p:cNvPr id="32" name="TextBox 31"/>
          <p:cNvSpPr txBox="1"/>
          <p:nvPr/>
        </p:nvSpPr>
        <p:spPr>
          <a:xfrm>
            <a:off x="312516" y="236081"/>
            <a:ext cx="6389225" cy="784830"/>
          </a:xfrm>
          <a:prstGeom prst="rect">
            <a:avLst/>
          </a:prstGeom>
          <a:noFill/>
        </p:spPr>
        <p:txBody>
          <a:bodyPr wrap="square" rtlCol="0">
            <a:spAutoFit/>
          </a:bodyPr>
          <a:lstStyle/>
          <a:p>
            <a:pPr algn="just"/>
            <a:r>
              <a:rPr lang="es-ES_tradnl" sz="900" b="1" dirty="0" smtClean="0">
                <a:latin typeface="Century Gothic" charset="0"/>
                <a:ea typeface="Century Gothic" charset="0"/>
                <a:cs typeface="Century Gothic" charset="0"/>
              </a:rPr>
              <a:t>Documento anexo al programa realizado como parte de la tarea correspondiente al tema de: Estabilidad y deformación de un dúplex de ADN: predicción de promotores. Ra</a:t>
            </a:r>
            <a:r>
              <a:rPr lang="es-ES" sz="900" b="1" dirty="0" err="1" smtClean="0">
                <a:latin typeface="Century Gothic" charset="0"/>
                <a:ea typeface="Century Gothic" charset="0"/>
                <a:cs typeface="Century Gothic" charset="0"/>
              </a:rPr>
              <a:t>úl</a:t>
            </a:r>
            <a:r>
              <a:rPr lang="es-ES" sz="900" b="1" dirty="0" smtClean="0">
                <a:latin typeface="Century Gothic" charset="0"/>
                <a:ea typeface="Century Gothic" charset="0"/>
                <a:cs typeface="Century Gothic" charset="0"/>
              </a:rPr>
              <a:t> Mejía Pedroza, Raúl Ossio Vela, Alberto Vázquez Salazar. </a:t>
            </a:r>
            <a:endParaRPr lang="es-ES_tradnl" sz="900" b="1" dirty="0" smtClean="0">
              <a:latin typeface="Century Gothic" charset="0"/>
              <a:ea typeface="Century Gothic" charset="0"/>
              <a:cs typeface="Century Gothic" charset="0"/>
            </a:endParaRPr>
          </a:p>
          <a:p>
            <a:pPr algn="just"/>
            <a:endParaRPr lang="es-ES_tradnl" sz="900" dirty="0">
              <a:latin typeface="Century Gothic" charset="0"/>
              <a:ea typeface="Century Gothic" charset="0"/>
              <a:cs typeface="Century Gothic" charset="0"/>
            </a:endParaRPr>
          </a:p>
          <a:p>
            <a:pPr algn="just"/>
            <a:endParaRPr lang="es-ES_tradnl" sz="900" dirty="0">
              <a:latin typeface="Century Gothic" charset="0"/>
              <a:ea typeface="Century Gothic" charset="0"/>
              <a:cs typeface="Century Gothic" charset="0"/>
            </a:endParaRPr>
          </a:p>
        </p:txBody>
      </p:sp>
      <p:sp>
        <p:nvSpPr>
          <p:cNvPr id="33" name="TextBox 32"/>
          <p:cNvSpPr txBox="1"/>
          <p:nvPr/>
        </p:nvSpPr>
        <p:spPr>
          <a:xfrm>
            <a:off x="312516" y="7367604"/>
            <a:ext cx="6285054" cy="1338828"/>
          </a:xfrm>
          <a:prstGeom prst="rect">
            <a:avLst/>
          </a:prstGeom>
          <a:noFill/>
        </p:spPr>
        <p:txBody>
          <a:bodyPr wrap="square" rtlCol="0">
            <a:spAutoFit/>
          </a:bodyPr>
          <a:lstStyle/>
          <a:p>
            <a:pPr algn="just"/>
            <a:r>
              <a:rPr lang="es-ES" sz="900" b="1" dirty="0" smtClean="0">
                <a:latin typeface="Century Gothic" charset="0"/>
                <a:ea typeface="Century Gothic" charset="0"/>
                <a:cs typeface="Century Gothic" charset="0"/>
              </a:rPr>
              <a:t>CONCLUSIÓN</a:t>
            </a:r>
          </a:p>
          <a:p>
            <a:pPr algn="just"/>
            <a:endParaRPr lang="es-ES" sz="900" dirty="0">
              <a:latin typeface="Century Gothic" charset="0"/>
              <a:ea typeface="Century Gothic" charset="0"/>
              <a:cs typeface="Century Gothic" charset="0"/>
            </a:endParaRPr>
          </a:p>
          <a:p>
            <a:pPr algn="just"/>
            <a:r>
              <a:rPr lang="es-ES_tradnl" sz="900" dirty="0" smtClean="0">
                <a:latin typeface="Century Gothic" charset="0"/>
                <a:ea typeface="Century Gothic" charset="0"/>
                <a:cs typeface="Century Gothic" charset="0"/>
              </a:rPr>
              <a:t>El análisis de la cantidad de información genómica derivada de las estrategias de secuenciación de nueva generación representa un importante reto para el área de la bioinformática. En este contexto, uno de los principales problemas es el de la predicción de promotores. Una de las estrategias para dicha tarea consiste en el estudio de la estabilidad termodinámica de las diversas regiones de las secuencias de ADN ya que  dichas zonas tienen a ser menos estables que el resto. En esta tarea realizamos un algoritmo computacional para predecir regiones promotoras de acuerdo a la estrategia utilizada por </a:t>
            </a:r>
            <a:r>
              <a:rPr lang="es-ES_tradnl" sz="900" dirty="0" err="1" smtClean="0">
                <a:latin typeface="Century Gothic" charset="0"/>
                <a:ea typeface="Century Gothic" charset="0"/>
                <a:cs typeface="Century Gothic" charset="0"/>
              </a:rPr>
              <a:t>Kanhere</a:t>
            </a:r>
            <a:r>
              <a:rPr lang="es-ES_tradnl" sz="900" dirty="0" smtClean="0">
                <a:latin typeface="Century Gothic" charset="0"/>
                <a:ea typeface="Century Gothic" charset="0"/>
                <a:cs typeface="Century Gothic" charset="0"/>
              </a:rPr>
              <a:t> y </a:t>
            </a:r>
            <a:r>
              <a:rPr lang="es-ES_tradnl" sz="900" dirty="0" err="1" smtClean="0">
                <a:latin typeface="Century Gothic" charset="0"/>
                <a:ea typeface="Century Gothic" charset="0"/>
                <a:cs typeface="Century Gothic" charset="0"/>
              </a:rPr>
              <a:t>Bansal</a:t>
            </a:r>
            <a:r>
              <a:rPr lang="es-ES_tradnl" sz="900" dirty="0" smtClean="0">
                <a:latin typeface="Century Gothic" charset="0"/>
                <a:ea typeface="Century Gothic" charset="0"/>
                <a:cs typeface="Century Gothic" charset="0"/>
              </a:rPr>
              <a:t> en su trabajo titulado: A novel </a:t>
            </a:r>
            <a:r>
              <a:rPr lang="es-ES_tradnl" sz="900" dirty="0" err="1" smtClean="0">
                <a:latin typeface="Century Gothic" charset="0"/>
                <a:ea typeface="Century Gothic" charset="0"/>
                <a:cs typeface="Century Gothic" charset="0"/>
              </a:rPr>
              <a:t>method</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for</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prokaryotic</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promoter</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prediction</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based</a:t>
            </a:r>
            <a:r>
              <a:rPr lang="es-ES_tradnl" sz="900" dirty="0" smtClean="0">
                <a:latin typeface="Century Gothic" charset="0"/>
                <a:ea typeface="Century Gothic" charset="0"/>
                <a:cs typeface="Century Gothic" charset="0"/>
              </a:rPr>
              <a:t> </a:t>
            </a:r>
            <a:r>
              <a:rPr lang="es-ES_tradnl" sz="900" dirty="0" err="1" smtClean="0">
                <a:latin typeface="Century Gothic" charset="0"/>
                <a:ea typeface="Century Gothic" charset="0"/>
                <a:cs typeface="Century Gothic" charset="0"/>
              </a:rPr>
              <a:t>on</a:t>
            </a:r>
            <a:r>
              <a:rPr lang="es-ES_tradnl" sz="900" dirty="0" smtClean="0">
                <a:latin typeface="Century Gothic" charset="0"/>
                <a:ea typeface="Century Gothic" charset="0"/>
                <a:cs typeface="Century Gothic" charset="0"/>
              </a:rPr>
              <a:t> DNA </a:t>
            </a:r>
            <a:r>
              <a:rPr lang="es-ES_tradnl" sz="900" dirty="0" err="1" smtClean="0">
                <a:latin typeface="Century Gothic" charset="0"/>
                <a:ea typeface="Century Gothic" charset="0"/>
                <a:cs typeface="Century Gothic" charset="0"/>
              </a:rPr>
              <a:t>stability</a:t>
            </a:r>
            <a:r>
              <a:rPr lang="es-ES_tradnl" sz="900" dirty="0" smtClean="0">
                <a:latin typeface="Century Gothic" charset="0"/>
                <a:ea typeface="Century Gothic" charset="0"/>
                <a:cs typeface="Century Gothic" charset="0"/>
              </a:rPr>
              <a:t> (2005).</a:t>
            </a:r>
            <a:endParaRPr lang="es-ES_tradnl" sz="900" dirty="0">
              <a:latin typeface="Century Gothic" charset="0"/>
              <a:ea typeface="Century Gothic" charset="0"/>
              <a:cs typeface="Century Gothic" charset="0"/>
            </a:endParaRPr>
          </a:p>
        </p:txBody>
      </p:sp>
    </p:spTree>
    <p:extLst>
      <p:ext uri="{BB962C8B-B14F-4D97-AF65-F5344CB8AC3E}">
        <p14:creationId xmlns:p14="http://schemas.microsoft.com/office/powerpoint/2010/main" val="2147136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329</Words>
  <Application>Microsoft Macintosh PowerPoint</Application>
  <PresentationFormat>On-screen Show (4:3)</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Century Gothic</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Ossio</dc:creator>
  <cp:lastModifiedBy>Raul Ossio</cp:lastModifiedBy>
  <cp:revision>10</cp:revision>
  <dcterms:created xsi:type="dcterms:W3CDTF">2016-03-05T22:20:04Z</dcterms:created>
  <dcterms:modified xsi:type="dcterms:W3CDTF">2016-03-06T00:45:46Z</dcterms:modified>
</cp:coreProperties>
</file>