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8" r:id="rId3"/>
    <p:sldId id="260" r:id="rId4"/>
    <p:sldId id="261" r:id="rId5"/>
    <p:sldId id="310" r:id="rId6"/>
    <p:sldId id="273" r:id="rId7"/>
    <p:sldId id="311" r:id="rId8"/>
    <p:sldId id="262" r:id="rId9"/>
    <p:sldId id="313" r:id="rId10"/>
    <p:sldId id="314" r:id="rId11"/>
    <p:sldId id="315" r:id="rId12"/>
    <p:sldId id="316" r:id="rId13"/>
    <p:sldId id="317" r:id="rId14"/>
    <p:sldId id="259" r:id="rId15"/>
    <p:sldId id="290" r:id="rId16"/>
  </p:sldIdLst>
  <p:sldSz cx="9144000" cy="5143500" type="screen16x9"/>
  <p:notesSz cx="6858000" cy="9144000"/>
  <p:embeddedFontLst>
    <p:embeddedFont>
      <p:font typeface="Barlow" panose="020B0604020202020204" charset="0"/>
      <p:regular r:id="rId18"/>
      <p:bold r:id="rId19"/>
      <p:italic r:id="rId20"/>
      <p:boldItalic r:id="rId21"/>
    </p:embeddedFont>
    <p:embeddedFont>
      <p:font typeface="Poppins" panose="020B0604020202020204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8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84A2-5FF0-46A5-9A7C-8317CEBF6A2B}">
  <a:tblStyle styleId="{407684A2-5FF0-46A5-9A7C-8317CEBF6A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12924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443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9a85cb85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9a85cb85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050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d9a85cb859_0_26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d9a85cb859_0_26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978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b093402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b093402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93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9a85cb859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9a85cb859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717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b0934022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b0934022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966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9a85cb859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9a85cb859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058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d9a85cb859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d9a85cb859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403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9a85cb859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9a85cb859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290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b093402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b093402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320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9a85cb859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9a85cb859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69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737550"/>
            <a:ext cx="5921400" cy="2991900"/>
          </a:xfrm>
          <a:prstGeom prst="rect">
            <a:avLst/>
          </a:prstGeom>
          <a:noFill/>
          <a:effectLst>
            <a:outerShdw dist="38100" dir="5400000" algn="bl" rotWithShape="0">
              <a:srgbClr val="000000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Poppins"/>
              <a:buNone/>
              <a:defRPr sz="4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Poppins"/>
              <a:buNone/>
              <a:defRPr sz="5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Poppins"/>
              <a:buNone/>
              <a:defRPr sz="5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Poppins"/>
              <a:buNone/>
              <a:defRPr sz="5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Poppins"/>
              <a:buNone/>
              <a:defRPr sz="5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Poppins"/>
              <a:buNone/>
              <a:defRPr sz="5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Poppins"/>
              <a:buNone/>
              <a:defRPr sz="5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Poppins"/>
              <a:buNone/>
              <a:defRPr sz="5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Poppins"/>
              <a:buNone/>
              <a:defRPr sz="5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855875"/>
            <a:ext cx="5566500" cy="487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dist="57150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_3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1099075" y="445025"/>
            <a:ext cx="732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ubTitle" idx="1"/>
          </p:nvPr>
        </p:nvSpPr>
        <p:spPr>
          <a:xfrm>
            <a:off x="1749438" y="2269475"/>
            <a:ext cx="2461800" cy="6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2"/>
          </p:nvPr>
        </p:nvSpPr>
        <p:spPr>
          <a:xfrm>
            <a:off x="1749438" y="1682825"/>
            <a:ext cx="2461800" cy="531000"/>
          </a:xfrm>
          <a:prstGeom prst="rect">
            <a:avLst/>
          </a:prstGeom>
          <a:solidFill>
            <a:schemeClr val="dk2"/>
          </a:solidFill>
          <a:effectLst>
            <a:outerShdw dist="381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ubTitle" idx="3"/>
          </p:nvPr>
        </p:nvSpPr>
        <p:spPr>
          <a:xfrm>
            <a:off x="4932738" y="3757025"/>
            <a:ext cx="2461800" cy="6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4"/>
          </p:nvPr>
        </p:nvSpPr>
        <p:spPr>
          <a:xfrm>
            <a:off x="4932738" y="3170375"/>
            <a:ext cx="2461800" cy="531000"/>
          </a:xfrm>
          <a:prstGeom prst="rect">
            <a:avLst/>
          </a:prstGeom>
          <a:solidFill>
            <a:schemeClr val="dk2"/>
          </a:solidFill>
          <a:effectLst>
            <a:outerShdw dist="381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ctrTitle"/>
          </p:nvPr>
        </p:nvSpPr>
        <p:spPr>
          <a:xfrm>
            <a:off x="720000" y="737550"/>
            <a:ext cx="5921400" cy="1101300"/>
          </a:xfrm>
          <a:prstGeom prst="rect">
            <a:avLst/>
          </a:prstGeom>
          <a:noFill/>
          <a:effectLst>
            <a:outerShdw dist="38100" dir="5400000" algn="bl" rotWithShape="0">
              <a:srgbClr val="000000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Poppins"/>
              <a:buNone/>
              <a:defRPr sz="7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Poppins"/>
              <a:buNone/>
              <a:defRPr sz="5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Poppins"/>
              <a:buNone/>
              <a:defRPr sz="5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Poppins"/>
              <a:buNone/>
              <a:defRPr sz="5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Poppins"/>
              <a:buNone/>
              <a:defRPr sz="5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Poppins"/>
              <a:buNone/>
              <a:defRPr sz="5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Poppins"/>
              <a:buNone/>
              <a:defRPr sz="5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Poppins"/>
              <a:buNone/>
              <a:defRPr sz="5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Poppins"/>
              <a:buNone/>
              <a:defRPr sz="5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1"/>
          </p:nvPr>
        </p:nvSpPr>
        <p:spPr>
          <a:xfrm>
            <a:off x="720000" y="1767375"/>
            <a:ext cx="4599300" cy="4872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ubTitle" idx="2"/>
          </p:nvPr>
        </p:nvSpPr>
        <p:spPr>
          <a:xfrm>
            <a:off x="731450" y="2372075"/>
            <a:ext cx="45993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/>
          <p:nvPr/>
        </p:nvSpPr>
        <p:spPr>
          <a:xfrm>
            <a:off x="731450" y="3627175"/>
            <a:ext cx="40377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CECEC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200">
                <a:solidFill>
                  <a:srgbClr val="ECECEC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200" b="1">
                <a:solidFill>
                  <a:srgbClr val="ECECEC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ECECEC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200" b="1">
                <a:solidFill>
                  <a:srgbClr val="ECECEC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ECECEC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200" b="1">
                <a:solidFill>
                  <a:srgbClr val="ECECEC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ECECEC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200" b="1">
              <a:solidFill>
                <a:srgbClr val="ECECE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356375" y="2818525"/>
            <a:ext cx="5067600" cy="704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356375" y="847950"/>
            <a:ext cx="3849900" cy="222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356375" y="3591450"/>
            <a:ext cx="27804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099075" y="445025"/>
            <a:ext cx="732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1422100" y="3604625"/>
            <a:ext cx="2865900" cy="10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1422100" y="3017975"/>
            <a:ext cx="2865900" cy="531000"/>
          </a:xfrm>
          <a:prstGeom prst="rect">
            <a:avLst/>
          </a:prstGeom>
          <a:solidFill>
            <a:schemeClr val="dk2"/>
          </a:solidFill>
          <a:effectLst>
            <a:outerShdw dist="381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4856075" y="3604625"/>
            <a:ext cx="2865900" cy="10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4856075" y="3017975"/>
            <a:ext cx="2865900" cy="531000"/>
          </a:xfrm>
          <a:prstGeom prst="rect">
            <a:avLst/>
          </a:prstGeom>
          <a:solidFill>
            <a:schemeClr val="dk2"/>
          </a:solidFill>
          <a:effectLst>
            <a:outerShdw dist="381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099075" y="445025"/>
            <a:ext cx="732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702275"/>
            <a:ext cx="3977400" cy="24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18254B"/>
              </a:buClr>
              <a:buSzPts val="1600"/>
              <a:buFont typeface="Red Hat Text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1099075" y="445025"/>
            <a:ext cx="732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482625" y="1936525"/>
            <a:ext cx="6178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193300" y="3418825"/>
            <a:ext cx="47574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subTitle" idx="1"/>
          </p:nvPr>
        </p:nvSpPr>
        <p:spPr>
          <a:xfrm>
            <a:off x="1959375" y="2174325"/>
            <a:ext cx="236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2"/>
          </p:nvPr>
        </p:nvSpPr>
        <p:spPr>
          <a:xfrm>
            <a:off x="1959375" y="1694025"/>
            <a:ext cx="2363700" cy="480300"/>
          </a:xfrm>
          <a:prstGeom prst="rect">
            <a:avLst/>
          </a:prstGeom>
          <a:solidFill>
            <a:schemeClr val="dk2"/>
          </a:solidFill>
          <a:effectLst>
            <a:outerShdw dist="381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hasCustomPrompt="1"/>
          </p:nvPr>
        </p:nvSpPr>
        <p:spPr>
          <a:xfrm>
            <a:off x="535900" y="1463625"/>
            <a:ext cx="1423500" cy="9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5913000" y="2174325"/>
            <a:ext cx="236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5913000" y="1694025"/>
            <a:ext cx="2363700" cy="480300"/>
          </a:xfrm>
          <a:prstGeom prst="rect">
            <a:avLst/>
          </a:prstGeom>
          <a:solidFill>
            <a:schemeClr val="dk2"/>
          </a:solidFill>
          <a:effectLst>
            <a:outerShdw dist="38100" dir="312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5" hasCustomPrompt="1"/>
          </p:nvPr>
        </p:nvSpPr>
        <p:spPr>
          <a:xfrm>
            <a:off x="4489525" y="1463625"/>
            <a:ext cx="1423500" cy="9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1959375" y="3772050"/>
            <a:ext cx="236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1959375" y="3291750"/>
            <a:ext cx="2363700" cy="480300"/>
          </a:xfrm>
          <a:prstGeom prst="rect">
            <a:avLst/>
          </a:prstGeom>
          <a:solidFill>
            <a:schemeClr val="dk2"/>
          </a:solidFill>
          <a:effectLst>
            <a:outerShdw dist="38100" dir="312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8" hasCustomPrompt="1"/>
          </p:nvPr>
        </p:nvSpPr>
        <p:spPr>
          <a:xfrm>
            <a:off x="535900" y="3061350"/>
            <a:ext cx="1423500" cy="9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9"/>
          </p:nvPr>
        </p:nvSpPr>
        <p:spPr>
          <a:xfrm>
            <a:off x="5913000" y="3772050"/>
            <a:ext cx="236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3"/>
          </p:nvPr>
        </p:nvSpPr>
        <p:spPr>
          <a:xfrm>
            <a:off x="5913000" y="3291750"/>
            <a:ext cx="2363700" cy="480300"/>
          </a:xfrm>
          <a:prstGeom prst="rect">
            <a:avLst/>
          </a:prstGeom>
          <a:solidFill>
            <a:schemeClr val="dk2"/>
          </a:solidFill>
          <a:effectLst>
            <a:outerShdw dist="38100" dir="312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4489525" y="3061350"/>
            <a:ext cx="1423500" cy="9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/>
          </p:nvPr>
        </p:nvSpPr>
        <p:spPr>
          <a:xfrm>
            <a:off x="1099075" y="445025"/>
            <a:ext cx="7324800" cy="572700"/>
          </a:xfrm>
          <a:prstGeom prst="rect">
            <a:avLst/>
          </a:prstGeom>
          <a:effectLst>
            <a:outerShdw dist="38100" dir="372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"/>
              <a:buNone/>
              <a:defRPr sz="3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"/>
              <a:buNone/>
              <a:defRPr sz="3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"/>
              <a:buNone/>
              <a:defRPr sz="3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"/>
              <a:buNone/>
              <a:defRPr sz="3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"/>
              <a:buNone/>
              <a:defRPr sz="3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"/>
              <a:buNone/>
              <a:defRPr sz="3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"/>
              <a:buNone/>
              <a:defRPr sz="3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"/>
              <a:buNone/>
              <a:defRPr sz="3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"/>
              <a:buNone/>
              <a:defRPr sz="3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1099075" y="445025"/>
            <a:ext cx="732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99075" y="445025"/>
            <a:ext cx="7324800" cy="572700"/>
          </a:xfrm>
          <a:prstGeom prst="rect">
            <a:avLst/>
          </a:prstGeom>
          <a:noFill/>
          <a:ln>
            <a:noFill/>
          </a:ln>
          <a:effectLst>
            <a:outerShdw dist="38100" dir="372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"/>
              <a:buNone/>
              <a:defRPr sz="3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"/>
              <a:buNone/>
              <a:defRPr sz="3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"/>
              <a:buNone/>
              <a:defRPr sz="3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"/>
              <a:buNone/>
              <a:defRPr sz="3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"/>
              <a:buNone/>
              <a:defRPr sz="3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"/>
              <a:buNone/>
              <a:defRPr sz="3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"/>
              <a:buNone/>
              <a:defRPr sz="3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"/>
              <a:buNone/>
              <a:defRPr sz="3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"/>
              <a:buNone/>
              <a:defRPr sz="3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●"/>
              <a:defRPr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○"/>
              <a:defRPr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■"/>
              <a:defRPr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●"/>
              <a:defRPr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○"/>
              <a:defRPr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■"/>
              <a:defRPr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●"/>
              <a:defRPr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○"/>
              <a:defRPr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■"/>
              <a:defRPr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7" r:id="rId9"/>
    <p:sldLayoutId id="2147483669" r:id="rId10"/>
    <p:sldLayoutId id="2147483670" r:id="rId11"/>
    <p:sldLayoutId id="2147483671" r:id="rId12"/>
    <p:sldLayoutId id="214748367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1l5HqO6ufiBn83dXdHq44vE6VmdlDwTtyWipYnH9AjI/copy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ctrTitle"/>
          </p:nvPr>
        </p:nvSpPr>
        <p:spPr>
          <a:xfrm>
            <a:off x="720000" y="764818"/>
            <a:ext cx="5921400" cy="299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1"/>
                </a:solidFill>
              </a:rPr>
              <a:t>GESTIÓN DE DATOS</a:t>
            </a:r>
            <a:r>
              <a:rPr lang="en" sz="4000" dirty="0">
                <a:solidFill>
                  <a:schemeClr val="accent2"/>
                </a:solidFill>
              </a:rPr>
              <a:t>:</a:t>
            </a:r>
            <a:r>
              <a:rPr lang="en" sz="4000" dirty="0">
                <a:solidFill>
                  <a:schemeClr val="accent3"/>
                </a:solidFill>
              </a:rPr>
              <a:t> </a:t>
            </a:r>
            <a:r>
              <a:rPr lang="en" sz="4000" dirty="0">
                <a:solidFill>
                  <a:schemeClr val="accent2">
                    <a:lumMod val="50000"/>
                  </a:schemeClr>
                </a:solidFill>
              </a:rPr>
              <a:t>Análisis y visualización de la data Pok</a:t>
            </a:r>
            <a:r>
              <a:rPr lang="es-PE" sz="4000" dirty="0">
                <a:solidFill>
                  <a:schemeClr val="accent2">
                    <a:lumMod val="50000"/>
                  </a:schemeClr>
                </a:solidFill>
              </a:rPr>
              <a:t>é</a:t>
            </a:r>
            <a:r>
              <a:rPr lang="en" sz="4000" dirty="0">
                <a:solidFill>
                  <a:schemeClr val="accent2">
                    <a:lumMod val="50000"/>
                  </a:schemeClr>
                </a:solidFill>
              </a:rPr>
              <a:t>mon en AWS y R</a:t>
            </a:r>
            <a:endParaRPr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3" name="Google Shape;133;p29"/>
          <p:cNvSpPr txBox="1">
            <a:spLocks noGrp="1"/>
          </p:cNvSpPr>
          <p:nvPr>
            <p:ph type="subTitle" idx="1"/>
          </p:nvPr>
        </p:nvSpPr>
        <p:spPr>
          <a:xfrm>
            <a:off x="720000" y="3855874"/>
            <a:ext cx="6155866" cy="1128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b="1" dirty="0"/>
              <a:t>Integrantes:</a:t>
            </a:r>
            <a:endParaRPr lang="es-PE" b="1" dirty="0"/>
          </a:p>
          <a:p>
            <a:pPr marL="0" lvl="0" indent="0"/>
            <a:r>
              <a:rPr lang="es-PE" dirty="0"/>
              <a:t>- Pisco Ostos Tabita 		 -Ñique </a:t>
            </a:r>
            <a:r>
              <a:rPr lang="es-PE" dirty="0" err="1"/>
              <a:t>Chacon</a:t>
            </a:r>
            <a:r>
              <a:rPr lang="es-PE" dirty="0"/>
              <a:t> Carmen</a:t>
            </a:r>
          </a:p>
          <a:p>
            <a:pPr marL="0" lvl="0" indent="0"/>
            <a:r>
              <a:rPr lang="es-PE" dirty="0"/>
              <a:t>- </a:t>
            </a:r>
            <a:r>
              <a:rPr lang="es-PE" dirty="0" err="1"/>
              <a:t>Canlla</a:t>
            </a:r>
            <a:r>
              <a:rPr lang="es-PE" dirty="0"/>
              <a:t> Linares </a:t>
            </a:r>
            <a:r>
              <a:rPr lang="es-PE" dirty="0" err="1"/>
              <a:t>Jashir</a:t>
            </a:r>
            <a:r>
              <a:rPr lang="es-PE" dirty="0"/>
              <a:t>	- Mercado </a:t>
            </a:r>
            <a:r>
              <a:rPr lang="es-PE" dirty="0" err="1"/>
              <a:t>Garcia</a:t>
            </a:r>
            <a:r>
              <a:rPr lang="es-PE" dirty="0"/>
              <a:t> </a:t>
            </a:r>
            <a:r>
              <a:rPr lang="es-PE" dirty="0" err="1"/>
              <a:t>Raul</a:t>
            </a:r>
            <a:endParaRPr lang="es-PE" dirty="0"/>
          </a:p>
          <a:p>
            <a:pPr marL="0" lvl="0" indent="0"/>
            <a:r>
              <a:rPr lang="es-PE" dirty="0"/>
              <a:t>- Oporto </a:t>
            </a:r>
            <a:r>
              <a:rPr lang="es-PE" dirty="0" err="1"/>
              <a:t>D'ugard</a:t>
            </a:r>
            <a:r>
              <a:rPr lang="es-PE" dirty="0"/>
              <a:t> César</a:t>
            </a:r>
          </a:p>
        </p:txBody>
      </p:sp>
      <p:grpSp>
        <p:nvGrpSpPr>
          <p:cNvPr id="134" name="Google Shape;134;p29"/>
          <p:cNvGrpSpPr/>
          <p:nvPr/>
        </p:nvGrpSpPr>
        <p:grpSpPr>
          <a:xfrm>
            <a:off x="7128448" y="94"/>
            <a:ext cx="1421045" cy="5143566"/>
            <a:chOff x="4432500" y="2100525"/>
            <a:chExt cx="408875" cy="1479950"/>
          </a:xfrm>
        </p:grpSpPr>
        <p:sp>
          <p:nvSpPr>
            <p:cNvPr id="135" name="Google Shape;135;p29"/>
            <p:cNvSpPr/>
            <p:nvPr/>
          </p:nvSpPr>
          <p:spPr>
            <a:xfrm>
              <a:off x="4432500" y="2100525"/>
              <a:ext cx="408875" cy="1479950"/>
            </a:xfrm>
            <a:custGeom>
              <a:avLst/>
              <a:gdLst/>
              <a:ahLst/>
              <a:cxnLst/>
              <a:rect l="l" t="t" r="r" b="b"/>
              <a:pathLst>
                <a:path w="16355" h="59198" extrusionOk="0">
                  <a:moveTo>
                    <a:pt x="1" y="0"/>
                  </a:moveTo>
                  <a:lnTo>
                    <a:pt x="10034" y="26179"/>
                  </a:lnTo>
                  <a:lnTo>
                    <a:pt x="478" y="26179"/>
                  </a:lnTo>
                  <a:lnTo>
                    <a:pt x="10651" y="59197"/>
                  </a:lnTo>
                  <a:lnTo>
                    <a:pt x="10651" y="59197"/>
                  </a:lnTo>
                  <a:lnTo>
                    <a:pt x="5754" y="30191"/>
                  </a:lnTo>
                  <a:lnTo>
                    <a:pt x="16355" y="30191"/>
                  </a:lnTo>
                  <a:lnTo>
                    <a:pt x="7197" y="0"/>
                  </a:lnTo>
                  <a:close/>
                </a:path>
              </a:pathLst>
            </a:custGeom>
            <a:solidFill>
              <a:srgbClr val="F4C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9"/>
            <p:cNvSpPr/>
            <p:nvPr/>
          </p:nvSpPr>
          <p:spPr>
            <a:xfrm>
              <a:off x="4464600" y="2100525"/>
              <a:ext cx="299625" cy="1470475"/>
            </a:xfrm>
            <a:custGeom>
              <a:avLst/>
              <a:gdLst/>
              <a:ahLst/>
              <a:cxnLst/>
              <a:rect l="l" t="t" r="r" b="b"/>
              <a:pathLst>
                <a:path w="11985" h="58819" extrusionOk="0">
                  <a:moveTo>
                    <a:pt x="120" y="0"/>
                  </a:moveTo>
                  <a:lnTo>
                    <a:pt x="0" y="40"/>
                  </a:lnTo>
                  <a:lnTo>
                    <a:pt x="10113" y="26975"/>
                  </a:lnTo>
                  <a:lnTo>
                    <a:pt x="418" y="26975"/>
                  </a:lnTo>
                  <a:lnTo>
                    <a:pt x="9308" y="58819"/>
                  </a:lnTo>
                  <a:lnTo>
                    <a:pt x="9437" y="58779"/>
                  </a:lnTo>
                  <a:lnTo>
                    <a:pt x="2031" y="27991"/>
                  </a:lnTo>
                  <a:lnTo>
                    <a:pt x="11985" y="28031"/>
                  </a:lnTo>
                  <a:lnTo>
                    <a:pt x="2479" y="119"/>
                  </a:lnTo>
                  <a:lnTo>
                    <a:pt x="2360" y="159"/>
                  </a:lnTo>
                  <a:lnTo>
                    <a:pt x="11806" y="27911"/>
                  </a:lnTo>
                  <a:lnTo>
                    <a:pt x="11806" y="27911"/>
                  </a:lnTo>
                  <a:lnTo>
                    <a:pt x="1872" y="27862"/>
                  </a:lnTo>
                  <a:lnTo>
                    <a:pt x="8491" y="55424"/>
                  </a:lnTo>
                  <a:lnTo>
                    <a:pt x="578" y="27095"/>
                  </a:lnTo>
                  <a:lnTo>
                    <a:pt x="10303" y="2709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ED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9"/>
            <p:cNvSpPr/>
            <p:nvPr/>
          </p:nvSpPr>
          <p:spPr>
            <a:xfrm>
              <a:off x="4547700" y="2105750"/>
              <a:ext cx="255600" cy="1465000"/>
            </a:xfrm>
            <a:custGeom>
              <a:avLst/>
              <a:gdLst/>
              <a:ahLst/>
              <a:cxnLst/>
              <a:rect l="l" t="t" r="r" b="b"/>
              <a:pathLst>
                <a:path w="10224" h="58600" extrusionOk="0">
                  <a:moveTo>
                    <a:pt x="1365" y="0"/>
                  </a:moveTo>
                  <a:lnTo>
                    <a:pt x="1245" y="40"/>
                  </a:lnTo>
                  <a:lnTo>
                    <a:pt x="10054" y="28708"/>
                  </a:lnTo>
                  <a:lnTo>
                    <a:pt x="1" y="28737"/>
                  </a:lnTo>
                  <a:lnTo>
                    <a:pt x="5984" y="58599"/>
                  </a:lnTo>
                  <a:lnTo>
                    <a:pt x="6113" y="58580"/>
                  </a:lnTo>
                  <a:lnTo>
                    <a:pt x="151" y="28867"/>
                  </a:lnTo>
                  <a:lnTo>
                    <a:pt x="10224" y="28827"/>
                  </a:lnTo>
                  <a:lnTo>
                    <a:pt x="1365" y="0"/>
                  </a:lnTo>
                  <a:close/>
                </a:path>
              </a:pathLst>
            </a:custGeom>
            <a:solidFill>
              <a:srgbClr val="FED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8" name="Google Shape;1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600" y="277050"/>
            <a:ext cx="1710751" cy="16405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29"/>
          <p:cNvGrpSpPr/>
          <p:nvPr/>
        </p:nvGrpSpPr>
        <p:grpSpPr>
          <a:xfrm rot="5400000">
            <a:off x="7282985" y="2964646"/>
            <a:ext cx="2363551" cy="1882159"/>
            <a:chOff x="3397275" y="2075075"/>
            <a:chExt cx="692575" cy="551500"/>
          </a:xfrm>
        </p:grpSpPr>
        <p:sp>
          <p:nvSpPr>
            <p:cNvPr id="141" name="Google Shape;141;p29"/>
            <p:cNvSpPr/>
            <p:nvPr/>
          </p:nvSpPr>
          <p:spPr>
            <a:xfrm>
              <a:off x="3605825" y="2075300"/>
              <a:ext cx="484025" cy="533200"/>
            </a:xfrm>
            <a:custGeom>
              <a:avLst/>
              <a:gdLst/>
              <a:ahLst/>
              <a:cxnLst/>
              <a:rect l="l" t="t" r="r" b="b"/>
              <a:pathLst>
                <a:path w="19361" h="21328" extrusionOk="0">
                  <a:moveTo>
                    <a:pt x="2307" y="1"/>
                  </a:moveTo>
                  <a:cubicBezTo>
                    <a:pt x="1879" y="1"/>
                    <a:pt x="1486" y="56"/>
                    <a:pt x="1195" y="203"/>
                  </a:cubicBezTo>
                  <a:cubicBezTo>
                    <a:pt x="0" y="790"/>
                    <a:pt x="547" y="11182"/>
                    <a:pt x="547" y="11182"/>
                  </a:cubicBezTo>
                  <a:cubicBezTo>
                    <a:pt x="1861" y="13422"/>
                    <a:pt x="2668" y="15960"/>
                    <a:pt x="4201" y="18070"/>
                  </a:cubicBezTo>
                  <a:cubicBezTo>
                    <a:pt x="5505" y="19858"/>
                    <a:pt x="7581" y="21328"/>
                    <a:pt x="9722" y="21328"/>
                  </a:cubicBezTo>
                  <a:cubicBezTo>
                    <a:pt x="10098" y="21328"/>
                    <a:pt x="10475" y="21283"/>
                    <a:pt x="10850" y="21186"/>
                  </a:cubicBezTo>
                  <a:cubicBezTo>
                    <a:pt x="10233" y="20101"/>
                    <a:pt x="9984" y="18797"/>
                    <a:pt x="10163" y="17563"/>
                  </a:cubicBezTo>
                  <a:lnTo>
                    <a:pt x="10163" y="17563"/>
                  </a:lnTo>
                  <a:cubicBezTo>
                    <a:pt x="10880" y="18667"/>
                    <a:pt x="12502" y="19992"/>
                    <a:pt x="13797" y="20260"/>
                  </a:cubicBezTo>
                  <a:cubicBezTo>
                    <a:pt x="14710" y="20459"/>
                    <a:pt x="15256" y="20531"/>
                    <a:pt x="15973" y="20531"/>
                  </a:cubicBezTo>
                  <a:cubicBezTo>
                    <a:pt x="16263" y="20531"/>
                    <a:pt x="16581" y="20519"/>
                    <a:pt x="16962" y="20499"/>
                  </a:cubicBezTo>
                  <a:cubicBezTo>
                    <a:pt x="17688" y="20459"/>
                    <a:pt x="18435" y="20251"/>
                    <a:pt x="19172" y="20121"/>
                  </a:cubicBezTo>
                  <a:cubicBezTo>
                    <a:pt x="19341" y="20091"/>
                    <a:pt x="19360" y="19852"/>
                    <a:pt x="19192" y="19802"/>
                  </a:cubicBezTo>
                  <a:cubicBezTo>
                    <a:pt x="16902" y="19125"/>
                    <a:pt x="16484" y="18429"/>
                    <a:pt x="15588" y="16916"/>
                  </a:cubicBezTo>
                  <a:cubicBezTo>
                    <a:pt x="14593" y="15243"/>
                    <a:pt x="14264" y="13283"/>
                    <a:pt x="13726" y="11411"/>
                  </a:cubicBezTo>
                  <a:cubicBezTo>
                    <a:pt x="12841" y="8266"/>
                    <a:pt x="11357" y="5289"/>
                    <a:pt x="9377" y="2681"/>
                  </a:cubicBezTo>
                  <a:cubicBezTo>
                    <a:pt x="8522" y="1556"/>
                    <a:pt x="7278" y="409"/>
                    <a:pt x="5958" y="409"/>
                  </a:cubicBezTo>
                  <a:cubicBezTo>
                    <a:pt x="5726" y="409"/>
                    <a:pt x="5491" y="444"/>
                    <a:pt x="5256" y="522"/>
                  </a:cubicBezTo>
                  <a:cubicBezTo>
                    <a:pt x="5256" y="522"/>
                    <a:pt x="3620" y="1"/>
                    <a:pt x="2307" y="1"/>
                  </a:cubicBezTo>
                  <a:close/>
                </a:path>
              </a:pathLst>
            </a:custGeom>
            <a:solidFill>
              <a:srgbClr val="F11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9"/>
            <p:cNvSpPr/>
            <p:nvPr/>
          </p:nvSpPr>
          <p:spPr>
            <a:xfrm>
              <a:off x="3720750" y="2075075"/>
              <a:ext cx="307675" cy="482250"/>
            </a:xfrm>
            <a:custGeom>
              <a:avLst/>
              <a:gdLst/>
              <a:ahLst/>
              <a:cxnLst/>
              <a:rect l="l" t="t" r="r" b="b"/>
              <a:pathLst>
                <a:path w="12307" h="19290" extrusionOk="0">
                  <a:moveTo>
                    <a:pt x="333" y="1"/>
                  </a:moveTo>
                  <a:cubicBezTo>
                    <a:pt x="157" y="1"/>
                    <a:pt x="1" y="233"/>
                    <a:pt x="161" y="401"/>
                  </a:cubicBezTo>
                  <a:cubicBezTo>
                    <a:pt x="2192" y="2502"/>
                    <a:pt x="3834" y="4960"/>
                    <a:pt x="5008" y="7638"/>
                  </a:cubicBezTo>
                  <a:cubicBezTo>
                    <a:pt x="6253" y="10505"/>
                    <a:pt x="6830" y="13650"/>
                    <a:pt x="8373" y="16387"/>
                  </a:cubicBezTo>
                  <a:cubicBezTo>
                    <a:pt x="9140" y="17741"/>
                    <a:pt x="10314" y="18995"/>
                    <a:pt x="11907" y="19284"/>
                  </a:cubicBezTo>
                  <a:cubicBezTo>
                    <a:pt x="11925" y="19288"/>
                    <a:pt x="11942" y="19290"/>
                    <a:pt x="11959" y="19290"/>
                  </a:cubicBezTo>
                  <a:cubicBezTo>
                    <a:pt x="12210" y="19290"/>
                    <a:pt x="12306" y="18892"/>
                    <a:pt x="12026" y="18846"/>
                  </a:cubicBezTo>
                  <a:cubicBezTo>
                    <a:pt x="10623" y="18577"/>
                    <a:pt x="9578" y="17512"/>
                    <a:pt x="8881" y="16327"/>
                  </a:cubicBezTo>
                  <a:cubicBezTo>
                    <a:pt x="8094" y="15004"/>
                    <a:pt x="7577" y="13531"/>
                    <a:pt x="7089" y="12077"/>
                  </a:cubicBezTo>
                  <a:cubicBezTo>
                    <a:pt x="6592" y="10614"/>
                    <a:pt x="6134" y="9141"/>
                    <a:pt x="5536" y="7717"/>
                  </a:cubicBezTo>
                  <a:cubicBezTo>
                    <a:pt x="4969" y="6384"/>
                    <a:pt x="4292" y="5099"/>
                    <a:pt x="3506" y="3875"/>
                  </a:cubicBezTo>
                  <a:cubicBezTo>
                    <a:pt x="2630" y="2511"/>
                    <a:pt x="1615" y="1237"/>
                    <a:pt x="489" y="73"/>
                  </a:cubicBezTo>
                  <a:cubicBezTo>
                    <a:pt x="441" y="22"/>
                    <a:pt x="386" y="1"/>
                    <a:pt x="333" y="1"/>
                  </a:cubicBezTo>
                  <a:close/>
                </a:path>
              </a:pathLst>
            </a:custGeom>
            <a:solidFill>
              <a:srgbClr val="CC1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9"/>
            <p:cNvSpPr/>
            <p:nvPr/>
          </p:nvSpPr>
          <p:spPr>
            <a:xfrm>
              <a:off x="3838975" y="2426775"/>
              <a:ext cx="122725" cy="144775"/>
            </a:xfrm>
            <a:custGeom>
              <a:avLst/>
              <a:gdLst/>
              <a:ahLst/>
              <a:cxnLst/>
              <a:rect l="l" t="t" r="r" b="b"/>
              <a:pathLst>
                <a:path w="4909" h="5791" extrusionOk="0">
                  <a:moveTo>
                    <a:pt x="281" y="1"/>
                  </a:moveTo>
                  <a:cubicBezTo>
                    <a:pt x="139" y="1"/>
                    <a:pt x="0" y="111"/>
                    <a:pt x="60" y="279"/>
                  </a:cubicBezTo>
                  <a:cubicBezTo>
                    <a:pt x="897" y="2528"/>
                    <a:pt x="2449" y="4460"/>
                    <a:pt x="4471" y="5754"/>
                  </a:cubicBezTo>
                  <a:cubicBezTo>
                    <a:pt x="4511" y="5779"/>
                    <a:pt x="4550" y="5790"/>
                    <a:pt x="4587" y="5790"/>
                  </a:cubicBezTo>
                  <a:cubicBezTo>
                    <a:pt x="4781" y="5790"/>
                    <a:pt x="4908" y="5489"/>
                    <a:pt x="4699" y="5355"/>
                  </a:cubicBezTo>
                  <a:cubicBezTo>
                    <a:pt x="2798" y="4131"/>
                    <a:pt x="1305" y="2290"/>
                    <a:pt x="509" y="159"/>
                  </a:cubicBezTo>
                  <a:cubicBezTo>
                    <a:pt x="469" y="49"/>
                    <a:pt x="375" y="1"/>
                    <a:pt x="281" y="1"/>
                  </a:cubicBezTo>
                  <a:close/>
                </a:path>
              </a:pathLst>
            </a:custGeom>
            <a:solidFill>
              <a:srgbClr val="CC1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9"/>
            <p:cNvSpPr/>
            <p:nvPr/>
          </p:nvSpPr>
          <p:spPr>
            <a:xfrm>
              <a:off x="3746775" y="2455225"/>
              <a:ext cx="98425" cy="142025"/>
            </a:xfrm>
            <a:custGeom>
              <a:avLst/>
              <a:gdLst/>
              <a:ahLst/>
              <a:cxnLst/>
              <a:rect l="l" t="t" r="r" b="b"/>
              <a:pathLst>
                <a:path w="3937" h="5681" extrusionOk="0">
                  <a:moveTo>
                    <a:pt x="282" y="1"/>
                  </a:moveTo>
                  <a:cubicBezTo>
                    <a:pt x="148" y="1"/>
                    <a:pt x="0" y="116"/>
                    <a:pt x="36" y="296"/>
                  </a:cubicBezTo>
                  <a:cubicBezTo>
                    <a:pt x="424" y="2446"/>
                    <a:pt x="1698" y="4397"/>
                    <a:pt x="3500" y="5640"/>
                  </a:cubicBezTo>
                  <a:cubicBezTo>
                    <a:pt x="3540" y="5669"/>
                    <a:pt x="3580" y="5681"/>
                    <a:pt x="3617" y="5681"/>
                  </a:cubicBezTo>
                  <a:cubicBezTo>
                    <a:pt x="3805" y="5681"/>
                    <a:pt x="3936" y="5375"/>
                    <a:pt x="3729" y="5242"/>
                  </a:cubicBezTo>
                  <a:cubicBezTo>
                    <a:pt x="2027" y="4058"/>
                    <a:pt x="852" y="2207"/>
                    <a:pt x="474" y="166"/>
                  </a:cubicBezTo>
                  <a:cubicBezTo>
                    <a:pt x="454" y="51"/>
                    <a:pt x="371" y="1"/>
                    <a:pt x="282" y="1"/>
                  </a:cubicBezTo>
                  <a:close/>
                </a:path>
              </a:pathLst>
            </a:custGeom>
            <a:solidFill>
              <a:srgbClr val="CC1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9"/>
            <p:cNvSpPr/>
            <p:nvPr/>
          </p:nvSpPr>
          <p:spPr>
            <a:xfrm>
              <a:off x="3546825" y="2080375"/>
              <a:ext cx="175725" cy="103550"/>
            </a:xfrm>
            <a:custGeom>
              <a:avLst/>
              <a:gdLst/>
              <a:ahLst/>
              <a:cxnLst/>
              <a:rect l="l" t="t" r="r" b="b"/>
              <a:pathLst>
                <a:path w="7029" h="4142" extrusionOk="0">
                  <a:moveTo>
                    <a:pt x="3555" y="0"/>
                  </a:moveTo>
                  <a:cubicBezTo>
                    <a:pt x="936" y="0"/>
                    <a:pt x="1" y="1403"/>
                    <a:pt x="1" y="1403"/>
                  </a:cubicBezTo>
                  <a:lnTo>
                    <a:pt x="2121" y="2449"/>
                  </a:lnTo>
                  <a:lnTo>
                    <a:pt x="2121" y="4141"/>
                  </a:lnTo>
                  <a:lnTo>
                    <a:pt x="5157" y="4141"/>
                  </a:lnTo>
                  <a:lnTo>
                    <a:pt x="5157" y="2449"/>
                  </a:lnTo>
                  <a:lnTo>
                    <a:pt x="7028" y="1423"/>
                  </a:lnTo>
                  <a:cubicBezTo>
                    <a:pt x="7028" y="1423"/>
                    <a:pt x="6123" y="0"/>
                    <a:pt x="3555" y="0"/>
                  </a:cubicBezTo>
                  <a:close/>
                </a:path>
              </a:pathLst>
            </a:custGeom>
            <a:solidFill>
              <a:srgbClr val="FF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9"/>
            <p:cNvSpPr/>
            <p:nvPr/>
          </p:nvSpPr>
          <p:spPr>
            <a:xfrm>
              <a:off x="3655725" y="2111425"/>
              <a:ext cx="20300" cy="9050"/>
            </a:xfrm>
            <a:custGeom>
              <a:avLst/>
              <a:gdLst/>
              <a:ahLst/>
              <a:cxnLst/>
              <a:rect l="l" t="t" r="r" b="b"/>
              <a:pathLst>
                <a:path w="812" h="362" extrusionOk="0">
                  <a:moveTo>
                    <a:pt x="99" y="0"/>
                  </a:moveTo>
                  <a:cubicBezTo>
                    <a:pt x="30" y="0"/>
                    <a:pt x="1" y="123"/>
                    <a:pt x="84" y="141"/>
                  </a:cubicBezTo>
                  <a:cubicBezTo>
                    <a:pt x="294" y="192"/>
                    <a:pt x="502" y="261"/>
                    <a:pt x="701" y="351"/>
                  </a:cubicBezTo>
                  <a:cubicBezTo>
                    <a:pt x="712" y="358"/>
                    <a:pt x="724" y="361"/>
                    <a:pt x="736" y="361"/>
                  </a:cubicBezTo>
                  <a:cubicBezTo>
                    <a:pt x="757" y="361"/>
                    <a:pt x="778" y="350"/>
                    <a:pt x="791" y="331"/>
                  </a:cubicBezTo>
                  <a:cubicBezTo>
                    <a:pt x="811" y="301"/>
                    <a:pt x="801" y="251"/>
                    <a:pt x="771" y="231"/>
                  </a:cubicBezTo>
                  <a:cubicBezTo>
                    <a:pt x="562" y="141"/>
                    <a:pt x="343" y="62"/>
                    <a:pt x="114" y="2"/>
                  </a:cubicBezTo>
                  <a:cubicBezTo>
                    <a:pt x="109" y="1"/>
                    <a:pt x="104" y="0"/>
                    <a:pt x="99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9"/>
            <p:cNvSpPr/>
            <p:nvPr/>
          </p:nvSpPr>
          <p:spPr>
            <a:xfrm>
              <a:off x="3595875" y="2110700"/>
              <a:ext cx="18675" cy="9775"/>
            </a:xfrm>
            <a:custGeom>
              <a:avLst/>
              <a:gdLst/>
              <a:ahLst/>
              <a:cxnLst/>
              <a:rect l="l" t="t" r="r" b="b"/>
              <a:pathLst>
                <a:path w="747" h="391" extrusionOk="0">
                  <a:moveTo>
                    <a:pt x="671" y="1"/>
                  </a:moveTo>
                  <a:cubicBezTo>
                    <a:pt x="659" y="1"/>
                    <a:pt x="647" y="4"/>
                    <a:pt x="637" y="11"/>
                  </a:cubicBezTo>
                  <a:cubicBezTo>
                    <a:pt x="438" y="91"/>
                    <a:pt x="239" y="181"/>
                    <a:pt x="40" y="260"/>
                  </a:cubicBezTo>
                  <a:cubicBezTo>
                    <a:pt x="10" y="280"/>
                    <a:pt x="0" y="330"/>
                    <a:pt x="10" y="360"/>
                  </a:cubicBezTo>
                  <a:cubicBezTo>
                    <a:pt x="29" y="379"/>
                    <a:pt x="53" y="390"/>
                    <a:pt x="75" y="390"/>
                  </a:cubicBezTo>
                  <a:cubicBezTo>
                    <a:pt x="87" y="390"/>
                    <a:pt x="99" y="387"/>
                    <a:pt x="109" y="380"/>
                  </a:cubicBezTo>
                  <a:cubicBezTo>
                    <a:pt x="308" y="300"/>
                    <a:pt x="507" y="210"/>
                    <a:pt x="706" y="131"/>
                  </a:cubicBezTo>
                  <a:cubicBezTo>
                    <a:pt x="737" y="111"/>
                    <a:pt x="746" y="61"/>
                    <a:pt x="726" y="31"/>
                  </a:cubicBezTo>
                  <a:cubicBezTo>
                    <a:pt x="713" y="12"/>
                    <a:pt x="692" y="1"/>
                    <a:pt x="67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9"/>
            <p:cNvSpPr/>
            <p:nvPr/>
          </p:nvSpPr>
          <p:spPr>
            <a:xfrm>
              <a:off x="3401500" y="2281575"/>
              <a:ext cx="88875" cy="91300"/>
            </a:xfrm>
            <a:custGeom>
              <a:avLst/>
              <a:gdLst/>
              <a:ahLst/>
              <a:cxnLst/>
              <a:rect l="l" t="t" r="r" b="b"/>
              <a:pathLst>
                <a:path w="3555" h="3652" extrusionOk="0">
                  <a:moveTo>
                    <a:pt x="2195" y="1"/>
                  </a:moveTo>
                  <a:cubicBezTo>
                    <a:pt x="1860" y="1"/>
                    <a:pt x="1527" y="73"/>
                    <a:pt x="1225" y="224"/>
                  </a:cubicBezTo>
                  <a:cubicBezTo>
                    <a:pt x="489" y="592"/>
                    <a:pt x="1" y="1418"/>
                    <a:pt x="80" y="2245"/>
                  </a:cubicBezTo>
                  <a:cubicBezTo>
                    <a:pt x="130" y="2643"/>
                    <a:pt x="310" y="3050"/>
                    <a:pt x="608" y="3320"/>
                  </a:cubicBezTo>
                  <a:cubicBezTo>
                    <a:pt x="846" y="3527"/>
                    <a:pt x="1162" y="3652"/>
                    <a:pt x="1477" y="3652"/>
                  </a:cubicBezTo>
                  <a:cubicBezTo>
                    <a:pt x="1569" y="3652"/>
                    <a:pt x="1662" y="3641"/>
                    <a:pt x="1752" y="3618"/>
                  </a:cubicBezTo>
                  <a:cubicBezTo>
                    <a:pt x="1922" y="3578"/>
                    <a:pt x="2081" y="3499"/>
                    <a:pt x="2221" y="3399"/>
                  </a:cubicBezTo>
                  <a:cubicBezTo>
                    <a:pt x="2559" y="3150"/>
                    <a:pt x="2798" y="2782"/>
                    <a:pt x="2887" y="2374"/>
                  </a:cubicBezTo>
                  <a:lnTo>
                    <a:pt x="3555" y="433"/>
                  </a:lnTo>
                  <a:cubicBezTo>
                    <a:pt x="3161" y="151"/>
                    <a:pt x="2677" y="1"/>
                    <a:pt x="2195" y="1"/>
                  </a:cubicBezTo>
                  <a:close/>
                </a:path>
              </a:pathLst>
            </a:custGeom>
            <a:solidFill>
              <a:srgbClr val="FF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3415875" y="2327950"/>
              <a:ext cx="55400" cy="29950"/>
            </a:xfrm>
            <a:custGeom>
              <a:avLst/>
              <a:gdLst/>
              <a:ahLst/>
              <a:cxnLst/>
              <a:rect l="l" t="t" r="r" b="b"/>
              <a:pathLst>
                <a:path w="2216" h="1198" extrusionOk="0">
                  <a:moveTo>
                    <a:pt x="2132" y="0"/>
                  </a:moveTo>
                  <a:cubicBezTo>
                    <a:pt x="2106" y="0"/>
                    <a:pt x="2081" y="16"/>
                    <a:pt x="2073" y="51"/>
                  </a:cubicBezTo>
                  <a:cubicBezTo>
                    <a:pt x="1964" y="499"/>
                    <a:pt x="1666" y="907"/>
                    <a:pt x="1208" y="1027"/>
                  </a:cubicBezTo>
                  <a:cubicBezTo>
                    <a:pt x="1128" y="1049"/>
                    <a:pt x="1046" y="1060"/>
                    <a:pt x="964" y="1060"/>
                  </a:cubicBezTo>
                  <a:cubicBezTo>
                    <a:pt x="609" y="1060"/>
                    <a:pt x="266" y="855"/>
                    <a:pt x="153" y="499"/>
                  </a:cubicBezTo>
                  <a:cubicBezTo>
                    <a:pt x="141" y="468"/>
                    <a:pt x="115" y="455"/>
                    <a:pt x="89" y="455"/>
                  </a:cubicBezTo>
                  <a:cubicBezTo>
                    <a:pt x="46" y="455"/>
                    <a:pt x="1" y="489"/>
                    <a:pt x="13" y="539"/>
                  </a:cubicBezTo>
                  <a:cubicBezTo>
                    <a:pt x="157" y="955"/>
                    <a:pt x="549" y="1197"/>
                    <a:pt x="963" y="1197"/>
                  </a:cubicBezTo>
                  <a:cubicBezTo>
                    <a:pt x="1034" y="1197"/>
                    <a:pt x="1106" y="1190"/>
                    <a:pt x="1177" y="1176"/>
                  </a:cubicBezTo>
                  <a:cubicBezTo>
                    <a:pt x="1715" y="1066"/>
                    <a:pt x="2084" y="609"/>
                    <a:pt x="2203" y="91"/>
                  </a:cubicBezTo>
                  <a:cubicBezTo>
                    <a:pt x="2215" y="36"/>
                    <a:pt x="2172" y="0"/>
                    <a:pt x="2132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9"/>
            <p:cNvSpPr/>
            <p:nvPr/>
          </p:nvSpPr>
          <p:spPr>
            <a:xfrm>
              <a:off x="3437600" y="2309825"/>
              <a:ext cx="12375" cy="46500"/>
            </a:xfrm>
            <a:custGeom>
              <a:avLst/>
              <a:gdLst/>
              <a:ahLst/>
              <a:cxnLst/>
              <a:rect l="l" t="t" r="r" b="b"/>
              <a:pathLst>
                <a:path w="495" h="1860" extrusionOk="0">
                  <a:moveTo>
                    <a:pt x="314" y="1"/>
                  </a:moveTo>
                  <a:cubicBezTo>
                    <a:pt x="294" y="1"/>
                    <a:pt x="274" y="9"/>
                    <a:pt x="259" y="29"/>
                  </a:cubicBezTo>
                  <a:cubicBezTo>
                    <a:pt x="89" y="308"/>
                    <a:pt x="0" y="626"/>
                    <a:pt x="10" y="955"/>
                  </a:cubicBezTo>
                  <a:cubicBezTo>
                    <a:pt x="10" y="1264"/>
                    <a:pt x="100" y="1632"/>
                    <a:pt x="348" y="1841"/>
                  </a:cubicBezTo>
                  <a:cubicBezTo>
                    <a:pt x="361" y="1854"/>
                    <a:pt x="376" y="1859"/>
                    <a:pt x="391" y="1859"/>
                  </a:cubicBezTo>
                  <a:cubicBezTo>
                    <a:pt x="444" y="1859"/>
                    <a:pt x="495" y="1788"/>
                    <a:pt x="448" y="1741"/>
                  </a:cubicBezTo>
                  <a:cubicBezTo>
                    <a:pt x="219" y="1553"/>
                    <a:pt x="149" y="1204"/>
                    <a:pt x="140" y="925"/>
                  </a:cubicBezTo>
                  <a:cubicBezTo>
                    <a:pt x="140" y="637"/>
                    <a:pt x="219" y="348"/>
                    <a:pt x="379" y="99"/>
                  </a:cubicBezTo>
                  <a:cubicBezTo>
                    <a:pt x="413" y="50"/>
                    <a:pt x="364" y="1"/>
                    <a:pt x="31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9"/>
            <p:cNvSpPr/>
            <p:nvPr/>
          </p:nvSpPr>
          <p:spPr>
            <a:xfrm>
              <a:off x="3426175" y="2294575"/>
              <a:ext cx="32850" cy="15975"/>
            </a:xfrm>
            <a:custGeom>
              <a:avLst/>
              <a:gdLst/>
              <a:ahLst/>
              <a:cxnLst/>
              <a:rect l="l" t="t" r="r" b="b"/>
              <a:pathLst>
                <a:path w="1314" h="639" extrusionOk="0">
                  <a:moveTo>
                    <a:pt x="1159" y="1"/>
                  </a:moveTo>
                  <a:cubicBezTo>
                    <a:pt x="733" y="1"/>
                    <a:pt x="314" y="188"/>
                    <a:pt x="39" y="520"/>
                  </a:cubicBezTo>
                  <a:cubicBezTo>
                    <a:pt x="1" y="574"/>
                    <a:pt x="45" y="639"/>
                    <a:pt x="95" y="639"/>
                  </a:cubicBezTo>
                  <a:cubicBezTo>
                    <a:pt x="110" y="639"/>
                    <a:pt x="125" y="633"/>
                    <a:pt x="139" y="619"/>
                  </a:cubicBezTo>
                  <a:cubicBezTo>
                    <a:pt x="393" y="309"/>
                    <a:pt x="773" y="140"/>
                    <a:pt x="1159" y="140"/>
                  </a:cubicBezTo>
                  <a:cubicBezTo>
                    <a:pt x="1180" y="140"/>
                    <a:pt x="1202" y="140"/>
                    <a:pt x="1223" y="142"/>
                  </a:cubicBezTo>
                  <a:cubicBezTo>
                    <a:pt x="1227" y="142"/>
                    <a:pt x="1230" y="142"/>
                    <a:pt x="1233" y="142"/>
                  </a:cubicBezTo>
                  <a:cubicBezTo>
                    <a:pt x="1313" y="142"/>
                    <a:pt x="1310" y="12"/>
                    <a:pt x="1223" y="2"/>
                  </a:cubicBezTo>
                  <a:cubicBezTo>
                    <a:pt x="1202" y="1"/>
                    <a:pt x="1181" y="1"/>
                    <a:pt x="1159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3784225" y="2281575"/>
              <a:ext cx="88875" cy="91300"/>
            </a:xfrm>
            <a:custGeom>
              <a:avLst/>
              <a:gdLst/>
              <a:ahLst/>
              <a:cxnLst/>
              <a:rect l="l" t="t" r="r" b="b"/>
              <a:pathLst>
                <a:path w="3555" h="3652" extrusionOk="0">
                  <a:moveTo>
                    <a:pt x="1361" y="1"/>
                  </a:moveTo>
                  <a:cubicBezTo>
                    <a:pt x="879" y="1"/>
                    <a:pt x="395" y="151"/>
                    <a:pt x="1" y="433"/>
                  </a:cubicBezTo>
                  <a:lnTo>
                    <a:pt x="668" y="2374"/>
                  </a:lnTo>
                  <a:cubicBezTo>
                    <a:pt x="757" y="2782"/>
                    <a:pt x="996" y="3150"/>
                    <a:pt x="1335" y="3399"/>
                  </a:cubicBezTo>
                  <a:cubicBezTo>
                    <a:pt x="1474" y="3499"/>
                    <a:pt x="1633" y="3578"/>
                    <a:pt x="1803" y="3618"/>
                  </a:cubicBezTo>
                  <a:cubicBezTo>
                    <a:pt x="1893" y="3641"/>
                    <a:pt x="1986" y="3652"/>
                    <a:pt x="2078" y="3652"/>
                  </a:cubicBezTo>
                  <a:cubicBezTo>
                    <a:pt x="2393" y="3652"/>
                    <a:pt x="2707" y="3527"/>
                    <a:pt x="2938" y="3320"/>
                  </a:cubicBezTo>
                  <a:cubicBezTo>
                    <a:pt x="3246" y="3050"/>
                    <a:pt x="3425" y="2643"/>
                    <a:pt x="3475" y="2245"/>
                  </a:cubicBezTo>
                  <a:cubicBezTo>
                    <a:pt x="3555" y="1418"/>
                    <a:pt x="3067" y="592"/>
                    <a:pt x="2330" y="224"/>
                  </a:cubicBezTo>
                  <a:cubicBezTo>
                    <a:pt x="2028" y="73"/>
                    <a:pt x="1695" y="1"/>
                    <a:pt x="1361" y="1"/>
                  </a:cubicBezTo>
                  <a:close/>
                </a:path>
              </a:pathLst>
            </a:custGeom>
            <a:solidFill>
              <a:srgbClr val="FF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3803350" y="2328050"/>
              <a:ext cx="55375" cy="29850"/>
            </a:xfrm>
            <a:custGeom>
              <a:avLst/>
              <a:gdLst/>
              <a:ahLst/>
              <a:cxnLst/>
              <a:rect l="l" t="t" r="r" b="b"/>
              <a:pathLst>
                <a:path w="2215" h="1194" extrusionOk="0">
                  <a:moveTo>
                    <a:pt x="82" y="1"/>
                  </a:moveTo>
                  <a:cubicBezTo>
                    <a:pt x="42" y="1"/>
                    <a:pt x="0" y="33"/>
                    <a:pt x="12" y="87"/>
                  </a:cubicBezTo>
                  <a:cubicBezTo>
                    <a:pt x="132" y="605"/>
                    <a:pt x="500" y="1072"/>
                    <a:pt x="1038" y="1172"/>
                  </a:cubicBezTo>
                  <a:cubicBezTo>
                    <a:pt x="1109" y="1186"/>
                    <a:pt x="1181" y="1193"/>
                    <a:pt x="1252" y="1193"/>
                  </a:cubicBezTo>
                  <a:cubicBezTo>
                    <a:pt x="1667" y="1193"/>
                    <a:pt x="2058" y="951"/>
                    <a:pt x="2202" y="535"/>
                  </a:cubicBezTo>
                  <a:cubicBezTo>
                    <a:pt x="2214" y="485"/>
                    <a:pt x="2170" y="451"/>
                    <a:pt x="2127" y="451"/>
                  </a:cubicBezTo>
                  <a:cubicBezTo>
                    <a:pt x="2100" y="451"/>
                    <a:pt x="2074" y="464"/>
                    <a:pt x="2063" y="495"/>
                  </a:cubicBezTo>
                  <a:cubicBezTo>
                    <a:pt x="1950" y="851"/>
                    <a:pt x="1606" y="1056"/>
                    <a:pt x="1251" y="1056"/>
                  </a:cubicBezTo>
                  <a:cubicBezTo>
                    <a:pt x="1170" y="1056"/>
                    <a:pt x="1088" y="1045"/>
                    <a:pt x="1008" y="1023"/>
                  </a:cubicBezTo>
                  <a:cubicBezTo>
                    <a:pt x="550" y="903"/>
                    <a:pt x="251" y="495"/>
                    <a:pt x="142" y="47"/>
                  </a:cubicBezTo>
                  <a:cubicBezTo>
                    <a:pt x="134" y="15"/>
                    <a:pt x="108" y="1"/>
                    <a:pt x="8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9"/>
            <p:cNvSpPr/>
            <p:nvPr/>
          </p:nvSpPr>
          <p:spPr>
            <a:xfrm>
              <a:off x="3824625" y="2309825"/>
              <a:ext cx="12400" cy="46500"/>
            </a:xfrm>
            <a:custGeom>
              <a:avLst/>
              <a:gdLst/>
              <a:ahLst/>
              <a:cxnLst/>
              <a:rect l="l" t="t" r="r" b="b"/>
              <a:pathLst>
                <a:path w="496" h="1860" extrusionOk="0">
                  <a:moveTo>
                    <a:pt x="181" y="1"/>
                  </a:moveTo>
                  <a:cubicBezTo>
                    <a:pt x="132" y="1"/>
                    <a:pt x="82" y="50"/>
                    <a:pt x="117" y="99"/>
                  </a:cubicBezTo>
                  <a:cubicBezTo>
                    <a:pt x="276" y="348"/>
                    <a:pt x="356" y="637"/>
                    <a:pt x="356" y="925"/>
                  </a:cubicBezTo>
                  <a:cubicBezTo>
                    <a:pt x="346" y="1204"/>
                    <a:pt x="276" y="1553"/>
                    <a:pt x="48" y="1741"/>
                  </a:cubicBezTo>
                  <a:cubicBezTo>
                    <a:pt x="1" y="1788"/>
                    <a:pt x="45" y="1859"/>
                    <a:pt x="101" y="1859"/>
                  </a:cubicBezTo>
                  <a:cubicBezTo>
                    <a:pt x="116" y="1859"/>
                    <a:pt x="132" y="1854"/>
                    <a:pt x="147" y="1841"/>
                  </a:cubicBezTo>
                  <a:cubicBezTo>
                    <a:pt x="396" y="1632"/>
                    <a:pt x="486" y="1264"/>
                    <a:pt x="486" y="955"/>
                  </a:cubicBezTo>
                  <a:cubicBezTo>
                    <a:pt x="495" y="626"/>
                    <a:pt x="406" y="308"/>
                    <a:pt x="236" y="29"/>
                  </a:cubicBezTo>
                  <a:cubicBezTo>
                    <a:pt x="222" y="9"/>
                    <a:pt x="201" y="1"/>
                    <a:pt x="18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3815600" y="2294575"/>
              <a:ext cx="32825" cy="15975"/>
            </a:xfrm>
            <a:custGeom>
              <a:avLst/>
              <a:gdLst/>
              <a:ahLst/>
              <a:cxnLst/>
              <a:rect l="l" t="t" r="r" b="b"/>
              <a:pathLst>
                <a:path w="1313" h="639" extrusionOk="0">
                  <a:moveTo>
                    <a:pt x="154" y="1"/>
                  </a:moveTo>
                  <a:cubicBezTo>
                    <a:pt x="133" y="1"/>
                    <a:pt x="111" y="1"/>
                    <a:pt x="90" y="2"/>
                  </a:cubicBezTo>
                  <a:cubicBezTo>
                    <a:pt x="3" y="12"/>
                    <a:pt x="0" y="142"/>
                    <a:pt x="81" y="142"/>
                  </a:cubicBezTo>
                  <a:cubicBezTo>
                    <a:pt x="84" y="142"/>
                    <a:pt x="87" y="142"/>
                    <a:pt x="90" y="142"/>
                  </a:cubicBezTo>
                  <a:cubicBezTo>
                    <a:pt x="112" y="140"/>
                    <a:pt x="133" y="140"/>
                    <a:pt x="155" y="140"/>
                  </a:cubicBezTo>
                  <a:cubicBezTo>
                    <a:pt x="540" y="140"/>
                    <a:pt x="920" y="309"/>
                    <a:pt x="1175" y="619"/>
                  </a:cubicBezTo>
                  <a:cubicBezTo>
                    <a:pt x="1188" y="633"/>
                    <a:pt x="1204" y="639"/>
                    <a:pt x="1219" y="639"/>
                  </a:cubicBezTo>
                  <a:cubicBezTo>
                    <a:pt x="1268" y="639"/>
                    <a:pt x="1313" y="574"/>
                    <a:pt x="1274" y="520"/>
                  </a:cubicBezTo>
                  <a:cubicBezTo>
                    <a:pt x="1000" y="188"/>
                    <a:pt x="580" y="1"/>
                    <a:pt x="15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3457750" y="2172675"/>
              <a:ext cx="367075" cy="350900"/>
            </a:xfrm>
            <a:custGeom>
              <a:avLst/>
              <a:gdLst/>
              <a:ahLst/>
              <a:cxnLst/>
              <a:rect l="l" t="t" r="r" b="b"/>
              <a:pathLst>
                <a:path w="14683" h="14036" extrusionOk="0">
                  <a:moveTo>
                    <a:pt x="7346" y="1"/>
                  </a:moveTo>
                  <a:cubicBezTo>
                    <a:pt x="0" y="130"/>
                    <a:pt x="359" y="5376"/>
                    <a:pt x="359" y="5376"/>
                  </a:cubicBezTo>
                  <a:cubicBezTo>
                    <a:pt x="418" y="6879"/>
                    <a:pt x="329" y="9318"/>
                    <a:pt x="906" y="10741"/>
                  </a:cubicBezTo>
                  <a:cubicBezTo>
                    <a:pt x="906" y="10741"/>
                    <a:pt x="2917" y="14036"/>
                    <a:pt x="7576" y="14036"/>
                  </a:cubicBezTo>
                  <a:cubicBezTo>
                    <a:pt x="12234" y="14036"/>
                    <a:pt x="13906" y="10174"/>
                    <a:pt x="13906" y="10174"/>
                  </a:cubicBezTo>
                  <a:cubicBezTo>
                    <a:pt x="14484" y="8751"/>
                    <a:pt x="14274" y="6879"/>
                    <a:pt x="14324" y="5376"/>
                  </a:cubicBezTo>
                  <a:cubicBezTo>
                    <a:pt x="14324" y="5376"/>
                    <a:pt x="14683" y="130"/>
                    <a:pt x="7346" y="1"/>
                  </a:cubicBezTo>
                  <a:close/>
                </a:path>
              </a:pathLst>
            </a:custGeom>
            <a:solidFill>
              <a:srgbClr val="FF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3596250" y="2170975"/>
              <a:ext cx="84600" cy="7250"/>
            </a:xfrm>
            <a:custGeom>
              <a:avLst/>
              <a:gdLst/>
              <a:ahLst/>
              <a:cxnLst/>
              <a:rect l="l" t="t" r="r" b="b"/>
              <a:pathLst>
                <a:path w="3384" h="290" extrusionOk="0">
                  <a:moveTo>
                    <a:pt x="1714" y="0"/>
                  </a:moveTo>
                  <a:cubicBezTo>
                    <a:pt x="1168" y="0"/>
                    <a:pt x="624" y="53"/>
                    <a:pt x="85" y="159"/>
                  </a:cubicBezTo>
                  <a:cubicBezTo>
                    <a:pt x="1" y="168"/>
                    <a:pt x="30" y="290"/>
                    <a:pt x="99" y="290"/>
                  </a:cubicBezTo>
                  <a:cubicBezTo>
                    <a:pt x="104" y="290"/>
                    <a:pt x="109" y="289"/>
                    <a:pt x="114" y="288"/>
                  </a:cubicBezTo>
                  <a:cubicBezTo>
                    <a:pt x="643" y="187"/>
                    <a:pt x="1177" y="137"/>
                    <a:pt x="1711" y="137"/>
                  </a:cubicBezTo>
                  <a:cubicBezTo>
                    <a:pt x="2233" y="137"/>
                    <a:pt x="2754" y="185"/>
                    <a:pt x="3270" y="278"/>
                  </a:cubicBezTo>
                  <a:cubicBezTo>
                    <a:pt x="3276" y="280"/>
                    <a:pt x="3282" y="280"/>
                    <a:pt x="3288" y="280"/>
                  </a:cubicBezTo>
                  <a:cubicBezTo>
                    <a:pt x="3363" y="280"/>
                    <a:pt x="3384" y="167"/>
                    <a:pt x="3310" y="148"/>
                  </a:cubicBezTo>
                  <a:cubicBezTo>
                    <a:pt x="2779" y="50"/>
                    <a:pt x="2246" y="0"/>
                    <a:pt x="171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3624850" y="2309600"/>
              <a:ext cx="29000" cy="17850"/>
            </a:xfrm>
            <a:custGeom>
              <a:avLst/>
              <a:gdLst/>
              <a:ahLst/>
              <a:cxnLst/>
              <a:rect l="l" t="t" r="r" b="b"/>
              <a:pathLst>
                <a:path w="1160" h="714" extrusionOk="0">
                  <a:moveTo>
                    <a:pt x="68" y="1"/>
                  </a:moveTo>
                  <a:cubicBezTo>
                    <a:pt x="33" y="1"/>
                    <a:pt x="1" y="23"/>
                    <a:pt x="5" y="68"/>
                  </a:cubicBezTo>
                  <a:cubicBezTo>
                    <a:pt x="25" y="307"/>
                    <a:pt x="115" y="566"/>
                    <a:pt x="354" y="666"/>
                  </a:cubicBezTo>
                  <a:cubicBezTo>
                    <a:pt x="425" y="698"/>
                    <a:pt x="504" y="714"/>
                    <a:pt x="583" y="714"/>
                  </a:cubicBezTo>
                  <a:cubicBezTo>
                    <a:pt x="747" y="714"/>
                    <a:pt x="913" y="647"/>
                    <a:pt x="1021" y="526"/>
                  </a:cubicBezTo>
                  <a:cubicBezTo>
                    <a:pt x="1120" y="407"/>
                    <a:pt x="1160" y="248"/>
                    <a:pt x="1140" y="98"/>
                  </a:cubicBezTo>
                  <a:cubicBezTo>
                    <a:pt x="1140" y="58"/>
                    <a:pt x="1111" y="29"/>
                    <a:pt x="1071" y="29"/>
                  </a:cubicBezTo>
                  <a:cubicBezTo>
                    <a:pt x="1041" y="29"/>
                    <a:pt x="1001" y="58"/>
                    <a:pt x="1001" y="98"/>
                  </a:cubicBezTo>
                  <a:cubicBezTo>
                    <a:pt x="1021" y="237"/>
                    <a:pt x="991" y="367"/>
                    <a:pt x="881" y="467"/>
                  </a:cubicBezTo>
                  <a:cubicBezTo>
                    <a:pt x="801" y="538"/>
                    <a:pt x="697" y="577"/>
                    <a:pt x="583" y="577"/>
                  </a:cubicBezTo>
                  <a:cubicBezTo>
                    <a:pt x="570" y="577"/>
                    <a:pt x="556" y="577"/>
                    <a:pt x="543" y="576"/>
                  </a:cubicBezTo>
                  <a:cubicBezTo>
                    <a:pt x="284" y="566"/>
                    <a:pt x="155" y="307"/>
                    <a:pt x="145" y="68"/>
                  </a:cubicBezTo>
                  <a:cubicBezTo>
                    <a:pt x="140" y="23"/>
                    <a:pt x="103" y="1"/>
                    <a:pt x="68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3580425" y="2235375"/>
              <a:ext cx="119475" cy="63075"/>
            </a:xfrm>
            <a:custGeom>
              <a:avLst/>
              <a:gdLst/>
              <a:ahLst/>
              <a:cxnLst/>
              <a:rect l="l" t="t" r="r" b="b"/>
              <a:pathLst>
                <a:path w="4779" h="2523" extrusionOk="0">
                  <a:moveTo>
                    <a:pt x="2384" y="1"/>
                  </a:moveTo>
                  <a:cubicBezTo>
                    <a:pt x="1759" y="1"/>
                    <a:pt x="1147" y="248"/>
                    <a:pt x="687" y="698"/>
                  </a:cubicBezTo>
                  <a:cubicBezTo>
                    <a:pt x="309" y="1086"/>
                    <a:pt x="1" y="1753"/>
                    <a:pt x="419" y="2241"/>
                  </a:cubicBezTo>
                  <a:cubicBezTo>
                    <a:pt x="575" y="2415"/>
                    <a:pt x="807" y="2522"/>
                    <a:pt x="1037" y="2522"/>
                  </a:cubicBezTo>
                  <a:cubicBezTo>
                    <a:pt x="1057" y="2522"/>
                    <a:pt x="1076" y="2521"/>
                    <a:pt x="1096" y="2520"/>
                  </a:cubicBezTo>
                  <a:cubicBezTo>
                    <a:pt x="1554" y="2490"/>
                    <a:pt x="1932" y="2072"/>
                    <a:pt x="2390" y="2062"/>
                  </a:cubicBezTo>
                  <a:cubicBezTo>
                    <a:pt x="2837" y="2072"/>
                    <a:pt x="3216" y="2490"/>
                    <a:pt x="3674" y="2520"/>
                  </a:cubicBezTo>
                  <a:cubicBezTo>
                    <a:pt x="3694" y="2521"/>
                    <a:pt x="3714" y="2522"/>
                    <a:pt x="3734" y="2522"/>
                  </a:cubicBezTo>
                  <a:cubicBezTo>
                    <a:pt x="3971" y="2522"/>
                    <a:pt x="4195" y="2415"/>
                    <a:pt x="4350" y="2241"/>
                  </a:cubicBezTo>
                  <a:cubicBezTo>
                    <a:pt x="4779" y="1743"/>
                    <a:pt x="4460" y="1076"/>
                    <a:pt x="4062" y="678"/>
                  </a:cubicBezTo>
                  <a:cubicBezTo>
                    <a:pt x="3624" y="250"/>
                    <a:pt x="3017" y="11"/>
                    <a:pt x="2419" y="1"/>
                  </a:cubicBezTo>
                  <a:cubicBezTo>
                    <a:pt x="2408" y="1"/>
                    <a:pt x="2396" y="1"/>
                    <a:pt x="238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3461050" y="2290625"/>
              <a:ext cx="360725" cy="112125"/>
            </a:xfrm>
            <a:custGeom>
              <a:avLst/>
              <a:gdLst/>
              <a:ahLst/>
              <a:cxnLst/>
              <a:rect l="l" t="t" r="r" b="b"/>
              <a:pathLst>
                <a:path w="14429" h="4485" extrusionOk="0">
                  <a:moveTo>
                    <a:pt x="3541" y="1"/>
                  </a:moveTo>
                  <a:cubicBezTo>
                    <a:pt x="1772" y="1"/>
                    <a:pt x="0" y="1928"/>
                    <a:pt x="326" y="2728"/>
                  </a:cubicBezTo>
                  <a:cubicBezTo>
                    <a:pt x="643" y="3505"/>
                    <a:pt x="1993" y="4485"/>
                    <a:pt x="3693" y="4485"/>
                  </a:cubicBezTo>
                  <a:cubicBezTo>
                    <a:pt x="3758" y="4485"/>
                    <a:pt x="3824" y="4483"/>
                    <a:pt x="3890" y="4480"/>
                  </a:cubicBezTo>
                  <a:cubicBezTo>
                    <a:pt x="5681" y="4401"/>
                    <a:pt x="6349" y="3126"/>
                    <a:pt x="6349" y="3126"/>
                  </a:cubicBezTo>
                  <a:cubicBezTo>
                    <a:pt x="6349" y="3126"/>
                    <a:pt x="6588" y="2818"/>
                    <a:pt x="7055" y="2778"/>
                  </a:cubicBezTo>
                  <a:lnTo>
                    <a:pt x="7364" y="2778"/>
                  </a:lnTo>
                  <a:cubicBezTo>
                    <a:pt x="7831" y="2818"/>
                    <a:pt x="8081" y="3126"/>
                    <a:pt x="8081" y="3126"/>
                  </a:cubicBezTo>
                  <a:cubicBezTo>
                    <a:pt x="8081" y="3126"/>
                    <a:pt x="8747" y="4401"/>
                    <a:pt x="10539" y="4480"/>
                  </a:cubicBezTo>
                  <a:cubicBezTo>
                    <a:pt x="10605" y="4483"/>
                    <a:pt x="10671" y="4485"/>
                    <a:pt x="10736" y="4485"/>
                  </a:cubicBezTo>
                  <a:cubicBezTo>
                    <a:pt x="12435" y="4485"/>
                    <a:pt x="13776" y="3505"/>
                    <a:pt x="14102" y="2728"/>
                  </a:cubicBezTo>
                  <a:cubicBezTo>
                    <a:pt x="14429" y="1928"/>
                    <a:pt x="12647" y="1"/>
                    <a:pt x="10888" y="1"/>
                  </a:cubicBezTo>
                  <a:cubicBezTo>
                    <a:pt x="10874" y="1"/>
                    <a:pt x="10861" y="1"/>
                    <a:pt x="10848" y="1"/>
                  </a:cubicBezTo>
                  <a:cubicBezTo>
                    <a:pt x="9066" y="31"/>
                    <a:pt x="8519" y="1534"/>
                    <a:pt x="8081" y="1813"/>
                  </a:cubicBezTo>
                  <a:cubicBezTo>
                    <a:pt x="7672" y="2082"/>
                    <a:pt x="7324" y="2091"/>
                    <a:pt x="7279" y="2091"/>
                  </a:cubicBezTo>
                  <a:cubicBezTo>
                    <a:pt x="7276" y="2091"/>
                    <a:pt x="7274" y="2091"/>
                    <a:pt x="7274" y="2091"/>
                  </a:cubicBezTo>
                  <a:lnTo>
                    <a:pt x="7155" y="2091"/>
                  </a:lnTo>
                  <a:cubicBezTo>
                    <a:pt x="7155" y="2091"/>
                    <a:pt x="7153" y="2091"/>
                    <a:pt x="7150" y="2091"/>
                  </a:cubicBezTo>
                  <a:cubicBezTo>
                    <a:pt x="7104" y="2091"/>
                    <a:pt x="6748" y="2082"/>
                    <a:pt x="6349" y="1813"/>
                  </a:cubicBezTo>
                  <a:cubicBezTo>
                    <a:pt x="5911" y="1534"/>
                    <a:pt x="5353" y="31"/>
                    <a:pt x="3581" y="1"/>
                  </a:cubicBezTo>
                  <a:cubicBezTo>
                    <a:pt x="3568" y="1"/>
                    <a:pt x="3555" y="1"/>
                    <a:pt x="3541" y="1"/>
                  </a:cubicBezTo>
                  <a:close/>
                </a:path>
              </a:pathLst>
            </a:custGeom>
            <a:solidFill>
              <a:srgbClr val="F11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3497550" y="2308725"/>
              <a:ext cx="94350" cy="68700"/>
            </a:xfrm>
            <a:custGeom>
              <a:avLst/>
              <a:gdLst/>
              <a:ahLst/>
              <a:cxnLst/>
              <a:rect l="l" t="t" r="r" b="b"/>
              <a:pathLst>
                <a:path w="3774" h="2748" extrusionOk="0">
                  <a:moveTo>
                    <a:pt x="2149" y="0"/>
                  </a:moveTo>
                  <a:cubicBezTo>
                    <a:pt x="2105" y="0"/>
                    <a:pt x="2059" y="2"/>
                    <a:pt x="2012" y="4"/>
                  </a:cubicBezTo>
                  <a:cubicBezTo>
                    <a:pt x="768" y="53"/>
                    <a:pt x="160" y="1367"/>
                    <a:pt x="160" y="1367"/>
                  </a:cubicBezTo>
                  <a:cubicBezTo>
                    <a:pt x="1" y="1398"/>
                    <a:pt x="370" y="1905"/>
                    <a:pt x="399" y="1945"/>
                  </a:cubicBezTo>
                  <a:cubicBezTo>
                    <a:pt x="737" y="2492"/>
                    <a:pt x="1267" y="2747"/>
                    <a:pt x="1943" y="2747"/>
                  </a:cubicBezTo>
                  <a:cubicBezTo>
                    <a:pt x="2005" y="2747"/>
                    <a:pt x="2067" y="2745"/>
                    <a:pt x="2131" y="2741"/>
                  </a:cubicBezTo>
                  <a:cubicBezTo>
                    <a:pt x="2549" y="2711"/>
                    <a:pt x="2938" y="2502"/>
                    <a:pt x="3186" y="2183"/>
                  </a:cubicBezTo>
                  <a:cubicBezTo>
                    <a:pt x="3445" y="1855"/>
                    <a:pt x="3674" y="1358"/>
                    <a:pt x="3774" y="949"/>
                  </a:cubicBezTo>
                  <a:cubicBezTo>
                    <a:pt x="3774" y="949"/>
                    <a:pt x="3448" y="0"/>
                    <a:pt x="2149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3522200" y="2317025"/>
              <a:ext cx="51800" cy="51775"/>
            </a:xfrm>
            <a:custGeom>
              <a:avLst/>
              <a:gdLst/>
              <a:ahLst/>
              <a:cxnLst/>
              <a:rect l="l" t="t" r="r" b="b"/>
              <a:pathLst>
                <a:path w="2072" h="2071" extrusionOk="0">
                  <a:moveTo>
                    <a:pt x="1036" y="0"/>
                  </a:moveTo>
                  <a:cubicBezTo>
                    <a:pt x="468" y="0"/>
                    <a:pt x="1" y="468"/>
                    <a:pt x="1" y="1035"/>
                  </a:cubicBezTo>
                  <a:cubicBezTo>
                    <a:pt x="1" y="1613"/>
                    <a:pt x="468" y="2070"/>
                    <a:pt x="1036" y="2070"/>
                  </a:cubicBezTo>
                  <a:cubicBezTo>
                    <a:pt x="1603" y="2070"/>
                    <a:pt x="2071" y="1613"/>
                    <a:pt x="2071" y="1035"/>
                  </a:cubicBezTo>
                  <a:cubicBezTo>
                    <a:pt x="2071" y="468"/>
                    <a:pt x="1603" y="0"/>
                    <a:pt x="1036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3533900" y="2344650"/>
              <a:ext cx="28375" cy="28125"/>
            </a:xfrm>
            <a:custGeom>
              <a:avLst/>
              <a:gdLst/>
              <a:ahLst/>
              <a:cxnLst/>
              <a:rect l="l" t="t" r="r" b="b"/>
              <a:pathLst>
                <a:path w="1135" h="1125" extrusionOk="0">
                  <a:moveTo>
                    <a:pt x="568" y="0"/>
                  </a:moveTo>
                  <a:cubicBezTo>
                    <a:pt x="259" y="0"/>
                    <a:pt x="0" y="249"/>
                    <a:pt x="0" y="567"/>
                  </a:cubicBezTo>
                  <a:cubicBezTo>
                    <a:pt x="0" y="876"/>
                    <a:pt x="259" y="1125"/>
                    <a:pt x="568" y="1125"/>
                  </a:cubicBezTo>
                  <a:cubicBezTo>
                    <a:pt x="876" y="1125"/>
                    <a:pt x="1135" y="876"/>
                    <a:pt x="1135" y="567"/>
                  </a:cubicBezTo>
                  <a:cubicBezTo>
                    <a:pt x="1135" y="249"/>
                    <a:pt x="876" y="0"/>
                    <a:pt x="56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3498375" y="2330675"/>
              <a:ext cx="95550" cy="48350"/>
            </a:xfrm>
            <a:custGeom>
              <a:avLst/>
              <a:gdLst/>
              <a:ahLst/>
              <a:cxnLst/>
              <a:rect l="l" t="t" r="r" b="b"/>
              <a:pathLst>
                <a:path w="3822" h="1934" extrusionOk="0">
                  <a:moveTo>
                    <a:pt x="3739" y="0"/>
                  </a:moveTo>
                  <a:cubicBezTo>
                    <a:pt x="3711" y="0"/>
                    <a:pt x="3683" y="15"/>
                    <a:pt x="3671" y="51"/>
                  </a:cubicBezTo>
                  <a:cubicBezTo>
                    <a:pt x="3571" y="469"/>
                    <a:pt x="3382" y="887"/>
                    <a:pt x="3124" y="1236"/>
                  </a:cubicBezTo>
                  <a:cubicBezTo>
                    <a:pt x="2845" y="1604"/>
                    <a:pt x="2407" y="1794"/>
                    <a:pt x="1949" y="1794"/>
                  </a:cubicBezTo>
                  <a:cubicBezTo>
                    <a:pt x="1122" y="1794"/>
                    <a:pt x="505" y="1286"/>
                    <a:pt x="147" y="569"/>
                  </a:cubicBezTo>
                  <a:cubicBezTo>
                    <a:pt x="135" y="544"/>
                    <a:pt x="114" y="534"/>
                    <a:pt x="94" y="534"/>
                  </a:cubicBezTo>
                  <a:cubicBezTo>
                    <a:pt x="48" y="534"/>
                    <a:pt x="0" y="584"/>
                    <a:pt x="28" y="639"/>
                  </a:cubicBezTo>
                  <a:cubicBezTo>
                    <a:pt x="409" y="1401"/>
                    <a:pt x="1078" y="1934"/>
                    <a:pt x="1941" y="1934"/>
                  </a:cubicBezTo>
                  <a:cubicBezTo>
                    <a:pt x="1957" y="1934"/>
                    <a:pt x="1973" y="1933"/>
                    <a:pt x="1989" y="1933"/>
                  </a:cubicBezTo>
                  <a:cubicBezTo>
                    <a:pt x="2436" y="1923"/>
                    <a:pt x="2874" y="1743"/>
                    <a:pt x="3163" y="1405"/>
                  </a:cubicBezTo>
                  <a:cubicBezTo>
                    <a:pt x="3482" y="1037"/>
                    <a:pt x="3691" y="549"/>
                    <a:pt x="3810" y="82"/>
                  </a:cubicBezTo>
                  <a:cubicBezTo>
                    <a:pt x="3822" y="34"/>
                    <a:pt x="3781" y="0"/>
                    <a:pt x="3739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3693900" y="2312225"/>
              <a:ext cx="94350" cy="68725"/>
            </a:xfrm>
            <a:custGeom>
              <a:avLst/>
              <a:gdLst/>
              <a:ahLst/>
              <a:cxnLst/>
              <a:rect l="l" t="t" r="r" b="b"/>
              <a:pathLst>
                <a:path w="3774" h="2749" extrusionOk="0">
                  <a:moveTo>
                    <a:pt x="1652" y="1"/>
                  </a:moveTo>
                  <a:cubicBezTo>
                    <a:pt x="329" y="1"/>
                    <a:pt x="1" y="949"/>
                    <a:pt x="1" y="949"/>
                  </a:cubicBezTo>
                  <a:cubicBezTo>
                    <a:pt x="100" y="1357"/>
                    <a:pt x="339" y="1864"/>
                    <a:pt x="598" y="2193"/>
                  </a:cubicBezTo>
                  <a:cubicBezTo>
                    <a:pt x="847" y="2512"/>
                    <a:pt x="1235" y="2720"/>
                    <a:pt x="1643" y="2740"/>
                  </a:cubicBezTo>
                  <a:cubicBezTo>
                    <a:pt x="1717" y="2746"/>
                    <a:pt x="1789" y="2749"/>
                    <a:pt x="1859" y="2749"/>
                  </a:cubicBezTo>
                  <a:cubicBezTo>
                    <a:pt x="2523" y="2749"/>
                    <a:pt x="3043" y="2493"/>
                    <a:pt x="3385" y="1944"/>
                  </a:cubicBezTo>
                  <a:cubicBezTo>
                    <a:pt x="3405" y="1914"/>
                    <a:pt x="3773" y="1397"/>
                    <a:pt x="3624" y="1377"/>
                  </a:cubicBezTo>
                  <a:cubicBezTo>
                    <a:pt x="3624" y="1377"/>
                    <a:pt x="3007" y="63"/>
                    <a:pt x="1773" y="3"/>
                  </a:cubicBezTo>
                  <a:cubicBezTo>
                    <a:pt x="1732" y="2"/>
                    <a:pt x="1691" y="1"/>
                    <a:pt x="165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3712075" y="2320750"/>
              <a:ext cx="51550" cy="51800"/>
            </a:xfrm>
            <a:custGeom>
              <a:avLst/>
              <a:gdLst/>
              <a:ahLst/>
              <a:cxnLst/>
              <a:rect l="l" t="t" r="r" b="b"/>
              <a:pathLst>
                <a:path w="2062" h="2072" extrusionOk="0">
                  <a:moveTo>
                    <a:pt x="1026" y="1"/>
                  </a:moveTo>
                  <a:cubicBezTo>
                    <a:pt x="458" y="1"/>
                    <a:pt x="0" y="468"/>
                    <a:pt x="0" y="1036"/>
                  </a:cubicBezTo>
                  <a:cubicBezTo>
                    <a:pt x="0" y="1603"/>
                    <a:pt x="458" y="2071"/>
                    <a:pt x="1026" y="2071"/>
                  </a:cubicBezTo>
                  <a:cubicBezTo>
                    <a:pt x="1603" y="2071"/>
                    <a:pt x="2061" y="1603"/>
                    <a:pt x="2061" y="1036"/>
                  </a:cubicBezTo>
                  <a:cubicBezTo>
                    <a:pt x="2061" y="468"/>
                    <a:pt x="1603" y="1"/>
                    <a:pt x="1026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3723525" y="2348125"/>
              <a:ext cx="28375" cy="28400"/>
            </a:xfrm>
            <a:custGeom>
              <a:avLst/>
              <a:gdLst/>
              <a:ahLst/>
              <a:cxnLst/>
              <a:rect l="l" t="t" r="r" b="b"/>
              <a:pathLst>
                <a:path w="1135" h="1136" extrusionOk="0">
                  <a:moveTo>
                    <a:pt x="568" y="1"/>
                  </a:moveTo>
                  <a:cubicBezTo>
                    <a:pt x="259" y="1"/>
                    <a:pt x="0" y="259"/>
                    <a:pt x="0" y="568"/>
                  </a:cubicBezTo>
                  <a:cubicBezTo>
                    <a:pt x="0" y="886"/>
                    <a:pt x="259" y="1135"/>
                    <a:pt x="568" y="1135"/>
                  </a:cubicBezTo>
                  <a:cubicBezTo>
                    <a:pt x="886" y="1135"/>
                    <a:pt x="1135" y="886"/>
                    <a:pt x="1135" y="568"/>
                  </a:cubicBezTo>
                  <a:cubicBezTo>
                    <a:pt x="1135" y="259"/>
                    <a:pt x="886" y="1"/>
                    <a:pt x="56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3691975" y="2334275"/>
              <a:ext cx="95450" cy="48475"/>
            </a:xfrm>
            <a:custGeom>
              <a:avLst/>
              <a:gdLst/>
              <a:ahLst/>
              <a:cxnLst/>
              <a:rect l="l" t="t" r="r" b="b"/>
              <a:pathLst>
                <a:path w="3818" h="1939" extrusionOk="0">
                  <a:moveTo>
                    <a:pt x="85" y="1"/>
                  </a:moveTo>
                  <a:cubicBezTo>
                    <a:pt x="43" y="1"/>
                    <a:pt x="0" y="33"/>
                    <a:pt x="18" y="86"/>
                  </a:cubicBezTo>
                  <a:cubicBezTo>
                    <a:pt x="127" y="555"/>
                    <a:pt x="346" y="1032"/>
                    <a:pt x="655" y="1400"/>
                  </a:cubicBezTo>
                  <a:cubicBezTo>
                    <a:pt x="954" y="1749"/>
                    <a:pt x="1382" y="1928"/>
                    <a:pt x="1830" y="1938"/>
                  </a:cubicBezTo>
                  <a:cubicBezTo>
                    <a:pt x="1846" y="1938"/>
                    <a:pt x="1862" y="1938"/>
                    <a:pt x="1878" y="1938"/>
                  </a:cubicBezTo>
                  <a:cubicBezTo>
                    <a:pt x="2750" y="1938"/>
                    <a:pt x="3410" y="1406"/>
                    <a:pt x="3790" y="644"/>
                  </a:cubicBezTo>
                  <a:cubicBezTo>
                    <a:pt x="3818" y="589"/>
                    <a:pt x="3770" y="539"/>
                    <a:pt x="3724" y="539"/>
                  </a:cubicBezTo>
                  <a:cubicBezTo>
                    <a:pt x="3704" y="539"/>
                    <a:pt x="3683" y="550"/>
                    <a:pt x="3671" y="575"/>
                  </a:cubicBezTo>
                  <a:cubicBezTo>
                    <a:pt x="3313" y="1291"/>
                    <a:pt x="2706" y="1799"/>
                    <a:pt x="1879" y="1799"/>
                  </a:cubicBezTo>
                  <a:cubicBezTo>
                    <a:pt x="1432" y="1799"/>
                    <a:pt x="1014" y="1619"/>
                    <a:pt x="725" y="1271"/>
                  </a:cubicBezTo>
                  <a:cubicBezTo>
                    <a:pt x="446" y="923"/>
                    <a:pt x="257" y="485"/>
                    <a:pt x="147" y="47"/>
                  </a:cubicBezTo>
                  <a:cubicBezTo>
                    <a:pt x="139" y="15"/>
                    <a:pt x="112" y="1"/>
                    <a:pt x="85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3397275" y="2354550"/>
              <a:ext cx="459650" cy="272025"/>
            </a:xfrm>
            <a:custGeom>
              <a:avLst/>
              <a:gdLst/>
              <a:ahLst/>
              <a:cxnLst/>
              <a:rect l="l" t="t" r="r" b="b"/>
              <a:pathLst>
                <a:path w="18386" h="10881" extrusionOk="0">
                  <a:moveTo>
                    <a:pt x="2791" y="0"/>
                  </a:moveTo>
                  <a:cubicBezTo>
                    <a:pt x="2330" y="0"/>
                    <a:pt x="2340" y="1114"/>
                    <a:pt x="2340" y="1386"/>
                  </a:cubicBezTo>
                  <a:lnTo>
                    <a:pt x="2340" y="3177"/>
                  </a:lnTo>
                  <a:cubicBezTo>
                    <a:pt x="1792" y="4263"/>
                    <a:pt x="707" y="5049"/>
                    <a:pt x="229" y="6184"/>
                  </a:cubicBezTo>
                  <a:cubicBezTo>
                    <a:pt x="80" y="6522"/>
                    <a:pt x="1" y="6900"/>
                    <a:pt x="130" y="7239"/>
                  </a:cubicBezTo>
                  <a:cubicBezTo>
                    <a:pt x="240" y="7488"/>
                    <a:pt x="448" y="7677"/>
                    <a:pt x="687" y="7806"/>
                  </a:cubicBezTo>
                  <a:cubicBezTo>
                    <a:pt x="1001" y="7986"/>
                    <a:pt x="1360" y="8068"/>
                    <a:pt x="1723" y="8068"/>
                  </a:cubicBezTo>
                  <a:cubicBezTo>
                    <a:pt x="2143" y="8068"/>
                    <a:pt x="2569" y="7959"/>
                    <a:pt x="2937" y="7767"/>
                  </a:cubicBezTo>
                  <a:cubicBezTo>
                    <a:pt x="3634" y="7398"/>
                    <a:pt x="4162" y="6771"/>
                    <a:pt x="4549" y="6084"/>
                  </a:cubicBezTo>
                  <a:lnTo>
                    <a:pt x="4549" y="6084"/>
                  </a:lnTo>
                  <a:cubicBezTo>
                    <a:pt x="4131" y="6841"/>
                    <a:pt x="3724" y="7597"/>
                    <a:pt x="3335" y="8364"/>
                  </a:cubicBezTo>
                  <a:cubicBezTo>
                    <a:pt x="3166" y="8692"/>
                    <a:pt x="2997" y="9050"/>
                    <a:pt x="3076" y="9419"/>
                  </a:cubicBezTo>
                  <a:cubicBezTo>
                    <a:pt x="3176" y="9867"/>
                    <a:pt x="3644" y="10156"/>
                    <a:pt x="4102" y="10185"/>
                  </a:cubicBezTo>
                  <a:cubicBezTo>
                    <a:pt x="4137" y="10187"/>
                    <a:pt x="4172" y="10188"/>
                    <a:pt x="4206" y="10188"/>
                  </a:cubicBezTo>
                  <a:cubicBezTo>
                    <a:pt x="4635" y="10188"/>
                    <a:pt x="5038" y="10021"/>
                    <a:pt x="5425" y="9837"/>
                  </a:cubicBezTo>
                  <a:cubicBezTo>
                    <a:pt x="6630" y="9249"/>
                    <a:pt x="7745" y="8393"/>
                    <a:pt x="8352" y="7199"/>
                  </a:cubicBezTo>
                  <a:lnTo>
                    <a:pt x="8471" y="7209"/>
                  </a:lnTo>
                  <a:cubicBezTo>
                    <a:pt x="8302" y="7787"/>
                    <a:pt x="8143" y="8354"/>
                    <a:pt x="7984" y="8931"/>
                  </a:cubicBezTo>
                  <a:cubicBezTo>
                    <a:pt x="7845" y="9429"/>
                    <a:pt x="7715" y="10026"/>
                    <a:pt x="8024" y="10444"/>
                  </a:cubicBezTo>
                  <a:cubicBezTo>
                    <a:pt x="8256" y="10763"/>
                    <a:pt x="8675" y="10880"/>
                    <a:pt x="9074" y="10880"/>
                  </a:cubicBezTo>
                  <a:cubicBezTo>
                    <a:pt x="9136" y="10880"/>
                    <a:pt x="9198" y="10878"/>
                    <a:pt x="9258" y="10872"/>
                  </a:cubicBezTo>
                  <a:cubicBezTo>
                    <a:pt x="10124" y="10793"/>
                    <a:pt x="10930" y="10295"/>
                    <a:pt x="11468" y="9608"/>
                  </a:cubicBezTo>
                  <a:cubicBezTo>
                    <a:pt x="12005" y="8921"/>
                    <a:pt x="12294" y="8055"/>
                    <a:pt x="12364" y="7189"/>
                  </a:cubicBezTo>
                  <a:lnTo>
                    <a:pt x="12364" y="7189"/>
                  </a:lnTo>
                  <a:cubicBezTo>
                    <a:pt x="12328" y="7666"/>
                    <a:pt x="12234" y="9864"/>
                    <a:pt x="13087" y="9864"/>
                  </a:cubicBezTo>
                  <a:cubicBezTo>
                    <a:pt x="13177" y="9864"/>
                    <a:pt x="13277" y="9840"/>
                    <a:pt x="13389" y="9787"/>
                  </a:cubicBezTo>
                  <a:cubicBezTo>
                    <a:pt x="13638" y="9667"/>
                    <a:pt x="13787" y="9419"/>
                    <a:pt x="13886" y="9160"/>
                  </a:cubicBezTo>
                  <a:cubicBezTo>
                    <a:pt x="14205" y="8324"/>
                    <a:pt x="14304" y="7478"/>
                    <a:pt x="14424" y="6592"/>
                  </a:cubicBezTo>
                  <a:lnTo>
                    <a:pt x="14424" y="6592"/>
                  </a:lnTo>
                  <a:cubicBezTo>
                    <a:pt x="14424" y="6851"/>
                    <a:pt x="14414" y="7119"/>
                    <a:pt x="14503" y="7368"/>
                  </a:cubicBezTo>
                  <a:cubicBezTo>
                    <a:pt x="14583" y="7607"/>
                    <a:pt x="14773" y="7836"/>
                    <a:pt x="15031" y="7896"/>
                  </a:cubicBezTo>
                  <a:cubicBezTo>
                    <a:pt x="15074" y="7906"/>
                    <a:pt x="15117" y="7911"/>
                    <a:pt x="15160" y="7911"/>
                  </a:cubicBezTo>
                  <a:cubicBezTo>
                    <a:pt x="15362" y="7911"/>
                    <a:pt x="15569" y="7804"/>
                    <a:pt x="15708" y="7657"/>
                  </a:cubicBezTo>
                  <a:cubicBezTo>
                    <a:pt x="15887" y="7468"/>
                    <a:pt x="15987" y="7229"/>
                    <a:pt x="16067" y="6990"/>
                  </a:cubicBezTo>
                  <a:cubicBezTo>
                    <a:pt x="16235" y="6512"/>
                    <a:pt x="16335" y="6004"/>
                    <a:pt x="16365" y="5497"/>
                  </a:cubicBezTo>
                  <a:lnTo>
                    <a:pt x="16365" y="5497"/>
                  </a:lnTo>
                  <a:cubicBezTo>
                    <a:pt x="16335" y="6015"/>
                    <a:pt x="16375" y="6542"/>
                    <a:pt x="16505" y="7040"/>
                  </a:cubicBezTo>
                  <a:cubicBezTo>
                    <a:pt x="16574" y="7338"/>
                    <a:pt x="16693" y="7657"/>
                    <a:pt x="16962" y="7796"/>
                  </a:cubicBezTo>
                  <a:cubicBezTo>
                    <a:pt x="17050" y="7841"/>
                    <a:pt x="17144" y="7862"/>
                    <a:pt x="17240" y="7862"/>
                  </a:cubicBezTo>
                  <a:cubicBezTo>
                    <a:pt x="17504" y="7862"/>
                    <a:pt x="17777" y="7707"/>
                    <a:pt x="17938" y="7488"/>
                  </a:cubicBezTo>
                  <a:cubicBezTo>
                    <a:pt x="18197" y="7149"/>
                    <a:pt x="18256" y="6701"/>
                    <a:pt x="18276" y="6283"/>
                  </a:cubicBezTo>
                  <a:cubicBezTo>
                    <a:pt x="18385" y="4571"/>
                    <a:pt x="17779" y="4104"/>
                    <a:pt x="17211" y="2491"/>
                  </a:cubicBezTo>
                  <a:cubicBezTo>
                    <a:pt x="17211" y="2491"/>
                    <a:pt x="17318" y="149"/>
                    <a:pt x="16753" y="149"/>
                  </a:cubicBezTo>
                  <a:cubicBezTo>
                    <a:pt x="16722" y="149"/>
                    <a:pt x="16689" y="156"/>
                    <a:pt x="16653" y="171"/>
                  </a:cubicBezTo>
                  <a:cubicBezTo>
                    <a:pt x="15967" y="450"/>
                    <a:pt x="15867" y="2312"/>
                    <a:pt x="15828" y="2799"/>
                  </a:cubicBezTo>
                  <a:cubicBezTo>
                    <a:pt x="15828" y="2799"/>
                    <a:pt x="14432" y="2268"/>
                    <a:pt x="13504" y="2268"/>
                  </a:cubicBezTo>
                  <a:cubicBezTo>
                    <a:pt x="13275" y="2268"/>
                    <a:pt x="13075" y="2300"/>
                    <a:pt x="12931" y="2381"/>
                  </a:cubicBezTo>
                  <a:cubicBezTo>
                    <a:pt x="12204" y="2799"/>
                    <a:pt x="12851" y="3277"/>
                    <a:pt x="12851" y="3277"/>
                  </a:cubicBezTo>
                  <a:cubicBezTo>
                    <a:pt x="12851" y="3277"/>
                    <a:pt x="9785" y="2444"/>
                    <a:pt x="8886" y="2444"/>
                  </a:cubicBezTo>
                  <a:cubicBezTo>
                    <a:pt x="8837" y="2444"/>
                    <a:pt x="8795" y="2446"/>
                    <a:pt x="8760" y="2451"/>
                  </a:cubicBezTo>
                  <a:cubicBezTo>
                    <a:pt x="8073" y="2560"/>
                    <a:pt x="8312" y="3029"/>
                    <a:pt x="8312" y="3029"/>
                  </a:cubicBezTo>
                  <a:cubicBezTo>
                    <a:pt x="8312" y="3029"/>
                    <a:pt x="6512" y="2351"/>
                    <a:pt x="5594" y="2351"/>
                  </a:cubicBezTo>
                  <a:cubicBezTo>
                    <a:pt x="5581" y="2351"/>
                    <a:pt x="5568" y="2351"/>
                    <a:pt x="5555" y="2352"/>
                  </a:cubicBezTo>
                  <a:cubicBezTo>
                    <a:pt x="4281" y="2381"/>
                    <a:pt x="3653" y="2859"/>
                    <a:pt x="3653" y="2859"/>
                  </a:cubicBezTo>
                  <a:cubicBezTo>
                    <a:pt x="3574" y="2372"/>
                    <a:pt x="3514" y="1883"/>
                    <a:pt x="3425" y="1396"/>
                  </a:cubicBezTo>
                  <a:cubicBezTo>
                    <a:pt x="3365" y="1078"/>
                    <a:pt x="3266" y="62"/>
                    <a:pt x="2828" y="2"/>
                  </a:cubicBezTo>
                  <a:cubicBezTo>
                    <a:pt x="2815" y="1"/>
                    <a:pt x="2803" y="0"/>
                    <a:pt x="279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3639275" y="2478025"/>
              <a:ext cx="83025" cy="115475"/>
            </a:xfrm>
            <a:custGeom>
              <a:avLst/>
              <a:gdLst/>
              <a:ahLst/>
              <a:cxnLst/>
              <a:rect l="l" t="t" r="r" b="b"/>
              <a:pathLst>
                <a:path w="3321" h="4619" extrusionOk="0">
                  <a:moveTo>
                    <a:pt x="3240" y="0"/>
                  </a:moveTo>
                  <a:cubicBezTo>
                    <a:pt x="3237" y="0"/>
                    <a:pt x="3234" y="0"/>
                    <a:pt x="3231" y="1"/>
                  </a:cubicBezTo>
                  <a:cubicBezTo>
                    <a:pt x="2305" y="110"/>
                    <a:pt x="1887" y="996"/>
                    <a:pt x="1539" y="1753"/>
                  </a:cubicBezTo>
                  <a:cubicBezTo>
                    <a:pt x="1111" y="2708"/>
                    <a:pt x="603" y="3634"/>
                    <a:pt x="36" y="4520"/>
                  </a:cubicBezTo>
                  <a:cubicBezTo>
                    <a:pt x="0" y="4569"/>
                    <a:pt x="50" y="4618"/>
                    <a:pt x="99" y="4618"/>
                  </a:cubicBezTo>
                  <a:cubicBezTo>
                    <a:pt x="120" y="4618"/>
                    <a:pt x="141" y="4610"/>
                    <a:pt x="155" y="4589"/>
                  </a:cubicBezTo>
                  <a:cubicBezTo>
                    <a:pt x="673" y="3783"/>
                    <a:pt x="1131" y="2947"/>
                    <a:pt x="1539" y="2081"/>
                  </a:cubicBezTo>
                  <a:cubicBezTo>
                    <a:pt x="1897" y="1324"/>
                    <a:pt x="2266" y="249"/>
                    <a:pt x="3231" y="140"/>
                  </a:cubicBezTo>
                  <a:cubicBezTo>
                    <a:pt x="3317" y="130"/>
                    <a:pt x="3321" y="0"/>
                    <a:pt x="3240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3636075" y="2486600"/>
              <a:ext cx="28675" cy="48575"/>
            </a:xfrm>
            <a:custGeom>
              <a:avLst/>
              <a:gdLst/>
              <a:ahLst/>
              <a:cxnLst/>
              <a:rect l="l" t="t" r="r" b="b"/>
              <a:pathLst>
                <a:path w="1147" h="1943" extrusionOk="0">
                  <a:moveTo>
                    <a:pt x="1053" y="1"/>
                  </a:moveTo>
                  <a:cubicBezTo>
                    <a:pt x="1033" y="1"/>
                    <a:pt x="1012" y="11"/>
                    <a:pt x="1000" y="36"/>
                  </a:cubicBezTo>
                  <a:cubicBezTo>
                    <a:pt x="731" y="663"/>
                    <a:pt x="403" y="1270"/>
                    <a:pt x="34" y="1837"/>
                  </a:cubicBezTo>
                  <a:cubicBezTo>
                    <a:pt x="0" y="1892"/>
                    <a:pt x="46" y="1942"/>
                    <a:pt x="94" y="1942"/>
                  </a:cubicBezTo>
                  <a:cubicBezTo>
                    <a:pt x="116" y="1942"/>
                    <a:pt x="138" y="1932"/>
                    <a:pt x="154" y="1907"/>
                  </a:cubicBezTo>
                  <a:cubicBezTo>
                    <a:pt x="522" y="1340"/>
                    <a:pt x="850" y="733"/>
                    <a:pt x="1119" y="105"/>
                  </a:cubicBezTo>
                  <a:cubicBezTo>
                    <a:pt x="1147" y="51"/>
                    <a:pt x="1099" y="1"/>
                    <a:pt x="1053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3535925" y="2457850"/>
              <a:ext cx="103750" cy="115200"/>
            </a:xfrm>
            <a:custGeom>
              <a:avLst/>
              <a:gdLst/>
              <a:ahLst/>
              <a:cxnLst/>
              <a:rect l="l" t="t" r="r" b="b"/>
              <a:pathLst>
                <a:path w="4150" h="4608" extrusionOk="0">
                  <a:moveTo>
                    <a:pt x="4069" y="1"/>
                  </a:moveTo>
                  <a:cubicBezTo>
                    <a:pt x="4066" y="1"/>
                    <a:pt x="4063" y="1"/>
                    <a:pt x="4060" y="1"/>
                  </a:cubicBezTo>
                  <a:cubicBezTo>
                    <a:pt x="3573" y="51"/>
                    <a:pt x="3224" y="439"/>
                    <a:pt x="2936" y="797"/>
                  </a:cubicBezTo>
                  <a:cubicBezTo>
                    <a:pt x="2617" y="1215"/>
                    <a:pt x="2348" y="1664"/>
                    <a:pt x="2089" y="2122"/>
                  </a:cubicBezTo>
                  <a:cubicBezTo>
                    <a:pt x="1582" y="3027"/>
                    <a:pt x="1024" y="3983"/>
                    <a:pt x="69" y="4480"/>
                  </a:cubicBezTo>
                  <a:cubicBezTo>
                    <a:pt x="0" y="4515"/>
                    <a:pt x="42" y="4608"/>
                    <a:pt x="106" y="4608"/>
                  </a:cubicBezTo>
                  <a:cubicBezTo>
                    <a:pt x="116" y="4608"/>
                    <a:pt x="127" y="4605"/>
                    <a:pt x="138" y="4600"/>
                  </a:cubicBezTo>
                  <a:cubicBezTo>
                    <a:pt x="994" y="4162"/>
                    <a:pt x="1542" y="3346"/>
                    <a:pt x="2020" y="2529"/>
                  </a:cubicBezTo>
                  <a:cubicBezTo>
                    <a:pt x="2279" y="2082"/>
                    <a:pt x="2518" y="1633"/>
                    <a:pt x="2816" y="1206"/>
                  </a:cubicBezTo>
                  <a:cubicBezTo>
                    <a:pt x="3104" y="777"/>
                    <a:pt x="3503" y="200"/>
                    <a:pt x="4060" y="140"/>
                  </a:cubicBezTo>
                  <a:cubicBezTo>
                    <a:pt x="4147" y="131"/>
                    <a:pt x="4150" y="1"/>
                    <a:pt x="4069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3545475" y="2461750"/>
              <a:ext cx="43075" cy="54000"/>
            </a:xfrm>
            <a:custGeom>
              <a:avLst/>
              <a:gdLst/>
              <a:ahLst/>
              <a:cxnLst/>
              <a:rect l="l" t="t" r="r" b="b"/>
              <a:pathLst>
                <a:path w="1723" h="2160" extrusionOk="0">
                  <a:moveTo>
                    <a:pt x="1625" y="1"/>
                  </a:moveTo>
                  <a:cubicBezTo>
                    <a:pt x="1609" y="1"/>
                    <a:pt x="1592" y="7"/>
                    <a:pt x="1578" y="24"/>
                  </a:cubicBezTo>
                  <a:cubicBezTo>
                    <a:pt x="951" y="612"/>
                    <a:pt x="433" y="1298"/>
                    <a:pt x="35" y="2055"/>
                  </a:cubicBezTo>
                  <a:cubicBezTo>
                    <a:pt x="1" y="2110"/>
                    <a:pt x="47" y="2160"/>
                    <a:pt x="95" y="2160"/>
                  </a:cubicBezTo>
                  <a:cubicBezTo>
                    <a:pt x="117" y="2160"/>
                    <a:pt x="139" y="2150"/>
                    <a:pt x="154" y="2125"/>
                  </a:cubicBezTo>
                  <a:cubicBezTo>
                    <a:pt x="543" y="1378"/>
                    <a:pt x="1060" y="701"/>
                    <a:pt x="1678" y="114"/>
                  </a:cubicBezTo>
                  <a:cubicBezTo>
                    <a:pt x="1723" y="69"/>
                    <a:pt x="1677" y="1"/>
                    <a:pt x="1625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3438350" y="2443425"/>
              <a:ext cx="110250" cy="97525"/>
            </a:xfrm>
            <a:custGeom>
              <a:avLst/>
              <a:gdLst/>
              <a:ahLst/>
              <a:cxnLst/>
              <a:rect l="l" t="t" r="r" b="b"/>
              <a:pathLst>
                <a:path w="4410" h="3901" extrusionOk="0">
                  <a:moveTo>
                    <a:pt x="4320" y="1"/>
                  </a:moveTo>
                  <a:cubicBezTo>
                    <a:pt x="3275" y="1"/>
                    <a:pt x="2738" y="1006"/>
                    <a:pt x="2249" y="1772"/>
                  </a:cubicBezTo>
                  <a:cubicBezTo>
                    <a:pt x="1722" y="2619"/>
                    <a:pt x="1025" y="3405"/>
                    <a:pt x="70" y="3763"/>
                  </a:cubicBezTo>
                  <a:cubicBezTo>
                    <a:pt x="0" y="3790"/>
                    <a:pt x="14" y="3900"/>
                    <a:pt x="79" y="3900"/>
                  </a:cubicBezTo>
                  <a:cubicBezTo>
                    <a:pt x="88" y="3900"/>
                    <a:pt x="99" y="3898"/>
                    <a:pt x="110" y="3893"/>
                  </a:cubicBezTo>
                  <a:cubicBezTo>
                    <a:pt x="966" y="3584"/>
                    <a:pt x="1623" y="2938"/>
                    <a:pt x="2130" y="2201"/>
                  </a:cubicBezTo>
                  <a:cubicBezTo>
                    <a:pt x="2685" y="1417"/>
                    <a:pt x="3172" y="140"/>
                    <a:pt x="4307" y="140"/>
                  </a:cubicBezTo>
                  <a:cubicBezTo>
                    <a:pt x="4311" y="140"/>
                    <a:pt x="4316" y="140"/>
                    <a:pt x="4320" y="140"/>
                  </a:cubicBezTo>
                  <a:cubicBezTo>
                    <a:pt x="4410" y="140"/>
                    <a:pt x="4410" y="1"/>
                    <a:pt x="4320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3456050" y="2457525"/>
              <a:ext cx="29975" cy="35050"/>
            </a:xfrm>
            <a:custGeom>
              <a:avLst/>
              <a:gdLst/>
              <a:ahLst/>
              <a:cxnLst/>
              <a:rect l="l" t="t" r="r" b="b"/>
              <a:pathLst>
                <a:path w="1199" h="1402" extrusionOk="0">
                  <a:moveTo>
                    <a:pt x="1105" y="0"/>
                  </a:moveTo>
                  <a:cubicBezTo>
                    <a:pt x="1091" y="0"/>
                    <a:pt x="1076" y="8"/>
                    <a:pt x="1064" y="24"/>
                  </a:cubicBezTo>
                  <a:cubicBezTo>
                    <a:pt x="725" y="442"/>
                    <a:pt x="377" y="861"/>
                    <a:pt x="39" y="1279"/>
                  </a:cubicBezTo>
                  <a:cubicBezTo>
                    <a:pt x="1" y="1331"/>
                    <a:pt x="44" y="1402"/>
                    <a:pt x="93" y="1402"/>
                  </a:cubicBezTo>
                  <a:cubicBezTo>
                    <a:pt x="108" y="1402"/>
                    <a:pt x="124" y="1395"/>
                    <a:pt x="138" y="1378"/>
                  </a:cubicBezTo>
                  <a:lnTo>
                    <a:pt x="1154" y="124"/>
                  </a:lnTo>
                  <a:cubicBezTo>
                    <a:pt x="1199" y="71"/>
                    <a:pt x="1152" y="0"/>
                    <a:pt x="110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3731600" y="2454075"/>
              <a:ext cx="35700" cy="116725"/>
            </a:xfrm>
            <a:custGeom>
              <a:avLst/>
              <a:gdLst/>
              <a:ahLst/>
              <a:cxnLst/>
              <a:rect l="l" t="t" r="r" b="b"/>
              <a:pathLst>
                <a:path w="1428" h="4669" extrusionOk="0">
                  <a:moveTo>
                    <a:pt x="1334" y="1"/>
                  </a:moveTo>
                  <a:cubicBezTo>
                    <a:pt x="1323" y="1"/>
                    <a:pt x="1311" y="4"/>
                    <a:pt x="1300" y="13"/>
                  </a:cubicBezTo>
                  <a:cubicBezTo>
                    <a:pt x="1001" y="232"/>
                    <a:pt x="862" y="600"/>
                    <a:pt x="723" y="928"/>
                  </a:cubicBezTo>
                  <a:cubicBezTo>
                    <a:pt x="563" y="1307"/>
                    <a:pt x="444" y="1695"/>
                    <a:pt x="354" y="2093"/>
                  </a:cubicBezTo>
                  <a:cubicBezTo>
                    <a:pt x="165" y="2919"/>
                    <a:pt x="86" y="3766"/>
                    <a:pt x="6" y="4602"/>
                  </a:cubicBezTo>
                  <a:cubicBezTo>
                    <a:pt x="1" y="4646"/>
                    <a:pt x="33" y="4669"/>
                    <a:pt x="68" y="4669"/>
                  </a:cubicBezTo>
                  <a:cubicBezTo>
                    <a:pt x="103" y="4669"/>
                    <a:pt x="140" y="4646"/>
                    <a:pt x="145" y="4602"/>
                  </a:cubicBezTo>
                  <a:cubicBezTo>
                    <a:pt x="215" y="3815"/>
                    <a:pt x="285" y="3029"/>
                    <a:pt x="453" y="2262"/>
                  </a:cubicBezTo>
                  <a:cubicBezTo>
                    <a:pt x="533" y="1904"/>
                    <a:pt x="633" y="1546"/>
                    <a:pt x="762" y="1198"/>
                  </a:cubicBezTo>
                  <a:cubicBezTo>
                    <a:pt x="891" y="849"/>
                    <a:pt x="1061" y="361"/>
                    <a:pt x="1369" y="132"/>
                  </a:cubicBezTo>
                  <a:cubicBezTo>
                    <a:pt x="1428" y="91"/>
                    <a:pt x="1389" y="1"/>
                    <a:pt x="1334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3779025" y="2480000"/>
              <a:ext cx="6025" cy="46000"/>
            </a:xfrm>
            <a:custGeom>
              <a:avLst/>
              <a:gdLst/>
              <a:ahLst/>
              <a:cxnLst/>
              <a:rect l="l" t="t" r="r" b="b"/>
              <a:pathLst>
                <a:path w="241" h="1840" extrusionOk="0">
                  <a:moveTo>
                    <a:pt x="139" y="0"/>
                  </a:moveTo>
                  <a:cubicBezTo>
                    <a:pt x="112" y="0"/>
                    <a:pt x="88" y="16"/>
                    <a:pt x="80" y="51"/>
                  </a:cubicBezTo>
                  <a:cubicBezTo>
                    <a:pt x="0" y="628"/>
                    <a:pt x="10" y="1216"/>
                    <a:pt x="100" y="1793"/>
                  </a:cubicBezTo>
                  <a:cubicBezTo>
                    <a:pt x="108" y="1825"/>
                    <a:pt x="133" y="1839"/>
                    <a:pt x="159" y="1839"/>
                  </a:cubicBezTo>
                  <a:cubicBezTo>
                    <a:pt x="199" y="1839"/>
                    <a:pt x="241" y="1807"/>
                    <a:pt x="229" y="1753"/>
                  </a:cubicBezTo>
                  <a:cubicBezTo>
                    <a:pt x="140" y="1205"/>
                    <a:pt x="140" y="638"/>
                    <a:pt x="219" y="91"/>
                  </a:cubicBezTo>
                  <a:cubicBezTo>
                    <a:pt x="225" y="36"/>
                    <a:pt x="180" y="0"/>
                    <a:pt x="139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3797750" y="2437750"/>
              <a:ext cx="32175" cy="80800"/>
            </a:xfrm>
            <a:custGeom>
              <a:avLst/>
              <a:gdLst/>
              <a:ahLst/>
              <a:cxnLst/>
              <a:rect l="l" t="t" r="r" b="b"/>
              <a:pathLst>
                <a:path w="1287" h="3232" extrusionOk="0">
                  <a:moveTo>
                    <a:pt x="101" y="1"/>
                  </a:moveTo>
                  <a:cubicBezTo>
                    <a:pt x="45" y="1"/>
                    <a:pt x="1" y="72"/>
                    <a:pt x="48" y="119"/>
                  </a:cubicBezTo>
                  <a:cubicBezTo>
                    <a:pt x="884" y="905"/>
                    <a:pt x="1072" y="2070"/>
                    <a:pt x="1142" y="3165"/>
                  </a:cubicBezTo>
                  <a:cubicBezTo>
                    <a:pt x="1147" y="3209"/>
                    <a:pt x="1184" y="3231"/>
                    <a:pt x="1219" y="3231"/>
                  </a:cubicBezTo>
                  <a:cubicBezTo>
                    <a:pt x="1254" y="3231"/>
                    <a:pt x="1287" y="3209"/>
                    <a:pt x="1282" y="3165"/>
                  </a:cubicBezTo>
                  <a:cubicBezTo>
                    <a:pt x="1212" y="2030"/>
                    <a:pt x="1013" y="825"/>
                    <a:pt x="147" y="19"/>
                  </a:cubicBezTo>
                  <a:cubicBezTo>
                    <a:pt x="132" y="6"/>
                    <a:pt x="116" y="1"/>
                    <a:pt x="101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3836700" y="2462800"/>
              <a:ext cx="7650" cy="26150"/>
            </a:xfrm>
            <a:custGeom>
              <a:avLst/>
              <a:gdLst/>
              <a:ahLst/>
              <a:cxnLst/>
              <a:rect l="l" t="t" r="r" b="b"/>
              <a:pathLst>
                <a:path w="306" h="1046" extrusionOk="0">
                  <a:moveTo>
                    <a:pt x="81" y="1"/>
                  </a:moveTo>
                  <a:cubicBezTo>
                    <a:pt x="42" y="1"/>
                    <a:pt x="0" y="34"/>
                    <a:pt x="12" y="82"/>
                  </a:cubicBezTo>
                  <a:cubicBezTo>
                    <a:pt x="82" y="380"/>
                    <a:pt x="132" y="679"/>
                    <a:pt x="162" y="978"/>
                  </a:cubicBezTo>
                  <a:cubicBezTo>
                    <a:pt x="167" y="1023"/>
                    <a:pt x="204" y="1045"/>
                    <a:pt x="239" y="1045"/>
                  </a:cubicBezTo>
                  <a:cubicBezTo>
                    <a:pt x="274" y="1045"/>
                    <a:pt x="306" y="1023"/>
                    <a:pt x="301" y="978"/>
                  </a:cubicBezTo>
                  <a:cubicBezTo>
                    <a:pt x="271" y="669"/>
                    <a:pt x="222" y="360"/>
                    <a:pt x="142" y="52"/>
                  </a:cubicBezTo>
                  <a:cubicBezTo>
                    <a:pt x="134" y="16"/>
                    <a:pt x="108" y="1"/>
                    <a:pt x="81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3694525" y="2450100"/>
              <a:ext cx="31850" cy="15975"/>
            </a:xfrm>
            <a:custGeom>
              <a:avLst/>
              <a:gdLst/>
              <a:ahLst/>
              <a:cxnLst/>
              <a:rect l="l" t="t" r="r" b="b"/>
              <a:pathLst>
                <a:path w="1274" h="639" extrusionOk="0">
                  <a:moveTo>
                    <a:pt x="1175" y="1"/>
                  </a:moveTo>
                  <a:cubicBezTo>
                    <a:pt x="1170" y="1"/>
                    <a:pt x="1165" y="2"/>
                    <a:pt x="1160" y="3"/>
                  </a:cubicBezTo>
                  <a:cubicBezTo>
                    <a:pt x="752" y="92"/>
                    <a:pt x="384" y="271"/>
                    <a:pt x="56" y="520"/>
                  </a:cubicBezTo>
                  <a:cubicBezTo>
                    <a:pt x="1" y="567"/>
                    <a:pt x="50" y="638"/>
                    <a:pt x="107" y="638"/>
                  </a:cubicBezTo>
                  <a:cubicBezTo>
                    <a:pt x="123" y="638"/>
                    <a:pt x="140" y="633"/>
                    <a:pt x="155" y="620"/>
                  </a:cubicBezTo>
                  <a:cubicBezTo>
                    <a:pt x="463" y="391"/>
                    <a:pt x="812" y="222"/>
                    <a:pt x="1190" y="142"/>
                  </a:cubicBezTo>
                  <a:cubicBezTo>
                    <a:pt x="1274" y="124"/>
                    <a:pt x="1244" y="1"/>
                    <a:pt x="1175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469950" y="2391850"/>
              <a:ext cx="4750" cy="26725"/>
            </a:xfrm>
            <a:custGeom>
              <a:avLst/>
              <a:gdLst/>
              <a:ahLst/>
              <a:cxnLst/>
              <a:rect l="l" t="t" r="r" b="b"/>
              <a:pathLst>
                <a:path w="190" h="1069" extrusionOk="0">
                  <a:moveTo>
                    <a:pt x="71" y="1"/>
                  </a:moveTo>
                  <a:cubicBezTo>
                    <a:pt x="64" y="1"/>
                    <a:pt x="57" y="2"/>
                    <a:pt x="50" y="4"/>
                  </a:cubicBezTo>
                  <a:cubicBezTo>
                    <a:pt x="10" y="13"/>
                    <a:pt x="0" y="43"/>
                    <a:pt x="0" y="83"/>
                  </a:cubicBezTo>
                  <a:cubicBezTo>
                    <a:pt x="50" y="391"/>
                    <a:pt x="50" y="700"/>
                    <a:pt x="20" y="999"/>
                  </a:cubicBezTo>
                  <a:cubicBezTo>
                    <a:pt x="20" y="1039"/>
                    <a:pt x="60" y="1068"/>
                    <a:pt x="90" y="1068"/>
                  </a:cubicBezTo>
                  <a:cubicBezTo>
                    <a:pt x="129" y="1068"/>
                    <a:pt x="160" y="1039"/>
                    <a:pt x="160" y="999"/>
                  </a:cubicBezTo>
                  <a:cubicBezTo>
                    <a:pt x="189" y="680"/>
                    <a:pt x="179" y="362"/>
                    <a:pt x="140" y="43"/>
                  </a:cubicBezTo>
                  <a:cubicBezTo>
                    <a:pt x="131" y="19"/>
                    <a:pt x="103" y="1"/>
                    <a:pt x="71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3807875" y="2385175"/>
              <a:ext cx="5650" cy="39075"/>
            </a:xfrm>
            <a:custGeom>
              <a:avLst/>
              <a:gdLst/>
              <a:ahLst/>
              <a:cxnLst/>
              <a:rect l="l" t="t" r="r" b="b"/>
              <a:pathLst>
                <a:path w="226" h="1563" extrusionOk="0">
                  <a:moveTo>
                    <a:pt x="142" y="1"/>
                  </a:moveTo>
                  <a:cubicBezTo>
                    <a:pt x="117" y="1"/>
                    <a:pt x="94" y="16"/>
                    <a:pt x="90" y="52"/>
                  </a:cubicBezTo>
                  <a:cubicBezTo>
                    <a:pt x="21" y="529"/>
                    <a:pt x="1" y="1007"/>
                    <a:pt x="41" y="1495"/>
                  </a:cubicBezTo>
                  <a:cubicBezTo>
                    <a:pt x="45" y="1540"/>
                    <a:pt x="83" y="1562"/>
                    <a:pt x="118" y="1562"/>
                  </a:cubicBezTo>
                  <a:cubicBezTo>
                    <a:pt x="152" y="1562"/>
                    <a:pt x="185" y="1540"/>
                    <a:pt x="180" y="1495"/>
                  </a:cubicBezTo>
                  <a:cubicBezTo>
                    <a:pt x="140" y="1027"/>
                    <a:pt x="160" y="559"/>
                    <a:pt x="220" y="91"/>
                  </a:cubicBezTo>
                  <a:cubicBezTo>
                    <a:pt x="226" y="37"/>
                    <a:pt x="181" y="1"/>
                    <a:pt x="142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t="11653"/>
          <a:stretch/>
        </p:blipFill>
        <p:spPr>
          <a:xfrm>
            <a:off x="7469879" y="499350"/>
            <a:ext cx="698224" cy="44426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7253" y="944052"/>
            <a:ext cx="538702" cy="4470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6866" y="441743"/>
            <a:ext cx="7324800" cy="572700"/>
          </a:xfrm>
        </p:spPr>
        <p:txBody>
          <a:bodyPr/>
          <a:lstStyle/>
          <a:p>
            <a:r>
              <a:rPr lang="en" dirty="0"/>
              <a:t>Actividades realizadas</a:t>
            </a:r>
            <a:endParaRPr lang="es-PE" dirty="0"/>
          </a:p>
        </p:txBody>
      </p:sp>
      <p:sp>
        <p:nvSpPr>
          <p:cNvPr id="7" name="Google Shape;417;p35"/>
          <p:cNvSpPr txBox="1">
            <a:spLocks/>
          </p:cNvSpPr>
          <p:nvPr/>
        </p:nvSpPr>
        <p:spPr>
          <a:xfrm>
            <a:off x="2551431" y="4206786"/>
            <a:ext cx="2865900" cy="81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s-ES" sz="1200" dirty="0"/>
              <a:t>Los histograma tiene una asimetría positiva, probablemente provienen de una distribución normal</a:t>
            </a:r>
          </a:p>
        </p:txBody>
      </p:sp>
      <p:sp>
        <p:nvSpPr>
          <p:cNvPr id="8" name="Google Shape;418;p35"/>
          <p:cNvSpPr txBox="1">
            <a:spLocks/>
          </p:cNvSpPr>
          <p:nvPr/>
        </p:nvSpPr>
        <p:spPr>
          <a:xfrm>
            <a:off x="2551431" y="3631287"/>
            <a:ext cx="2865900" cy="5310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dist="381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s-ES" sz="1400" dirty="0"/>
              <a:t>Valores atípicos </a:t>
            </a:r>
            <a:r>
              <a:rPr lang="es-ES" sz="1400" dirty="0" err="1"/>
              <a:t>univariado</a:t>
            </a:r>
            <a:endParaRPr lang="es-ES" sz="1400" dirty="0"/>
          </a:p>
        </p:txBody>
      </p:sp>
      <p:grpSp>
        <p:nvGrpSpPr>
          <p:cNvPr id="11" name="Google Shape;419;p35"/>
          <p:cNvGrpSpPr/>
          <p:nvPr/>
        </p:nvGrpSpPr>
        <p:grpSpPr>
          <a:xfrm rot="10800000" flipH="1">
            <a:off x="510521" y="513546"/>
            <a:ext cx="526543" cy="672316"/>
            <a:chOff x="5138046" y="406325"/>
            <a:chExt cx="188428" cy="240594"/>
          </a:xfrm>
        </p:grpSpPr>
        <p:sp>
          <p:nvSpPr>
            <p:cNvPr id="12" name="Google Shape;420;p35"/>
            <p:cNvSpPr/>
            <p:nvPr/>
          </p:nvSpPr>
          <p:spPr>
            <a:xfrm>
              <a:off x="5188500" y="471025"/>
              <a:ext cx="131425" cy="124575"/>
            </a:xfrm>
            <a:custGeom>
              <a:avLst/>
              <a:gdLst/>
              <a:ahLst/>
              <a:cxnLst/>
              <a:rect l="l" t="t" r="r" b="b"/>
              <a:pathLst>
                <a:path w="5257" h="4983" extrusionOk="0">
                  <a:moveTo>
                    <a:pt x="3936" y="0"/>
                  </a:moveTo>
                  <a:cubicBezTo>
                    <a:pt x="3898" y="0"/>
                    <a:pt x="3859" y="13"/>
                    <a:pt x="3823" y="41"/>
                  </a:cubicBezTo>
                  <a:lnTo>
                    <a:pt x="2609" y="976"/>
                  </a:lnTo>
                  <a:cubicBezTo>
                    <a:pt x="2574" y="1006"/>
                    <a:pt x="2533" y="1021"/>
                    <a:pt x="2492" y="1021"/>
                  </a:cubicBezTo>
                  <a:cubicBezTo>
                    <a:pt x="2463" y="1021"/>
                    <a:pt x="2435" y="1013"/>
                    <a:pt x="2410" y="996"/>
                  </a:cubicBezTo>
                  <a:lnTo>
                    <a:pt x="1085" y="200"/>
                  </a:lnTo>
                  <a:cubicBezTo>
                    <a:pt x="1056" y="182"/>
                    <a:pt x="1026" y="173"/>
                    <a:pt x="996" y="173"/>
                  </a:cubicBezTo>
                  <a:cubicBezTo>
                    <a:pt x="882" y="173"/>
                    <a:pt x="779" y="293"/>
                    <a:pt x="827" y="419"/>
                  </a:cubicBezTo>
                  <a:lnTo>
                    <a:pt x="1344" y="1863"/>
                  </a:lnTo>
                  <a:cubicBezTo>
                    <a:pt x="1375" y="1932"/>
                    <a:pt x="1355" y="2012"/>
                    <a:pt x="1295" y="2062"/>
                  </a:cubicBezTo>
                  <a:lnTo>
                    <a:pt x="130" y="3077"/>
                  </a:lnTo>
                  <a:cubicBezTo>
                    <a:pt x="1" y="3186"/>
                    <a:pt x="90" y="3396"/>
                    <a:pt x="260" y="3396"/>
                  </a:cubicBezTo>
                  <a:lnTo>
                    <a:pt x="1793" y="3346"/>
                  </a:lnTo>
                  <a:cubicBezTo>
                    <a:pt x="1872" y="3346"/>
                    <a:pt x="1941" y="3385"/>
                    <a:pt x="1972" y="3455"/>
                  </a:cubicBezTo>
                  <a:lnTo>
                    <a:pt x="2569" y="4869"/>
                  </a:lnTo>
                  <a:cubicBezTo>
                    <a:pt x="2602" y="4945"/>
                    <a:pt x="2671" y="4982"/>
                    <a:pt x="2739" y="4982"/>
                  </a:cubicBezTo>
                  <a:cubicBezTo>
                    <a:pt x="2814" y="4982"/>
                    <a:pt x="2887" y="4937"/>
                    <a:pt x="2907" y="4849"/>
                  </a:cubicBezTo>
                  <a:lnTo>
                    <a:pt x="3335" y="3376"/>
                  </a:lnTo>
                  <a:cubicBezTo>
                    <a:pt x="3365" y="3306"/>
                    <a:pt x="3425" y="3246"/>
                    <a:pt x="3494" y="3246"/>
                  </a:cubicBezTo>
                  <a:lnTo>
                    <a:pt x="5027" y="3107"/>
                  </a:lnTo>
                  <a:cubicBezTo>
                    <a:pt x="5197" y="3097"/>
                    <a:pt x="5257" y="2868"/>
                    <a:pt x="5117" y="2779"/>
                  </a:cubicBezTo>
                  <a:lnTo>
                    <a:pt x="3843" y="1912"/>
                  </a:lnTo>
                  <a:cubicBezTo>
                    <a:pt x="3783" y="1872"/>
                    <a:pt x="3753" y="1793"/>
                    <a:pt x="3773" y="1723"/>
                  </a:cubicBezTo>
                  <a:lnTo>
                    <a:pt x="4111" y="220"/>
                  </a:lnTo>
                  <a:cubicBezTo>
                    <a:pt x="4141" y="102"/>
                    <a:pt x="4045" y="0"/>
                    <a:pt x="39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1;p35"/>
            <p:cNvSpPr/>
            <p:nvPr/>
          </p:nvSpPr>
          <p:spPr>
            <a:xfrm>
              <a:off x="5185025" y="466525"/>
              <a:ext cx="138625" cy="133450"/>
            </a:xfrm>
            <a:custGeom>
              <a:avLst/>
              <a:gdLst/>
              <a:ahLst/>
              <a:cxnLst/>
              <a:rect l="l" t="t" r="r" b="b"/>
              <a:pathLst>
                <a:path w="5545" h="5338" extrusionOk="0">
                  <a:moveTo>
                    <a:pt x="4082" y="360"/>
                  </a:moveTo>
                  <a:lnTo>
                    <a:pt x="3733" y="1864"/>
                  </a:lnTo>
                  <a:cubicBezTo>
                    <a:pt x="3703" y="2003"/>
                    <a:pt x="3763" y="2152"/>
                    <a:pt x="3883" y="2242"/>
                  </a:cubicBezTo>
                  <a:lnTo>
                    <a:pt x="5157" y="3107"/>
                  </a:lnTo>
                  <a:lnTo>
                    <a:pt x="3624" y="3247"/>
                  </a:lnTo>
                  <a:cubicBezTo>
                    <a:pt x="3474" y="3257"/>
                    <a:pt x="3345" y="3357"/>
                    <a:pt x="3305" y="3506"/>
                  </a:cubicBezTo>
                  <a:lnTo>
                    <a:pt x="2877" y="4979"/>
                  </a:lnTo>
                  <a:lnTo>
                    <a:pt x="2270" y="3565"/>
                  </a:lnTo>
                  <a:cubicBezTo>
                    <a:pt x="2210" y="3426"/>
                    <a:pt x="2080" y="3346"/>
                    <a:pt x="1941" y="3346"/>
                  </a:cubicBezTo>
                  <a:lnTo>
                    <a:pt x="1932" y="3346"/>
                  </a:lnTo>
                  <a:lnTo>
                    <a:pt x="388" y="3386"/>
                  </a:lnTo>
                  <a:lnTo>
                    <a:pt x="1553" y="2381"/>
                  </a:lnTo>
                  <a:cubicBezTo>
                    <a:pt x="1662" y="2282"/>
                    <a:pt x="1702" y="2122"/>
                    <a:pt x="1653" y="1983"/>
                  </a:cubicBezTo>
                  <a:lnTo>
                    <a:pt x="1135" y="539"/>
                  </a:lnTo>
                  <a:lnTo>
                    <a:pt x="2459" y="1326"/>
                  </a:lnTo>
                  <a:cubicBezTo>
                    <a:pt x="2513" y="1362"/>
                    <a:pt x="2576" y="1380"/>
                    <a:pt x="2639" y="1380"/>
                  </a:cubicBezTo>
                  <a:cubicBezTo>
                    <a:pt x="2715" y="1380"/>
                    <a:pt x="2792" y="1355"/>
                    <a:pt x="2857" y="1306"/>
                  </a:cubicBezTo>
                  <a:lnTo>
                    <a:pt x="4082" y="360"/>
                  </a:lnTo>
                  <a:close/>
                  <a:moveTo>
                    <a:pt x="4079" y="0"/>
                  </a:moveTo>
                  <a:cubicBezTo>
                    <a:pt x="4001" y="0"/>
                    <a:pt x="3922" y="28"/>
                    <a:pt x="3852" y="81"/>
                  </a:cubicBezTo>
                  <a:lnTo>
                    <a:pt x="2638" y="1017"/>
                  </a:lnTo>
                  <a:lnTo>
                    <a:pt x="1324" y="231"/>
                  </a:lnTo>
                  <a:cubicBezTo>
                    <a:pt x="1262" y="196"/>
                    <a:pt x="1196" y="178"/>
                    <a:pt x="1131" y="178"/>
                  </a:cubicBezTo>
                  <a:cubicBezTo>
                    <a:pt x="1051" y="178"/>
                    <a:pt x="972" y="205"/>
                    <a:pt x="906" y="261"/>
                  </a:cubicBezTo>
                  <a:cubicBezTo>
                    <a:pt x="786" y="360"/>
                    <a:pt x="747" y="519"/>
                    <a:pt x="797" y="659"/>
                  </a:cubicBezTo>
                  <a:lnTo>
                    <a:pt x="1314" y="2112"/>
                  </a:lnTo>
                  <a:lnTo>
                    <a:pt x="160" y="3118"/>
                  </a:lnTo>
                  <a:cubicBezTo>
                    <a:pt x="40" y="3217"/>
                    <a:pt x="0" y="3377"/>
                    <a:pt x="60" y="3526"/>
                  </a:cubicBezTo>
                  <a:cubicBezTo>
                    <a:pt x="110" y="3665"/>
                    <a:pt x="249" y="3755"/>
                    <a:pt x="408" y="3755"/>
                  </a:cubicBezTo>
                  <a:lnTo>
                    <a:pt x="1941" y="3705"/>
                  </a:lnTo>
                  <a:lnTo>
                    <a:pt x="2549" y="5118"/>
                  </a:lnTo>
                  <a:cubicBezTo>
                    <a:pt x="2598" y="5258"/>
                    <a:pt x="2728" y="5337"/>
                    <a:pt x="2877" y="5337"/>
                  </a:cubicBezTo>
                  <a:lnTo>
                    <a:pt x="2897" y="5337"/>
                  </a:lnTo>
                  <a:cubicBezTo>
                    <a:pt x="3046" y="5328"/>
                    <a:pt x="3175" y="5228"/>
                    <a:pt x="3226" y="5078"/>
                  </a:cubicBezTo>
                  <a:lnTo>
                    <a:pt x="3653" y="3605"/>
                  </a:lnTo>
                  <a:lnTo>
                    <a:pt x="5186" y="3466"/>
                  </a:lnTo>
                  <a:cubicBezTo>
                    <a:pt x="5336" y="3456"/>
                    <a:pt x="5465" y="3346"/>
                    <a:pt x="5505" y="3197"/>
                  </a:cubicBezTo>
                  <a:cubicBezTo>
                    <a:pt x="5544" y="3048"/>
                    <a:pt x="5485" y="2899"/>
                    <a:pt x="5356" y="2809"/>
                  </a:cubicBezTo>
                  <a:lnTo>
                    <a:pt x="4082" y="1943"/>
                  </a:lnTo>
                  <a:lnTo>
                    <a:pt x="4430" y="440"/>
                  </a:lnTo>
                  <a:cubicBezTo>
                    <a:pt x="4460" y="291"/>
                    <a:pt x="4400" y="141"/>
                    <a:pt x="4270" y="62"/>
                  </a:cubicBezTo>
                  <a:cubicBezTo>
                    <a:pt x="4211" y="20"/>
                    <a:pt x="4145" y="0"/>
                    <a:pt x="4079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2;p35"/>
            <p:cNvSpPr/>
            <p:nvPr/>
          </p:nvSpPr>
          <p:spPr>
            <a:xfrm>
              <a:off x="5138046" y="491974"/>
              <a:ext cx="19675" cy="19425"/>
            </a:xfrm>
            <a:custGeom>
              <a:avLst/>
              <a:gdLst/>
              <a:ahLst/>
              <a:cxnLst/>
              <a:rect l="l" t="t" r="r" b="b"/>
              <a:pathLst>
                <a:path w="787" h="777" extrusionOk="0">
                  <a:moveTo>
                    <a:pt x="389" y="0"/>
                  </a:moveTo>
                  <a:cubicBezTo>
                    <a:pt x="179" y="0"/>
                    <a:pt x="0" y="170"/>
                    <a:pt x="0" y="389"/>
                  </a:cubicBezTo>
                  <a:cubicBezTo>
                    <a:pt x="0" y="608"/>
                    <a:pt x="179" y="777"/>
                    <a:pt x="389" y="777"/>
                  </a:cubicBezTo>
                  <a:cubicBezTo>
                    <a:pt x="608" y="777"/>
                    <a:pt x="787" y="608"/>
                    <a:pt x="787" y="389"/>
                  </a:cubicBezTo>
                  <a:cubicBezTo>
                    <a:pt x="787" y="170"/>
                    <a:pt x="608" y="0"/>
                    <a:pt x="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3;p35"/>
            <p:cNvSpPr/>
            <p:nvPr/>
          </p:nvSpPr>
          <p:spPr>
            <a:xfrm>
              <a:off x="5307049" y="627244"/>
              <a:ext cx="19425" cy="19675"/>
            </a:xfrm>
            <a:custGeom>
              <a:avLst/>
              <a:gdLst/>
              <a:ahLst/>
              <a:cxnLst/>
              <a:rect l="l" t="t" r="r" b="b"/>
              <a:pathLst>
                <a:path w="777" h="787" extrusionOk="0">
                  <a:moveTo>
                    <a:pt x="388" y="0"/>
                  </a:moveTo>
                  <a:cubicBezTo>
                    <a:pt x="169" y="0"/>
                    <a:pt x="0" y="179"/>
                    <a:pt x="0" y="398"/>
                  </a:cubicBezTo>
                  <a:cubicBezTo>
                    <a:pt x="0" y="608"/>
                    <a:pt x="169" y="787"/>
                    <a:pt x="388" y="787"/>
                  </a:cubicBezTo>
                  <a:cubicBezTo>
                    <a:pt x="607" y="787"/>
                    <a:pt x="777" y="608"/>
                    <a:pt x="777" y="398"/>
                  </a:cubicBezTo>
                  <a:cubicBezTo>
                    <a:pt x="777" y="179"/>
                    <a:pt x="607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4;p35"/>
            <p:cNvSpPr/>
            <p:nvPr/>
          </p:nvSpPr>
          <p:spPr>
            <a:xfrm>
              <a:off x="5203046" y="595597"/>
              <a:ext cx="9725" cy="9975"/>
            </a:xfrm>
            <a:custGeom>
              <a:avLst/>
              <a:gdLst/>
              <a:ahLst/>
              <a:cxnLst/>
              <a:rect l="l" t="t" r="r" b="b"/>
              <a:pathLst>
                <a:path w="389" h="399" extrusionOk="0">
                  <a:moveTo>
                    <a:pt x="199" y="0"/>
                  </a:moveTo>
                  <a:cubicBezTo>
                    <a:pt x="89" y="0"/>
                    <a:pt x="0" y="89"/>
                    <a:pt x="0" y="199"/>
                  </a:cubicBezTo>
                  <a:cubicBezTo>
                    <a:pt x="0" y="308"/>
                    <a:pt x="89" y="398"/>
                    <a:pt x="199" y="398"/>
                  </a:cubicBezTo>
                  <a:cubicBezTo>
                    <a:pt x="308" y="398"/>
                    <a:pt x="388" y="308"/>
                    <a:pt x="388" y="199"/>
                  </a:cubicBezTo>
                  <a:cubicBezTo>
                    <a:pt x="388" y="89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5;p35"/>
            <p:cNvSpPr/>
            <p:nvPr/>
          </p:nvSpPr>
          <p:spPr>
            <a:xfrm>
              <a:off x="5303907" y="406325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0" y="1"/>
                  </a:moveTo>
                  <a:cubicBezTo>
                    <a:pt x="81" y="1"/>
                    <a:pt x="1" y="81"/>
                    <a:pt x="1" y="190"/>
                  </a:cubicBezTo>
                  <a:cubicBezTo>
                    <a:pt x="1" y="300"/>
                    <a:pt x="81" y="390"/>
                    <a:pt x="190" y="390"/>
                  </a:cubicBezTo>
                  <a:cubicBezTo>
                    <a:pt x="300" y="390"/>
                    <a:pt x="389" y="300"/>
                    <a:pt x="389" y="190"/>
                  </a:cubicBezTo>
                  <a:cubicBezTo>
                    <a:pt x="389" y="81"/>
                    <a:pt x="300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Imagen 17" descr="C:\Users\Propietario\Downloads\unknown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86"/>
          <a:stretch/>
        </p:blipFill>
        <p:spPr bwMode="auto">
          <a:xfrm>
            <a:off x="1694728" y="1172240"/>
            <a:ext cx="4579305" cy="23818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8660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6866" y="441743"/>
            <a:ext cx="7324800" cy="572700"/>
          </a:xfrm>
        </p:spPr>
        <p:txBody>
          <a:bodyPr/>
          <a:lstStyle/>
          <a:p>
            <a:r>
              <a:rPr lang="en" dirty="0"/>
              <a:t>Actividades realizadas</a:t>
            </a:r>
            <a:endParaRPr lang="es-PE" dirty="0"/>
          </a:p>
        </p:txBody>
      </p:sp>
      <p:sp>
        <p:nvSpPr>
          <p:cNvPr id="8" name="Google Shape;418;p35"/>
          <p:cNvSpPr txBox="1">
            <a:spLocks/>
          </p:cNvSpPr>
          <p:nvPr/>
        </p:nvSpPr>
        <p:spPr>
          <a:xfrm>
            <a:off x="2908270" y="4092614"/>
            <a:ext cx="2865900" cy="466161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dist="381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s-ES" sz="1400" dirty="0"/>
              <a:t>Valores atípicos </a:t>
            </a:r>
            <a:r>
              <a:rPr lang="es-ES" sz="1400" dirty="0" err="1"/>
              <a:t>univariado</a:t>
            </a:r>
            <a:endParaRPr lang="es-ES" sz="1400" dirty="0"/>
          </a:p>
        </p:txBody>
      </p:sp>
      <p:grpSp>
        <p:nvGrpSpPr>
          <p:cNvPr id="11" name="Google Shape;419;p35"/>
          <p:cNvGrpSpPr/>
          <p:nvPr/>
        </p:nvGrpSpPr>
        <p:grpSpPr>
          <a:xfrm rot="10800000" flipH="1">
            <a:off x="510521" y="513546"/>
            <a:ext cx="526543" cy="672316"/>
            <a:chOff x="5138046" y="406325"/>
            <a:chExt cx="188428" cy="240594"/>
          </a:xfrm>
        </p:grpSpPr>
        <p:sp>
          <p:nvSpPr>
            <p:cNvPr id="12" name="Google Shape;420;p35"/>
            <p:cNvSpPr/>
            <p:nvPr/>
          </p:nvSpPr>
          <p:spPr>
            <a:xfrm>
              <a:off x="5188500" y="471025"/>
              <a:ext cx="131425" cy="124575"/>
            </a:xfrm>
            <a:custGeom>
              <a:avLst/>
              <a:gdLst/>
              <a:ahLst/>
              <a:cxnLst/>
              <a:rect l="l" t="t" r="r" b="b"/>
              <a:pathLst>
                <a:path w="5257" h="4983" extrusionOk="0">
                  <a:moveTo>
                    <a:pt x="3936" y="0"/>
                  </a:moveTo>
                  <a:cubicBezTo>
                    <a:pt x="3898" y="0"/>
                    <a:pt x="3859" y="13"/>
                    <a:pt x="3823" y="41"/>
                  </a:cubicBezTo>
                  <a:lnTo>
                    <a:pt x="2609" y="976"/>
                  </a:lnTo>
                  <a:cubicBezTo>
                    <a:pt x="2574" y="1006"/>
                    <a:pt x="2533" y="1021"/>
                    <a:pt x="2492" y="1021"/>
                  </a:cubicBezTo>
                  <a:cubicBezTo>
                    <a:pt x="2463" y="1021"/>
                    <a:pt x="2435" y="1013"/>
                    <a:pt x="2410" y="996"/>
                  </a:cubicBezTo>
                  <a:lnTo>
                    <a:pt x="1085" y="200"/>
                  </a:lnTo>
                  <a:cubicBezTo>
                    <a:pt x="1056" y="182"/>
                    <a:pt x="1026" y="173"/>
                    <a:pt x="996" y="173"/>
                  </a:cubicBezTo>
                  <a:cubicBezTo>
                    <a:pt x="882" y="173"/>
                    <a:pt x="779" y="293"/>
                    <a:pt x="827" y="419"/>
                  </a:cubicBezTo>
                  <a:lnTo>
                    <a:pt x="1344" y="1863"/>
                  </a:lnTo>
                  <a:cubicBezTo>
                    <a:pt x="1375" y="1932"/>
                    <a:pt x="1355" y="2012"/>
                    <a:pt x="1295" y="2062"/>
                  </a:cubicBezTo>
                  <a:lnTo>
                    <a:pt x="130" y="3077"/>
                  </a:lnTo>
                  <a:cubicBezTo>
                    <a:pt x="1" y="3186"/>
                    <a:pt x="90" y="3396"/>
                    <a:pt x="260" y="3396"/>
                  </a:cubicBezTo>
                  <a:lnTo>
                    <a:pt x="1793" y="3346"/>
                  </a:lnTo>
                  <a:cubicBezTo>
                    <a:pt x="1872" y="3346"/>
                    <a:pt x="1941" y="3385"/>
                    <a:pt x="1972" y="3455"/>
                  </a:cubicBezTo>
                  <a:lnTo>
                    <a:pt x="2569" y="4869"/>
                  </a:lnTo>
                  <a:cubicBezTo>
                    <a:pt x="2602" y="4945"/>
                    <a:pt x="2671" y="4982"/>
                    <a:pt x="2739" y="4982"/>
                  </a:cubicBezTo>
                  <a:cubicBezTo>
                    <a:pt x="2814" y="4982"/>
                    <a:pt x="2887" y="4937"/>
                    <a:pt x="2907" y="4849"/>
                  </a:cubicBezTo>
                  <a:lnTo>
                    <a:pt x="3335" y="3376"/>
                  </a:lnTo>
                  <a:cubicBezTo>
                    <a:pt x="3365" y="3306"/>
                    <a:pt x="3425" y="3246"/>
                    <a:pt x="3494" y="3246"/>
                  </a:cubicBezTo>
                  <a:lnTo>
                    <a:pt x="5027" y="3107"/>
                  </a:lnTo>
                  <a:cubicBezTo>
                    <a:pt x="5197" y="3097"/>
                    <a:pt x="5257" y="2868"/>
                    <a:pt x="5117" y="2779"/>
                  </a:cubicBezTo>
                  <a:lnTo>
                    <a:pt x="3843" y="1912"/>
                  </a:lnTo>
                  <a:cubicBezTo>
                    <a:pt x="3783" y="1872"/>
                    <a:pt x="3753" y="1793"/>
                    <a:pt x="3773" y="1723"/>
                  </a:cubicBezTo>
                  <a:lnTo>
                    <a:pt x="4111" y="220"/>
                  </a:lnTo>
                  <a:cubicBezTo>
                    <a:pt x="4141" y="102"/>
                    <a:pt x="4045" y="0"/>
                    <a:pt x="39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1;p35"/>
            <p:cNvSpPr/>
            <p:nvPr/>
          </p:nvSpPr>
          <p:spPr>
            <a:xfrm>
              <a:off x="5185025" y="466525"/>
              <a:ext cx="138625" cy="133450"/>
            </a:xfrm>
            <a:custGeom>
              <a:avLst/>
              <a:gdLst/>
              <a:ahLst/>
              <a:cxnLst/>
              <a:rect l="l" t="t" r="r" b="b"/>
              <a:pathLst>
                <a:path w="5545" h="5338" extrusionOk="0">
                  <a:moveTo>
                    <a:pt x="4082" y="360"/>
                  </a:moveTo>
                  <a:lnTo>
                    <a:pt x="3733" y="1864"/>
                  </a:lnTo>
                  <a:cubicBezTo>
                    <a:pt x="3703" y="2003"/>
                    <a:pt x="3763" y="2152"/>
                    <a:pt x="3883" y="2242"/>
                  </a:cubicBezTo>
                  <a:lnTo>
                    <a:pt x="5157" y="3107"/>
                  </a:lnTo>
                  <a:lnTo>
                    <a:pt x="3624" y="3247"/>
                  </a:lnTo>
                  <a:cubicBezTo>
                    <a:pt x="3474" y="3257"/>
                    <a:pt x="3345" y="3357"/>
                    <a:pt x="3305" y="3506"/>
                  </a:cubicBezTo>
                  <a:lnTo>
                    <a:pt x="2877" y="4979"/>
                  </a:lnTo>
                  <a:lnTo>
                    <a:pt x="2270" y="3565"/>
                  </a:lnTo>
                  <a:cubicBezTo>
                    <a:pt x="2210" y="3426"/>
                    <a:pt x="2080" y="3346"/>
                    <a:pt x="1941" y="3346"/>
                  </a:cubicBezTo>
                  <a:lnTo>
                    <a:pt x="1932" y="3346"/>
                  </a:lnTo>
                  <a:lnTo>
                    <a:pt x="388" y="3386"/>
                  </a:lnTo>
                  <a:lnTo>
                    <a:pt x="1553" y="2381"/>
                  </a:lnTo>
                  <a:cubicBezTo>
                    <a:pt x="1662" y="2282"/>
                    <a:pt x="1702" y="2122"/>
                    <a:pt x="1653" y="1983"/>
                  </a:cubicBezTo>
                  <a:lnTo>
                    <a:pt x="1135" y="539"/>
                  </a:lnTo>
                  <a:lnTo>
                    <a:pt x="2459" y="1326"/>
                  </a:lnTo>
                  <a:cubicBezTo>
                    <a:pt x="2513" y="1362"/>
                    <a:pt x="2576" y="1380"/>
                    <a:pt x="2639" y="1380"/>
                  </a:cubicBezTo>
                  <a:cubicBezTo>
                    <a:pt x="2715" y="1380"/>
                    <a:pt x="2792" y="1355"/>
                    <a:pt x="2857" y="1306"/>
                  </a:cubicBezTo>
                  <a:lnTo>
                    <a:pt x="4082" y="360"/>
                  </a:lnTo>
                  <a:close/>
                  <a:moveTo>
                    <a:pt x="4079" y="0"/>
                  </a:moveTo>
                  <a:cubicBezTo>
                    <a:pt x="4001" y="0"/>
                    <a:pt x="3922" y="28"/>
                    <a:pt x="3852" y="81"/>
                  </a:cubicBezTo>
                  <a:lnTo>
                    <a:pt x="2638" y="1017"/>
                  </a:lnTo>
                  <a:lnTo>
                    <a:pt x="1324" y="231"/>
                  </a:lnTo>
                  <a:cubicBezTo>
                    <a:pt x="1262" y="196"/>
                    <a:pt x="1196" y="178"/>
                    <a:pt x="1131" y="178"/>
                  </a:cubicBezTo>
                  <a:cubicBezTo>
                    <a:pt x="1051" y="178"/>
                    <a:pt x="972" y="205"/>
                    <a:pt x="906" y="261"/>
                  </a:cubicBezTo>
                  <a:cubicBezTo>
                    <a:pt x="786" y="360"/>
                    <a:pt x="747" y="519"/>
                    <a:pt x="797" y="659"/>
                  </a:cubicBezTo>
                  <a:lnTo>
                    <a:pt x="1314" y="2112"/>
                  </a:lnTo>
                  <a:lnTo>
                    <a:pt x="160" y="3118"/>
                  </a:lnTo>
                  <a:cubicBezTo>
                    <a:pt x="40" y="3217"/>
                    <a:pt x="0" y="3377"/>
                    <a:pt x="60" y="3526"/>
                  </a:cubicBezTo>
                  <a:cubicBezTo>
                    <a:pt x="110" y="3665"/>
                    <a:pt x="249" y="3755"/>
                    <a:pt x="408" y="3755"/>
                  </a:cubicBezTo>
                  <a:lnTo>
                    <a:pt x="1941" y="3705"/>
                  </a:lnTo>
                  <a:lnTo>
                    <a:pt x="2549" y="5118"/>
                  </a:lnTo>
                  <a:cubicBezTo>
                    <a:pt x="2598" y="5258"/>
                    <a:pt x="2728" y="5337"/>
                    <a:pt x="2877" y="5337"/>
                  </a:cubicBezTo>
                  <a:lnTo>
                    <a:pt x="2897" y="5337"/>
                  </a:lnTo>
                  <a:cubicBezTo>
                    <a:pt x="3046" y="5328"/>
                    <a:pt x="3175" y="5228"/>
                    <a:pt x="3226" y="5078"/>
                  </a:cubicBezTo>
                  <a:lnTo>
                    <a:pt x="3653" y="3605"/>
                  </a:lnTo>
                  <a:lnTo>
                    <a:pt x="5186" y="3466"/>
                  </a:lnTo>
                  <a:cubicBezTo>
                    <a:pt x="5336" y="3456"/>
                    <a:pt x="5465" y="3346"/>
                    <a:pt x="5505" y="3197"/>
                  </a:cubicBezTo>
                  <a:cubicBezTo>
                    <a:pt x="5544" y="3048"/>
                    <a:pt x="5485" y="2899"/>
                    <a:pt x="5356" y="2809"/>
                  </a:cubicBezTo>
                  <a:lnTo>
                    <a:pt x="4082" y="1943"/>
                  </a:lnTo>
                  <a:lnTo>
                    <a:pt x="4430" y="440"/>
                  </a:lnTo>
                  <a:cubicBezTo>
                    <a:pt x="4460" y="291"/>
                    <a:pt x="4400" y="141"/>
                    <a:pt x="4270" y="62"/>
                  </a:cubicBezTo>
                  <a:cubicBezTo>
                    <a:pt x="4211" y="20"/>
                    <a:pt x="4145" y="0"/>
                    <a:pt x="4079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2;p35"/>
            <p:cNvSpPr/>
            <p:nvPr/>
          </p:nvSpPr>
          <p:spPr>
            <a:xfrm>
              <a:off x="5138046" y="491974"/>
              <a:ext cx="19675" cy="19425"/>
            </a:xfrm>
            <a:custGeom>
              <a:avLst/>
              <a:gdLst/>
              <a:ahLst/>
              <a:cxnLst/>
              <a:rect l="l" t="t" r="r" b="b"/>
              <a:pathLst>
                <a:path w="787" h="777" extrusionOk="0">
                  <a:moveTo>
                    <a:pt x="389" y="0"/>
                  </a:moveTo>
                  <a:cubicBezTo>
                    <a:pt x="179" y="0"/>
                    <a:pt x="0" y="170"/>
                    <a:pt x="0" y="389"/>
                  </a:cubicBezTo>
                  <a:cubicBezTo>
                    <a:pt x="0" y="608"/>
                    <a:pt x="179" y="777"/>
                    <a:pt x="389" y="777"/>
                  </a:cubicBezTo>
                  <a:cubicBezTo>
                    <a:pt x="608" y="777"/>
                    <a:pt x="787" y="608"/>
                    <a:pt x="787" y="389"/>
                  </a:cubicBezTo>
                  <a:cubicBezTo>
                    <a:pt x="787" y="170"/>
                    <a:pt x="608" y="0"/>
                    <a:pt x="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3;p35"/>
            <p:cNvSpPr/>
            <p:nvPr/>
          </p:nvSpPr>
          <p:spPr>
            <a:xfrm>
              <a:off x="5307049" y="627244"/>
              <a:ext cx="19425" cy="19675"/>
            </a:xfrm>
            <a:custGeom>
              <a:avLst/>
              <a:gdLst/>
              <a:ahLst/>
              <a:cxnLst/>
              <a:rect l="l" t="t" r="r" b="b"/>
              <a:pathLst>
                <a:path w="777" h="787" extrusionOk="0">
                  <a:moveTo>
                    <a:pt x="388" y="0"/>
                  </a:moveTo>
                  <a:cubicBezTo>
                    <a:pt x="169" y="0"/>
                    <a:pt x="0" y="179"/>
                    <a:pt x="0" y="398"/>
                  </a:cubicBezTo>
                  <a:cubicBezTo>
                    <a:pt x="0" y="608"/>
                    <a:pt x="169" y="787"/>
                    <a:pt x="388" y="787"/>
                  </a:cubicBezTo>
                  <a:cubicBezTo>
                    <a:pt x="607" y="787"/>
                    <a:pt x="777" y="608"/>
                    <a:pt x="777" y="398"/>
                  </a:cubicBezTo>
                  <a:cubicBezTo>
                    <a:pt x="777" y="179"/>
                    <a:pt x="607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4;p35"/>
            <p:cNvSpPr/>
            <p:nvPr/>
          </p:nvSpPr>
          <p:spPr>
            <a:xfrm>
              <a:off x="5203046" y="595597"/>
              <a:ext cx="9725" cy="9975"/>
            </a:xfrm>
            <a:custGeom>
              <a:avLst/>
              <a:gdLst/>
              <a:ahLst/>
              <a:cxnLst/>
              <a:rect l="l" t="t" r="r" b="b"/>
              <a:pathLst>
                <a:path w="389" h="399" extrusionOk="0">
                  <a:moveTo>
                    <a:pt x="199" y="0"/>
                  </a:moveTo>
                  <a:cubicBezTo>
                    <a:pt x="89" y="0"/>
                    <a:pt x="0" y="89"/>
                    <a:pt x="0" y="199"/>
                  </a:cubicBezTo>
                  <a:cubicBezTo>
                    <a:pt x="0" y="308"/>
                    <a:pt x="89" y="398"/>
                    <a:pt x="199" y="398"/>
                  </a:cubicBezTo>
                  <a:cubicBezTo>
                    <a:pt x="308" y="398"/>
                    <a:pt x="388" y="308"/>
                    <a:pt x="388" y="199"/>
                  </a:cubicBezTo>
                  <a:cubicBezTo>
                    <a:pt x="388" y="89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5;p35"/>
            <p:cNvSpPr/>
            <p:nvPr/>
          </p:nvSpPr>
          <p:spPr>
            <a:xfrm>
              <a:off x="5303907" y="406325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0" y="1"/>
                  </a:moveTo>
                  <a:cubicBezTo>
                    <a:pt x="81" y="1"/>
                    <a:pt x="1" y="81"/>
                    <a:pt x="1" y="190"/>
                  </a:cubicBezTo>
                  <a:cubicBezTo>
                    <a:pt x="1" y="300"/>
                    <a:pt x="81" y="390"/>
                    <a:pt x="190" y="390"/>
                  </a:cubicBezTo>
                  <a:cubicBezTo>
                    <a:pt x="300" y="390"/>
                    <a:pt x="389" y="300"/>
                    <a:pt x="389" y="190"/>
                  </a:cubicBezTo>
                  <a:cubicBezTo>
                    <a:pt x="389" y="81"/>
                    <a:pt x="300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Imagen 19" descr="C:\Users\Propietario\Downloads\unknown (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270" y="1158617"/>
            <a:ext cx="2865900" cy="280006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417;p35"/>
          <p:cNvSpPr txBox="1">
            <a:spLocks/>
          </p:cNvSpPr>
          <p:nvPr/>
        </p:nvSpPr>
        <p:spPr>
          <a:xfrm>
            <a:off x="2745496" y="4558775"/>
            <a:ext cx="3191447" cy="81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s-ES" sz="1200" dirty="0"/>
              <a:t>Valores atípicos en  los puntos de vida del </a:t>
            </a:r>
            <a:r>
              <a:rPr lang="es-ES" sz="1200" dirty="0" err="1"/>
              <a:t>pokemón</a:t>
            </a:r>
            <a:r>
              <a:rPr lang="es-ES" sz="1200" dirty="0"/>
              <a:t> y la defensa</a:t>
            </a:r>
          </a:p>
        </p:txBody>
      </p:sp>
    </p:spTree>
    <p:extLst>
      <p:ext uri="{BB962C8B-B14F-4D97-AF65-F5344CB8AC3E}">
        <p14:creationId xmlns:p14="http://schemas.microsoft.com/office/powerpoint/2010/main" val="53362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6866" y="441743"/>
            <a:ext cx="7324800" cy="572700"/>
          </a:xfrm>
        </p:spPr>
        <p:txBody>
          <a:bodyPr/>
          <a:lstStyle/>
          <a:p>
            <a:r>
              <a:rPr lang="en" dirty="0"/>
              <a:t>Actividades realizadas</a:t>
            </a:r>
            <a:endParaRPr lang="es-PE" dirty="0"/>
          </a:p>
        </p:txBody>
      </p:sp>
      <p:sp>
        <p:nvSpPr>
          <p:cNvPr id="8" name="Google Shape;418;p35"/>
          <p:cNvSpPr txBox="1">
            <a:spLocks/>
          </p:cNvSpPr>
          <p:nvPr/>
        </p:nvSpPr>
        <p:spPr>
          <a:xfrm>
            <a:off x="2908269" y="4092614"/>
            <a:ext cx="3028673" cy="466161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dist="381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s-ES" sz="1400" dirty="0"/>
              <a:t>Valores atípicos multivariado</a:t>
            </a:r>
          </a:p>
        </p:txBody>
      </p:sp>
      <p:grpSp>
        <p:nvGrpSpPr>
          <p:cNvPr id="11" name="Google Shape;419;p35"/>
          <p:cNvGrpSpPr/>
          <p:nvPr/>
        </p:nvGrpSpPr>
        <p:grpSpPr>
          <a:xfrm rot="10800000" flipH="1">
            <a:off x="510521" y="513546"/>
            <a:ext cx="526543" cy="672316"/>
            <a:chOff x="5138046" y="406325"/>
            <a:chExt cx="188428" cy="240594"/>
          </a:xfrm>
        </p:grpSpPr>
        <p:sp>
          <p:nvSpPr>
            <p:cNvPr id="12" name="Google Shape;420;p35"/>
            <p:cNvSpPr/>
            <p:nvPr/>
          </p:nvSpPr>
          <p:spPr>
            <a:xfrm>
              <a:off x="5188500" y="471025"/>
              <a:ext cx="131425" cy="124575"/>
            </a:xfrm>
            <a:custGeom>
              <a:avLst/>
              <a:gdLst/>
              <a:ahLst/>
              <a:cxnLst/>
              <a:rect l="l" t="t" r="r" b="b"/>
              <a:pathLst>
                <a:path w="5257" h="4983" extrusionOk="0">
                  <a:moveTo>
                    <a:pt x="3936" y="0"/>
                  </a:moveTo>
                  <a:cubicBezTo>
                    <a:pt x="3898" y="0"/>
                    <a:pt x="3859" y="13"/>
                    <a:pt x="3823" y="41"/>
                  </a:cubicBezTo>
                  <a:lnTo>
                    <a:pt x="2609" y="976"/>
                  </a:lnTo>
                  <a:cubicBezTo>
                    <a:pt x="2574" y="1006"/>
                    <a:pt x="2533" y="1021"/>
                    <a:pt x="2492" y="1021"/>
                  </a:cubicBezTo>
                  <a:cubicBezTo>
                    <a:pt x="2463" y="1021"/>
                    <a:pt x="2435" y="1013"/>
                    <a:pt x="2410" y="996"/>
                  </a:cubicBezTo>
                  <a:lnTo>
                    <a:pt x="1085" y="200"/>
                  </a:lnTo>
                  <a:cubicBezTo>
                    <a:pt x="1056" y="182"/>
                    <a:pt x="1026" y="173"/>
                    <a:pt x="996" y="173"/>
                  </a:cubicBezTo>
                  <a:cubicBezTo>
                    <a:pt x="882" y="173"/>
                    <a:pt x="779" y="293"/>
                    <a:pt x="827" y="419"/>
                  </a:cubicBezTo>
                  <a:lnTo>
                    <a:pt x="1344" y="1863"/>
                  </a:lnTo>
                  <a:cubicBezTo>
                    <a:pt x="1375" y="1932"/>
                    <a:pt x="1355" y="2012"/>
                    <a:pt x="1295" y="2062"/>
                  </a:cubicBezTo>
                  <a:lnTo>
                    <a:pt x="130" y="3077"/>
                  </a:lnTo>
                  <a:cubicBezTo>
                    <a:pt x="1" y="3186"/>
                    <a:pt x="90" y="3396"/>
                    <a:pt x="260" y="3396"/>
                  </a:cubicBezTo>
                  <a:lnTo>
                    <a:pt x="1793" y="3346"/>
                  </a:lnTo>
                  <a:cubicBezTo>
                    <a:pt x="1872" y="3346"/>
                    <a:pt x="1941" y="3385"/>
                    <a:pt x="1972" y="3455"/>
                  </a:cubicBezTo>
                  <a:lnTo>
                    <a:pt x="2569" y="4869"/>
                  </a:lnTo>
                  <a:cubicBezTo>
                    <a:pt x="2602" y="4945"/>
                    <a:pt x="2671" y="4982"/>
                    <a:pt x="2739" y="4982"/>
                  </a:cubicBezTo>
                  <a:cubicBezTo>
                    <a:pt x="2814" y="4982"/>
                    <a:pt x="2887" y="4937"/>
                    <a:pt x="2907" y="4849"/>
                  </a:cubicBezTo>
                  <a:lnTo>
                    <a:pt x="3335" y="3376"/>
                  </a:lnTo>
                  <a:cubicBezTo>
                    <a:pt x="3365" y="3306"/>
                    <a:pt x="3425" y="3246"/>
                    <a:pt x="3494" y="3246"/>
                  </a:cubicBezTo>
                  <a:lnTo>
                    <a:pt x="5027" y="3107"/>
                  </a:lnTo>
                  <a:cubicBezTo>
                    <a:pt x="5197" y="3097"/>
                    <a:pt x="5257" y="2868"/>
                    <a:pt x="5117" y="2779"/>
                  </a:cubicBezTo>
                  <a:lnTo>
                    <a:pt x="3843" y="1912"/>
                  </a:lnTo>
                  <a:cubicBezTo>
                    <a:pt x="3783" y="1872"/>
                    <a:pt x="3753" y="1793"/>
                    <a:pt x="3773" y="1723"/>
                  </a:cubicBezTo>
                  <a:lnTo>
                    <a:pt x="4111" y="220"/>
                  </a:lnTo>
                  <a:cubicBezTo>
                    <a:pt x="4141" y="102"/>
                    <a:pt x="4045" y="0"/>
                    <a:pt x="39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1;p35"/>
            <p:cNvSpPr/>
            <p:nvPr/>
          </p:nvSpPr>
          <p:spPr>
            <a:xfrm>
              <a:off x="5185025" y="466525"/>
              <a:ext cx="138625" cy="133450"/>
            </a:xfrm>
            <a:custGeom>
              <a:avLst/>
              <a:gdLst/>
              <a:ahLst/>
              <a:cxnLst/>
              <a:rect l="l" t="t" r="r" b="b"/>
              <a:pathLst>
                <a:path w="5545" h="5338" extrusionOk="0">
                  <a:moveTo>
                    <a:pt x="4082" y="360"/>
                  </a:moveTo>
                  <a:lnTo>
                    <a:pt x="3733" y="1864"/>
                  </a:lnTo>
                  <a:cubicBezTo>
                    <a:pt x="3703" y="2003"/>
                    <a:pt x="3763" y="2152"/>
                    <a:pt x="3883" y="2242"/>
                  </a:cubicBezTo>
                  <a:lnTo>
                    <a:pt x="5157" y="3107"/>
                  </a:lnTo>
                  <a:lnTo>
                    <a:pt x="3624" y="3247"/>
                  </a:lnTo>
                  <a:cubicBezTo>
                    <a:pt x="3474" y="3257"/>
                    <a:pt x="3345" y="3357"/>
                    <a:pt x="3305" y="3506"/>
                  </a:cubicBezTo>
                  <a:lnTo>
                    <a:pt x="2877" y="4979"/>
                  </a:lnTo>
                  <a:lnTo>
                    <a:pt x="2270" y="3565"/>
                  </a:lnTo>
                  <a:cubicBezTo>
                    <a:pt x="2210" y="3426"/>
                    <a:pt x="2080" y="3346"/>
                    <a:pt x="1941" y="3346"/>
                  </a:cubicBezTo>
                  <a:lnTo>
                    <a:pt x="1932" y="3346"/>
                  </a:lnTo>
                  <a:lnTo>
                    <a:pt x="388" y="3386"/>
                  </a:lnTo>
                  <a:lnTo>
                    <a:pt x="1553" y="2381"/>
                  </a:lnTo>
                  <a:cubicBezTo>
                    <a:pt x="1662" y="2282"/>
                    <a:pt x="1702" y="2122"/>
                    <a:pt x="1653" y="1983"/>
                  </a:cubicBezTo>
                  <a:lnTo>
                    <a:pt x="1135" y="539"/>
                  </a:lnTo>
                  <a:lnTo>
                    <a:pt x="2459" y="1326"/>
                  </a:lnTo>
                  <a:cubicBezTo>
                    <a:pt x="2513" y="1362"/>
                    <a:pt x="2576" y="1380"/>
                    <a:pt x="2639" y="1380"/>
                  </a:cubicBezTo>
                  <a:cubicBezTo>
                    <a:pt x="2715" y="1380"/>
                    <a:pt x="2792" y="1355"/>
                    <a:pt x="2857" y="1306"/>
                  </a:cubicBezTo>
                  <a:lnTo>
                    <a:pt x="4082" y="360"/>
                  </a:lnTo>
                  <a:close/>
                  <a:moveTo>
                    <a:pt x="4079" y="0"/>
                  </a:moveTo>
                  <a:cubicBezTo>
                    <a:pt x="4001" y="0"/>
                    <a:pt x="3922" y="28"/>
                    <a:pt x="3852" y="81"/>
                  </a:cubicBezTo>
                  <a:lnTo>
                    <a:pt x="2638" y="1017"/>
                  </a:lnTo>
                  <a:lnTo>
                    <a:pt x="1324" y="231"/>
                  </a:lnTo>
                  <a:cubicBezTo>
                    <a:pt x="1262" y="196"/>
                    <a:pt x="1196" y="178"/>
                    <a:pt x="1131" y="178"/>
                  </a:cubicBezTo>
                  <a:cubicBezTo>
                    <a:pt x="1051" y="178"/>
                    <a:pt x="972" y="205"/>
                    <a:pt x="906" y="261"/>
                  </a:cubicBezTo>
                  <a:cubicBezTo>
                    <a:pt x="786" y="360"/>
                    <a:pt x="747" y="519"/>
                    <a:pt x="797" y="659"/>
                  </a:cubicBezTo>
                  <a:lnTo>
                    <a:pt x="1314" y="2112"/>
                  </a:lnTo>
                  <a:lnTo>
                    <a:pt x="160" y="3118"/>
                  </a:lnTo>
                  <a:cubicBezTo>
                    <a:pt x="40" y="3217"/>
                    <a:pt x="0" y="3377"/>
                    <a:pt x="60" y="3526"/>
                  </a:cubicBezTo>
                  <a:cubicBezTo>
                    <a:pt x="110" y="3665"/>
                    <a:pt x="249" y="3755"/>
                    <a:pt x="408" y="3755"/>
                  </a:cubicBezTo>
                  <a:lnTo>
                    <a:pt x="1941" y="3705"/>
                  </a:lnTo>
                  <a:lnTo>
                    <a:pt x="2549" y="5118"/>
                  </a:lnTo>
                  <a:cubicBezTo>
                    <a:pt x="2598" y="5258"/>
                    <a:pt x="2728" y="5337"/>
                    <a:pt x="2877" y="5337"/>
                  </a:cubicBezTo>
                  <a:lnTo>
                    <a:pt x="2897" y="5337"/>
                  </a:lnTo>
                  <a:cubicBezTo>
                    <a:pt x="3046" y="5328"/>
                    <a:pt x="3175" y="5228"/>
                    <a:pt x="3226" y="5078"/>
                  </a:cubicBezTo>
                  <a:lnTo>
                    <a:pt x="3653" y="3605"/>
                  </a:lnTo>
                  <a:lnTo>
                    <a:pt x="5186" y="3466"/>
                  </a:lnTo>
                  <a:cubicBezTo>
                    <a:pt x="5336" y="3456"/>
                    <a:pt x="5465" y="3346"/>
                    <a:pt x="5505" y="3197"/>
                  </a:cubicBezTo>
                  <a:cubicBezTo>
                    <a:pt x="5544" y="3048"/>
                    <a:pt x="5485" y="2899"/>
                    <a:pt x="5356" y="2809"/>
                  </a:cubicBezTo>
                  <a:lnTo>
                    <a:pt x="4082" y="1943"/>
                  </a:lnTo>
                  <a:lnTo>
                    <a:pt x="4430" y="440"/>
                  </a:lnTo>
                  <a:cubicBezTo>
                    <a:pt x="4460" y="291"/>
                    <a:pt x="4400" y="141"/>
                    <a:pt x="4270" y="62"/>
                  </a:cubicBezTo>
                  <a:cubicBezTo>
                    <a:pt x="4211" y="20"/>
                    <a:pt x="4145" y="0"/>
                    <a:pt x="4079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2;p35"/>
            <p:cNvSpPr/>
            <p:nvPr/>
          </p:nvSpPr>
          <p:spPr>
            <a:xfrm>
              <a:off x="5138046" y="491974"/>
              <a:ext cx="19675" cy="19425"/>
            </a:xfrm>
            <a:custGeom>
              <a:avLst/>
              <a:gdLst/>
              <a:ahLst/>
              <a:cxnLst/>
              <a:rect l="l" t="t" r="r" b="b"/>
              <a:pathLst>
                <a:path w="787" h="777" extrusionOk="0">
                  <a:moveTo>
                    <a:pt x="389" y="0"/>
                  </a:moveTo>
                  <a:cubicBezTo>
                    <a:pt x="179" y="0"/>
                    <a:pt x="0" y="170"/>
                    <a:pt x="0" y="389"/>
                  </a:cubicBezTo>
                  <a:cubicBezTo>
                    <a:pt x="0" y="608"/>
                    <a:pt x="179" y="777"/>
                    <a:pt x="389" y="777"/>
                  </a:cubicBezTo>
                  <a:cubicBezTo>
                    <a:pt x="608" y="777"/>
                    <a:pt x="787" y="608"/>
                    <a:pt x="787" y="389"/>
                  </a:cubicBezTo>
                  <a:cubicBezTo>
                    <a:pt x="787" y="170"/>
                    <a:pt x="608" y="0"/>
                    <a:pt x="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3;p35"/>
            <p:cNvSpPr/>
            <p:nvPr/>
          </p:nvSpPr>
          <p:spPr>
            <a:xfrm>
              <a:off x="5307049" y="627244"/>
              <a:ext cx="19425" cy="19675"/>
            </a:xfrm>
            <a:custGeom>
              <a:avLst/>
              <a:gdLst/>
              <a:ahLst/>
              <a:cxnLst/>
              <a:rect l="l" t="t" r="r" b="b"/>
              <a:pathLst>
                <a:path w="777" h="787" extrusionOk="0">
                  <a:moveTo>
                    <a:pt x="388" y="0"/>
                  </a:moveTo>
                  <a:cubicBezTo>
                    <a:pt x="169" y="0"/>
                    <a:pt x="0" y="179"/>
                    <a:pt x="0" y="398"/>
                  </a:cubicBezTo>
                  <a:cubicBezTo>
                    <a:pt x="0" y="608"/>
                    <a:pt x="169" y="787"/>
                    <a:pt x="388" y="787"/>
                  </a:cubicBezTo>
                  <a:cubicBezTo>
                    <a:pt x="607" y="787"/>
                    <a:pt x="777" y="608"/>
                    <a:pt x="777" y="398"/>
                  </a:cubicBezTo>
                  <a:cubicBezTo>
                    <a:pt x="777" y="179"/>
                    <a:pt x="607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4;p35"/>
            <p:cNvSpPr/>
            <p:nvPr/>
          </p:nvSpPr>
          <p:spPr>
            <a:xfrm>
              <a:off x="5203046" y="595597"/>
              <a:ext cx="9725" cy="9975"/>
            </a:xfrm>
            <a:custGeom>
              <a:avLst/>
              <a:gdLst/>
              <a:ahLst/>
              <a:cxnLst/>
              <a:rect l="l" t="t" r="r" b="b"/>
              <a:pathLst>
                <a:path w="389" h="399" extrusionOk="0">
                  <a:moveTo>
                    <a:pt x="199" y="0"/>
                  </a:moveTo>
                  <a:cubicBezTo>
                    <a:pt x="89" y="0"/>
                    <a:pt x="0" y="89"/>
                    <a:pt x="0" y="199"/>
                  </a:cubicBezTo>
                  <a:cubicBezTo>
                    <a:pt x="0" y="308"/>
                    <a:pt x="89" y="398"/>
                    <a:pt x="199" y="398"/>
                  </a:cubicBezTo>
                  <a:cubicBezTo>
                    <a:pt x="308" y="398"/>
                    <a:pt x="388" y="308"/>
                    <a:pt x="388" y="199"/>
                  </a:cubicBezTo>
                  <a:cubicBezTo>
                    <a:pt x="388" y="89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5;p35"/>
            <p:cNvSpPr/>
            <p:nvPr/>
          </p:nvSpPr>
          <p:spPr>
            <a:xfrm>
              <a:off x="5303907" y="406325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0" y="1"/>
                  </a:moveTo>
                  <a:cubicBezTo>
                    <a:pt x="81" y="1"/>
                    <a:pt x="1" y="81"/>
                    <a:pt x="1" y="190"/>
                  </a:cubicBezTo>
                  <a:cubicBezTo>
                    <a:pt x="1" y="300"/>
                    <a:pt x="81" y="390"/>
                    <a:pt x="190" y="390"/>
                  </a:cubicBezTo>
                  <a:cubicBezTo>
                    <a:pt x="300" y="390"/>
                    <a:pt x="389" y="300"/>
                    <a:pt x="389" y="190"/>
                  </a:cubicBezTo>
                  <a:cubicBezTo>
                    <a:pt x="389" y="81"/>
                    <a:pt x="300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417;p35"/>
          <p:cNvSpPr txBox="1">
            <a:spLocks/>
          </p:cNvSpPr>
          <p:nvPr/>
        </p:nvSpPr>
        <p:spPr>
          <a:xfrm>
            <a:off x="2745496" y="4558775"/>
            <a:ext cx="3191447" cy="81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s-ES" sz="1200" dirty="0"/>
              <a:t>Se observan pocos outliers multivariados</a:t>
            </a:r>
          </a:p>
        </p:txBody>
      </p:sp>
      <p:pic>
        <p:nvPicPr>
          <p:cNvPr id="18" name="Imagen 17" descr="C:\Users\Propietario\Downloads\unknown (3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46" y="1158617"/>
            <a:ext cx="2732403" cy="2886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Imagen 21" descr="C:\Users\Propietario\Downloads\unknown (5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75" y="1158617"/>
            <a:ext cx="2777846" cy="2886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2457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Visualización</a:t>
            </a:r>
            <a:endParaRPr dirty="0"/>
          </a:p>
        </p:txBody>
      </p:sp>
      <p:sp>
        <p:nvSpPr>
          <p:cNvPr id="303" name="Google Shape;303;p3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305" name="Google Shape;305;p33"/>
          <p:cNvGrpSpPr/>
          <p:nvPr/>
        </p:nvGrpSpPr>
        <p:grpSpPr>
          <a:xfrm flipH="1">
            <a:off x="-50113" y="728399"/>
            <a:ext cx="3118952" cy="2721238"/>
            <a:chOff x="3861050" y="1260500"/>
            <a:chExt cx="2089750" cy="1823275"/>
          </a:xfrm>
        </p:grpSpPr>
        <p:sp>
          <p:nvSpPr>
            <p:cNvPr id="306" name="Google Shape;306;p33"/>
            <p:cNvSpPr/>
            <p:nvPr/>
          </p:nvSpPr>
          <p:spPr>
            <a:xfrm>
              <a:off x="3861050" y="1260500"/>
              <a:ext cx="2089750" cy="1823275"/>
            </a:xfrm>
            <a:custGeom>
              <a:avLst/>
              <a:gdLst/>
              <a:ahLst/>
              <a:cxnLst/>
              <a:rect l="l" t="t" r="r" b="b"/>
              <a:pathLst>
                <a:path w="83590" h="72931" extrusionOk="0">
                  <a:moveTo>
                    <a:pt x="33532" y="51858"/>
                  </a:moveTo>
                  <a:lnTo>
                    <a:pt x="29974" y="54070"/>
                  </a:lnTo>
                  <a:lnTo>
                    <a:pt x="29166" y="53182"/>
                  </a:lnTo>
                  <a:lnTo>
                    <a:pt x="31587" y="51961"/>
                  </a:lnTo>
                  <a:lnTo>
                    <a:pt x="33532" y="51858"/>
                  </a:lnTo>
                  <a:close/>
                  <a:moveTo>
                    <a:pt x="21430" y="57277"/>
                  </a:moveTo>
                  <a:cubicBezTo>
                    <a:pt x="21430" y="57278"/>
                    <a:pt x="17067" y="59511"/>
                    <a:pt x="16281" y="59945"/>
                  </a:cubicBezTo>
                  <a:cubicBezTo>
                    <a:pt x="15473" y="60400"/>
                    <a:pt x="13964" y="60483"/>
                    <a:pt x="13964" y="60483"/>
                  </a:cubicBezTo>
                  <a:lnTo>
                    <a:pt x="21430" y="57277"/>
                  </a:lnTo>
                  <a:close/>
                  <a:moveTo>
                    <a:pt x="66958" y="1"/>
                  </a:moveTo>
                  <a:lnTo>
                    <a:pt x="56657" y="12102"/>
                  </a:lnTo>
                  <a:lnTo>
                    <a:pt x="34834" y="15660"/>
                  </a:lnTo>
                  <a:lnTo>
                    <a:pt x="16838" y="26312"/>
                  </a:lnTo>
                  <a:lnTo>
                    <a:pt x="19342" y="41061"/>
                  </a:lnTo>
                  <a:lnTo>
                    <a:pt x="19734" y="45011"/>
                  </a:lnTo>
                  <a:lnTo>
                    <a:pt x="17067" y="46872"/>
                  </a:lnTo>
                  <a:lnTo>
                    <a:pt x="15743" y="45901"/>
                  </a:lnTo>
                  <a:cubicBezTo>
                    <a:pt x="15743" y="45901"/>
                    <a:pt x="2483" y="54691"/>
                    <a:pt x="1242" y="55849"/>
                  </a:cubicBezTo>
                  <a:cubicBezTo>
                    <a:pt x="1" y="57008"/>
                    <a:pt x="1" y="59677"/>
                    <a:pt x="539" y="61290"/>
                  </a:cubicBezTo>
                  <a:cubicBezTo>
                    <a:pt x="928" y="62487"/>
                    <a:pt x="2333" y="64245"/>
                    <a:pt x="4404" y="64245"/>
                  </a:cubicBezTo>
                  <a:cubicBezTo>
                    <a:pt x="5088" y="64245"/>
                    <a:pt x="5845" y="64053"/>
                    <a:pt x="6661" y="63585"/>
                  </a:cubicBezTo>
                  <a:cubicBezTo>
                    <a:pt x="6661" y="63585"/>
                    <a:pt x="7267" y="64239"/>
                    <a:pt x="8200" y="64239"/>
                  </a:cubicBezTo>
                  <a:cubicBezTo>
                    <a:pt x="8316" y="64239"/>
                    <a:pt x="8438" y="64229"/>
                    <a:pt x="8564" y="64206"/>
                  </a:cubicBezTo>
                  <a:lnTo>
                    <a:pt x="8564" y="64206"/>
                  </a:lnTo>
                  <a:cubicBezTo>
                    <a:pt x="7861" y="64517"/>
                    <a:pt x="6910" y="65240"/>
                    <a:pt x="7199" y="66627"/>
                  </a:cubicBezTo>
                  <a:cubicBezTo>
                    <a:pt x="7654" y="68757"/>
                    <a:pt x="10158" y="71260"/>
                    <a:pt x="10778" y="72314"/>
                  </a:cubicBezTo>
                  <a:cubicBezTo>
                    <a:pt x="11054" y="72800"/>
                    <a:pt x="11718" y="72931"/>
                    <a:pt x="12356" y="72931"/>
                  </a:cubicBezTo>
                  <a:cubicBezTo>
                    <a:pt x="13106" y="72931"/>
                    <a:pt x="13818" y="72750"/>
                    <a:pt x="13818" y="72750"/>
                  </a:cubicBezTo>
                  <a:cubicBezTo>
                    <a:pt x="13818" y="72750"/>
                    <a:pt x="19218" y="71343"/>
                    <a:pt x="24099" y="69606"/>
                  </a:cubicBezTo>
                  <a:cubicBezTo>
                    <a:pt x="29001" y="67868"/>
                    <a:pt x="35559" y="64785"/>
                    <a:pt x="35559" y="64785"/>
                  </a:cubicBezTo>
                  <a:lnTo>
                    <a:pt x="34938" y="64206"/>
                  </a:lnTo>
                  <a:lnTo>
                    <a:pt x="49438" y="56036"/>
                  </a:lnTo>
                  <a:cubicBezTo>
                    <a:pt x="49438" y="56036"/>
                    <a:pt x="62160" y="53802"/>
                    <a:pt x="70433" y="50162"/>
                  </a:cubicBezTo>
                  <a:lnTo>
                    <a:pt x="83589" y="47059"/>
                  </a:lnTo>
                  <a:lnTo>
                    <a:pt x="83589" y="5255"/>
                  </a:lnTo>
                  <a:lnTo>
                    <a:pt x="66958" y="1"/>
                  </a:ln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5593400" y="1730575"/>
              <a:ext cx="356850" cy="387875"/>
            </a:xfrm>
            <a:custGeom>
              <a:avLst/>
              <a:gdLst/>
              <a:ahLst/>
              <a:cxnLst/>
              <a:rect l="l" t="t" r="r" b="b"/>
              <a:pathLst>
                <a:path w="14274" h="15515" extrusionOk="0">
                  <a:moveTo>
                    <a:pt x="14274" y="1"/>
                  </a:moveTo>
                  <a:lnTo>
                    <a:pt x="2422" y="6579"/>
                  </a:lnTo>
                  <a:lnTo>
                    <a:pt x="1" y="7902"/>
                  </a:lnTo>
                  <a:lnTo>
                    <a:pt x="4758" y="14500"/>
                  </a:lnTo>
                  <a:lnTo>
                    <a:pt x="5503" y="15514"/>
                  </a:lnTo>
                  <a:cubicBezTo>
                    <a:pt x="5503" y="15514"/>
                    <a:pt x="5586" y="15452"/>
                    <a:pt x="5732" y="15369"/>
                  </a:cubicBezTo>
                  <a:cubicBezTo>
                    <a:pt x="6124" y="15142"/>
                    <a:pt x="6910" y="14687"/>
                    <a:pt x="7944" y="14108"/>
                  </a:cubicBezTo>
                  <a:cubicBezTo>
                    <a:pt x="8109" y="14004"/>
                    <a:pt x="8255" y="13921"/>
                    <a:pt x="8421" y="13818"/>
                  </a:cubicBezTo>
                  <a:cubicBezTo>
                    <a:pt x="10137" y="12845"/>
                    <a:pt x="12329" y="11604"/>
                    <a:pt x="14274" y="10550"/>
                  </a:cubicBezTo>
                  <a:lnTo>
                    <a:pt x="14274" y="1"/>
                  </a:lnTo>
                  <a:close/>
                </a:path>
              </a:pathLst>
            </a:custGeom>
            <a:solidFill>
              <a:srgbClr val="CC1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5711850" y="1930700"/>
              <a:ext cx="238400" cy="469550"/>
            </a:xfrm>
            <a:custGeom>
              <a:avLst/>
              <a:gdLst/>
              <a:ahLst/>
              <a:cxnLst/>
              <a:rect l="l" t="t" r="r" b="b"/>
              <a:pathLst>
                <a:path w="9536" h="18782" extrusionOk="0">
                  <a:moveTo>
                    <a:pt x="9536" y="0"/>
                  </a:moveTo>
                  <a:lnTo>
                    <a:pt x="2235" y="3538"/>
                  </a:lnTo>
                  <a:lnTo>
                    <a:pt x="1" y="4614"/>
                  </a:lnTo>
                  <a:lnTo>
                    <a:pt x="621" y="6330"/>
                  </a:lnTo>
                  <a:lnTo>
                    <a:pt x="994" y="7364"/>
                  </a:lnTo>
                  <a:lnTo>
                    <a:pt x="5172" y="18782"/>
                  </a:lnTo>
                  <a:cubicBezTo>
                    <a:pt x="6185" y="18658"/>
                    <a:pt x="7116" y="18514"/>
                    <a:pt x="7963" y="18327"/>
                  </a:cubicBezTo>
                  <a:cubicBezTo>
                    <a:pt x="8543" y="18203"/>
                    <a:pt x="9061" y="18078"/>
                    <a:pt x="9536" y="17954"/>
                  </a:cubicBezTo>
                  <a:lnTo>
                    <a:pt x="9536" y="0"/>
                  </a:lnTo>
                  <a:close/>
                </a:path>
              </a:pathLst>
            </a:custGeom>
            <a:solidFill>
              <a:srgbClr val="CC1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5500875" y="2056375"/>
              <a:ext cx="449925" cy="447300"/>
            </a:xfrm>
            <a:custGeom>
              <a:avLst/>
              <a:gdLst/>
              <a:ahLst/>
              <a:cxnLst/>
              <a:rect l="l" t="t" r="r" b="b"/>
              <a:pathLst>
                <a:path w="17997" h="17892" extrusionOk="0">
                  <a:moveTo>
                    <a:pt x="17644" y="0"/>
                  </a:moveTo>
                  <a:cubicBezTo>
                    <a:pt x="15865" y="392"/>
                    <a:pt x="14107" y="847"/>
                    <a:pt x="12390" y="1385"/>
                  </a:cubicBezTo>
                  <a:cubicBezTo>
                    <a:pt x="10983" y="1820"/>
                    <a:pt x="9598" y="2317"/>
                    <a:pt x="8211" y="2833"/>
                  </a:cubicBezTo>
                  <a:cubicBezTo>
                    <a:pt x="6556" y="3475"/>
                    <a:pt x="4943" y="4198"/>
                    <a:pt x="3351" y="4965"/>
                  </a:cubicBezTo>
                  <a:cubicBezTo>
                    <a:pt x="2999" y="5130"/>
                    <a:pt x="0" y="6454"/>
                    <a:pt x="227" y="7116"/>
                  </a:cubicBezTo>
                  <a:lnTo>
                    <a:pt x="3867" y="17892"/>
                  </a:lnTo>
                  <a:cubicBezTo>
                    <a:pt x="3867" y="17892"/>
                    <a:pt x="11956" y="15845"/>
                    <a:pt x="17996" y="14190"/>
                  </a:cubicBezTo>
                  <a:lnTo>
                    <a:pt x="17996" y="765"/>
                  </a:lnTo>
                  <a:cubicBezTo>
                    <a:pt x="17955" y="641"/>
                    <a:pt x="17892" y="517"/>
                    <a:pt x="17831" y="414"/>
                  </a:cubicBezTo>
                  <a:cubicBezTo>
                    <a:pt x="17768" y="268"/>
                    <a:pt x="17706" y="124"/>
                    <a:pt x="17644" y="0"/>
                  </a:cubicBezTo>
                  <a:close/>
                </a:path>
              </a:pathLst>
            </a:custGeom>
            <a:solidFill>
              <a:srgbClr val="FED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5408825" y="1817625"/>
              <a:ext cx="533150" cy="416650"/>
            </a:xfrm>
            <a:custGeom>
              <a:avLst/>
              <a:gdLst/>
              <a:ahLst/>
              <a:cxnLst/>
              <a:rect l="l" t="t" r="r" b="b"/>
              <a:pathLst>
                <a:path w="21326" h="16666" extrusionOk="0">
                  <a:moveTo>
                    <a:pt x="6477" y="0"/>
                  </a:moveTo>
                  <a:cubicBezTo>
                    <a:pt x="6211" y="0"/>
                    <a:pt x="5958" y="28"/>
                    <a:pt x="5729" y="96"/>
                  </a:cubicBezTo>
                  <a:cubicBezTo>
                    <a:pt x="3765" y="1875"/>
                    <a:pt x="1882" y="3717"/>
                    <a:pt x="0" y="5579"/>
                  </a:cubicBezTo>
                  <a:lnTo>
                    <a:pt x="3454" y="15362"/>
                  </a:lnTo>
                  <a:lnTo>
                    <a:pt x="3495" y="15445"/>
                  </a:lnTo>
                  <a:lnTo>
                    <a:pt x="3537" y="15549"/>
                  </a:lnTo>
                  <a:cubicBezTo>
                    <a:pt x="3537" y="15610"/>
                    <a:pt x="3578" y="15673"/>
                    <a:pt x="3599" y="15734"/>
                  </a:cubicBezTo>
                  <a:lnTo>
                    <a:pt x="3641" y="15858"/>
                  </a:lnTo>
                  <a:cubicBezTo>
                    <a:pt x="3682" y="15962"/>
                    <a:pt x="3702" y="16087"/>
                    <a:pt x="3743" y="16169"/>
                  </a:cubicBezTo>
                  <a:lnTo>
                    <a:pt x="3868" y="16520"/>
                  </a:lnTo>
                  <a:cubicBezTo>
                    <a:pt x="3879" y="16541"/>
                    <a:pt x="3889" y="16563"/>
                    <a:pt x="3897" y="16581"/>
                  </a:cubicBezTo>
                  <a:lnTo>
                    <a:pt x="3897" y="16581"/>
                  </a:lnTo>
                  <a:cubicBezTo>
                    <a:pt x="3924" y="15897"/>
                    <a:pt x="6695" y="14673"/>
                    <a:pt x="7033" y="14515"/>
                  </a:cubicBezTo>
                  <a:cubicBezTo>
                    <a:pt x="8625" y="13748"/>
                    <a:pt x="10238" y="13025"/>
                    <a:pt x="11893" y="12383"/>
                  </a:cubicBezTo>
                  <a:cubicBezTo>
                    <a:pt x="13280" y="11867"/>
                    <a:pt x="14665" y="11370"/>
                    <a:pt x="16072" y="10935"/>
                  </a:cubicBezTo>
                  <a:cubicBezTo>
                    <a:pt x="17789" y="10397"/>
                    <a:pt x="19547" y="9942"/>
                    <a:pt x="21326" y="9550"/>
                  </a:cubicBezTo>
                  <a:cubicBezTo>
                    <a:pt x="18967" y="4958"/>
                    <a:pt x="13920" y="1627"/>
                    <a:pt x="9019" y="469"/>
                  </a:cubicBezTo>
                  <a:cubicBezTo>
                    <a:pt x="8323" y="295"/>
                    <a:pt x="7337" y="0"/>
                    <a:pt x="6477" y="0"/>
                  </a:cubicBezTo>
                  <a:close/>
                  <a:moveTo>
                    <a:pt x="3897" y="16581"/>
                  </a:moveTo>
                  <a:cubicBezTo>
                    <a:pt x="3896" y="16610"/>
                    <a:pt x="3900" y="16639"/>
                    <a:pt x="3909" y="16666"/>
                  </a:cubicBezTo>
                  <a:lnTo>
                    <a:pt x="3909" y="16644"/>
                  </a:lnTo>
                  <a:lnTo>
                    <a:pt x="3909" y="16624"/>
                  </a:lnTo>
                  <a:cubicBezTo>
                    <a:pt x="3909" y="16614"/>
                    <a:pt x="3904" y="16599"/>
                    <a:pt x="3897" y="16581"/>
                  </a:cubicBezTo>
                  <a:close/>
                </a:path>
              </a:pathLst>
            </a:custGeom>
            <a:solidFill>
              <a:srgbClr val="F4C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4779475" y="1929150"/>
              <a:ext cx="870850" cy="722450"/>
            </a:xfrm>
            <a:custGeom>
              <a:avLst/>
              <a:gdLst/>
              <a:ahLst/>
              <a:cxnLst/>
              <a:rect l="l" t="t" r="r" b="b"/>
              <a:pathLst>
                <a:path w="34834" h="28898" extrusionOk="0">
                  <a:moveTo>
                    <a:pt x="25980" y="1"/>
                  </a:moveTo>
                  <a:lnTo>
                    <a:pt x="0" y="22071"/>
                  </a:lnTo>
                  <a:cubicBezTo>
                    <a:pt x="0" y="22071"/>
                    <a:pt x="248" y="22671"/>
                    <a:pt x="808" y="23499"/>
                  </a:cubicBezTo>
                  <a:cubicBezTo>
                    <a:pt x="2090" y="25463"/>
                    <a:pt x="5027" y="28753"/>
                    <a:pt x="10177" y="28897"/>
                  </a:cubicBezTo>
                  <a:cubicBezTo>
                    <a:pt x="10201" y="28897"/>
                    <a:pt x="10225" y="28897"/>
                    <a:pt x="10250" y="28897"/>
                  </a:cubicBezTo>
                  <a:cubicBezTo>
                    <a:pt x="14076" y="28897"/>
                    <a:pt x="33696" y="22671"/>
                    <a:pt x="33696" y="22671"/>
                  </a:cubicBezTo>
                  <a:cubicBezTo>
                    <a:pt x="33696" y="22671"/>
                    <a:pt x="34833" y="16755"/>
                    <a:pt x="31918" y="9392"/>
                  </a:cubicBezTo>
                  <a:cubicBezTo>
                    <a:pt x="30718" y="6413"/>
                    <a:pt x="28856" y="3165"/>
                    <a:pt x="25980" y="1"/>
                  </a:cubicBezTo>
                  <a:close/>
                </a:path>
              </a:pathLst>
            </a:custGeom>
            <a:solidFill>
              <a:srgbClr val="F11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4779475" y="1929150"/>
              <a:ext cx="802575" cy="587475"/>
            </a:xfrm>
            <a:custGeom>
              <a:avLst/>
              <a:gdLst/>
              <a:ahLst/>
              <a:cxnLst/>
              <a:rect l="l" t="t" r="r" b="b"/>
              <a:pathLst>
                <a:path w="32103" h="23499" extrusionOk="0">
                  <a:moveTo>
                    <a:pt x="25980" y="1"/>
                  </a:moveTo>
                  <a:lnTo>
                    <a:pt x="0" y="22071"/>
                  </a:lnTo>
                  <a:cubicBezTo>
                    <a:pt x="0" y="22071"/>
                    <a:pt x="248" y="22671"/>
                    <a:pt x="808" y="23499"/>
                  </a:cubicBezTo>
                  <a:lnTo>
                    <a:pt x="32103" y="9991"/>
                  </a:lnTo>
                  <a:cubicBezTo>
                    <a:pt x="30903" y="6992"/>
                    <a:pt x="28856" y="3165"/>
                    <a:pt x="25980" y="1"/>
                  </a:cubicBezTo>
                  <a:close/>
                </a:path>
              </a:pathLst>
            </a:custGeom>
            <a:solidFill>
              <a:srgbClr val="CC1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4683825" y="1288425"/>
              <a:ext cx="1266425" cy="1126850"/>
            </a:xfrm>
            <a:custGeom>
              <a:avLst/>
              <a:gdLst/>
              <a:ahLst/>
              <a:cxnLst/>
              <a:rect l="l" t="t" r="r" b="b"/>
              <a:pathLst>
                <a:path w="50657" h="45074" extrusionOk="0">
                  <a:moveTo>
                    <a:pt x="34729" y="1"/>
                  </a:moveTo>
                  <a:lnTo>
                    <a:pt x="27696" y="7344"/>
                  </a:lnTo>
                  <a:lnTo>
                    <a:pt x="12514" y="23167"/>
                  </a:lnTo>
                  <a:lnTo>
                    <a:pt x="9226" y="26623"/>
                  </a:lnTo>
                  <a:lnTo>
                    <a:pt x="9204" y="26623"/>
                  </a:lnTo>
                  <a:lnTo>
                    <a:pt x="8666" y="27180"/>
                  </a:lnTo>
                  <a:lnTo>
                    <a:pt x="7612" y="28297"/>
                  </a:lnTo>
                  <a:lnTo>
                    <a:pt x="7384" y="28526"/>
                  </a:lnTo>
                  <a:lnTo>
                    <a:pt x="7157" y="28774"/>
                  </a:lnTo>
                  <a:lnTo>
                    <a:pt x="3641" y="32456"/>
                  </a:lnTo>
                  <a:lnTo>
                    <a:pt x="3619" y="32456"/>
                  </a:lnTo>
                  <a:lnTo>
                    <a:pt x="3517" y="32580"/>
                  </a:lnTo>
                  <a:lnTo>
                    <a:pt x="1261" y="34916"/>
                  </a:lnTo>
                  <a:lnTo>
                    <a:pt x="1034" y="35145"/>
                  </a:lnTo>
                  <a:lnTo>
                    <a:pt x="806" y="35393"/>
                  </a:lnTo>
                  <a:lnTo>
                    <a:pt x="0" y="36240"/>
                  </a:lnTo>
                  <a:lnTo>
                    <a:pt x="806" y="36965"/>
                  </a:lnTo>
                  <a:lnTo>
                    <a:pt x="1303" y="37399"/>
                  </a:lnTo>
                  <a:lnTo>
                    <a:pt x="2750" y="38703"/>
                  </a:lnTo>
                  <a:lnTo>
                    <a:pt x="4137" y="39922"/>
                  </a:lnTo>
                  <a:lnTo>
                    <a:pt x="4303" y="40068"/>
                  </a:lnTo>
                  <a:lnTo>
                    <a:pt x="5502" y="41163"/>
                  </a:lnTo>
                  <a:lnTo>
                    <a:pt x="6391" y="41949"/>
                  </a:lnTo>
                  <a:lnTo>
                    <a:pt x="6909" y="42426"/>
                  </a:lnTo>
                  <a:lnTo>
                    <a:pt x="8440" y="43769"/>
                  </a:lnTo>
                  <a:lnTo>
                    <a:pt x="9722" y="44908"/>
                  </a:lnTo>
                  <a:lnTo>
                    <a:pt x="9888" y="45073"/>
                  </a:lnTo>
                  <a:lnTo>
                    <a:pt x="12370" y="43604"/>
                  </a:lnTo>
                  <a:lnTo>
                    <a:pt x="14397" y="42404"/>
                  </a:lnTo>
                  <a:lnTo>
                    <a:pt x="14955" y="42053"/>
                  </a:lnTo>
                  <a:lnTo>
                    <a:pt x="14976" y="42053"/>
                  </a:lnTo>
                  <a:lnTo>
                    <a:pt x="50657" y="23354"/>
                  </a:lnTo>
                  <a:lnTo>
                    <a:pt x="50657" y="4841"/>
                  </a:lnTo>
                  <a:cubicBezTo>
                    <a:pt x="48940" y="4427"/>
                    <a:pt x="47099" y="3931"/>
                    <a:pt x="45176" y="3373"/>
                  </a:cubicBezTo>
                  <a:lnTo>
                    <a:pt x="44679" y="3249"/>
                  </a:lnTo>
                  <a:cubicBezTo>
                    <a:pt x="44534" y="3186"/>
                    <a:pt x="44368" y="3145"/>
                    <a:pt x="44203" y="3103"/>
                  </a:cubicBezTo>
                  <a:cubicBezTo>
                    <a:pt x="44037" y="3042"/>
                    <a:pt x="43872" y="3001"/>
                    <a:pt x="43706" y="2959"/>
                  </a:cubicBezTo>
                  <a:cubicBezTo>
                    <a:pt x="41411" y="2256"/>
                    <a:pt x="38970" y="1490"/>
                    <a:pt x="36384" y="580"/>
                  </a:cubicBezTo>
                  <a:cubicBezTo>
                    <a:pt x="36219" y="538"/>
                    <a:pt x="36053" y="477"/>
                    <a:pt x="35888" y="414"/>
                  </a:cubicBezTo>
                  <a:cubicBezTo>
                    <a:pt x="35515" y="270"/>
                    <a:pt x="35123" y="146"/>
                    <a:pt x="34729" y="1"/>
                  </a:cubicBezTo>
                  <a:close/>
                </a:path>
              </a:pathLst>
            </a:custGeom>
            <a:solidFill>
              <a:srgbClr val="1E8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4683825" y="1288425"/>
              <a:ext cx="1266425" cy="1122700"/>
            </a:xfrm>
            <a:custGeom>
              <a:avLst/>
              <a:gdLst/>
              <a:ahLst/>
              <a:cxnLst/>
              <a:rect l="l" t="t" r="r" b="b"/>
              <a:pathLst>
                <a:path w="50657" h="44908" extrusionOk="0">
                  <a:moveTo>
                    <a:pt x="34729" y="1"/>
                  </a:moveTo>
                  <a:lnTo>
                    <a:pt x="27696" y="7344"/>
                  </a:lnTo>
                  <a:lnTo>
                    <a:pt x="12514" y="23167"/>
                  </a:lnTo>
                  <a:lnTo>
                    <a:pt x="9226" y="26623"/>
                  </a:lnTo>
                  <a:lnTo>
                    <a:pt x="9204" y="26623"/>
                  </a:lnTo>
                  <a:lnTo>
                    <a:pt x="8666" y="27180"/>
                  </a:lnTo>
                  <a:lnTo>
                    <a:pt x="7612" y="28297"/>
                  </a:lnTo>
                  <a:lnTo>
                    <a:pt x="7384" y="28526"/>
                  </a:lnTo>
                  <a:lnTo>
                    <a:pt x="7157" y="28774"/>
                  </a:lnTo>
                  <a:lnTo>
                    <a:pt x="3641" y="32456"/>
                  </a:lnTo>
                  <a:lnTo>
                    <a:pt x="3619" y="32456"/>
                  </a:lnTo>
                  <a:lnTo>
                    <a:pt x="3517" y="32580"/>
                  </a:lnTo>
                  <a:lnTo>
                    <a:pt x="1261" y="34916"/>
                  </a:lnTo>
                  <a:lnTo>
                    <a:pt x="1034" y="35145"/>
                  </a:lnTo>
                  <a:lnTo>
                    <a:pt x="806" y="35393"/>
                  </a:lnTo>
                  <a:lnTo>
                    <a:pt x="0" y="36240"/>
                  </a:lnTo>
                  <a:lnTo>
                    <a:pt x="806" y="36965"/>
                  </a:lnTo>
                  <a:lnTo>
                    <a:pt x="1303" y="37399"/>
                  </a:lnTo>
                  <a:lnTo>
                    <a:pt x="2750" y="38703"/>
                  </a:lnTo>
                  <a:lnTo>
                    <a:pt x="4137" y="39922"/>
                  </a:lnTo>
                  <a:lnTo>
                    <a:pt x="4303" y="40068"/>
                  </a:lnTo>
                  <a:lnTo>
                    <a:pt x="5502" y="41163"/>
                  </a:lnTo>
                  <a:lnTo>
                    <a:pt x="6391" y="41949"/>
                  </a:lnTo>
                  <a:lnTo>
                    <a:pt x="6909" y="42426"/>
                  </a:lnTo>
                  <a:lnTo>
                    <a:pt x="8440" y="43769"/>
                  </a:lnTo>
                  <a:lnTo>
                    <a:pt x="9722" y="44908"/>
                  </a:lnTo>
                  <a:lnTo>
                    <a:pt x="16258" y="39963"/>
                  </a:lnTo>
                  <a:lnTo>
                    <a:pt x="26042" y="32558"/>
                  </a:lnTo>
                  <a:lnTo>
                    <a:pt x="29993" y="29580"/>
                  </a:lnTo>
                  <a:lnTo>
                    <a:pt x="31565" y="28380"/>
                  </a:lnTo>
                  <a:lnTo>
                    <a:pt x="31875" y="28153"/>
                  </a:lnTo>
                  <a:lnTo>
                    <a:pt x="37936" y="23561"/>
                  </a:lnTo>
                  <a:lnTo>
                    <a:pt x="50657" y="13942"/>
                  </a:lnTo>
                  <a:lnTo>
                    <a:pt x="50657" y="4841"/>
                  </a:lnTo>
                  <a:cubicBezTo>
                    <a:pt x="48940" y="4427"/>
                    <a:pt x="47099" y="3931"/>
                    <a:pt x="45176" y="3373"/>
                  </a:cubicBezTo>
                  <a:lnTo>
                    <a:pt x="44679" y="3249"/>
                  </a:lnTo>
                  <a:cubicBezTo>
                    <a:pt x="44534" y="3186"/>
                    <a:pt x="44368" y="3145"/>
                    <a:pt x="44203" y="3103"/>
                  </a:cubicBezTo>
                  <a:cubicBezTo>
                    <a:pt x="44037" y="3042"/>
                    <a:pt x="43872" y="3001"/>
                    <a:pt x="43706" y="2959"/>
                  </a:cubicBezTo>
                  <a:cubicBezTo>
                    <a:pt x="41411" y="2256"/>
                    <a:pt x="38970" y="1490"/>
                    <a:pt x="36384" y="580"/>
                  </a:cubicBezTo>
                  <a:cubicBezTo>
                    <a:pt x="36219" y="538"/>
                    <a:pt x="36053" y="477"/>
                    <a:pt x="35888" y="414"/>
                  </a:cubicBezTo>
                  <a:cubicBezTo>
                    <a:pt x="35515" y="270"/>
                    <a:pt x="35123" y="146"/>
                    <a:pt x="34729" y="1"/>
                  </a:cubicBezTo>
                  <a:close/>
                </a:path>
              </a:pathLst>
            </a:custGeom>
            <a:solidFill>
              <a:srgbClr val="20B7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4247875" y="2310250"/>
              <a:ext cx="476800" cy="323750"/>
            </a:xfrm>
            <a:custGeom>
              <a:avLst/>
              <a:gdLst/>
              <a:ahLst/>
              <a:cxnLst/>
              <a:rect l="l" t="t" r="r" b="b"/>
              <a:pathLst>
                <a:path w="19072" h="12950" extrusionOk="0">
                  <a:moveTo>
                    <a:pt x="11997" y="1"/>
                  </a:moveTo>
                  <a:lnTo>
                    <a:pt x="0" y="6848"/>
                  </a:lnTo>
                  <a:lnTo>
                    <a:pt x="2959" y="11357"/>
                  </a:lnTo>
                  <a:lnTo>
                    <a:pt x="3910" y="12949"/>
                  </a:lnTo>
                  <a:lnTo>
                    <a:pt x="17458" y="8503"/>
                  </a:lnTo>
                  <a:cubicBezTo>
                    <a:pt x="17458" y="8503"/>
                    <a:pt x="19071" y="6123"/>
                    <a:pt x="17582" y="3290"/>
                  </a:cubicBezTo>
                  <a:cubicBezTo>
                    <a:pt x="17562" y="3227"/>
                    <a:pt x="17521" y="3166"/>
                    <a:pt x="17499" y="3125"/>
                  </a:cubicBezTo>
                  <a:cubicBezTo>
                    <a:pt x="15969" y="456"/>
                    <a:pt x="11997" y="1"/>
                    <a:pt x="11997" y="1"/>
                  </a:cubicBezTo>
                  <a:close/>
                </a:path>
              </a:pathLst>
            </a:custGeom>
            <a:solidFill>
              <a:srgbClr val="F11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4321825" y="2388350"/>
              <a:ext cx="402850" cy="271000"/>
            </a:xfrm>
            <a:custGeom>
              <a:avLst/>
              <a:gdLst/>
              <a:ahLst/>
              <a:cxnLst/>
              <a:rect l="l" t="t" r="r" b="b"/>
              <a:pathLst>
                <a:path w="16114" h="10840" extrusionOk="0">
                  <a:moveTo>
                    <a:pt x="14541" y="1"/>
                  </a:moveTo>
                  <a:cubicBezTo>
                    <a:pt x="9867" y="4985"/>
                    <a:pt x="1862" y="7654"/>
                    <a:pt x="1" y="8233"/>
                  </a:cubicBezTo>
                  <a:lnTo>
                    <a:pt x="1490" y="10840"/>
                  </a:lnTo>
                  <a:lnTo>
                    <a:pt x="15907" y="4965"/>
                  </a:lnTo>
                  <a:cubicBezTo>
                    <a:pt x="15907" y="4965"/>
                    <a:pt x="16113" y="2999"/>
                    <a:pt x="14624" y="166"/>
                  </a:cubicBezTo>
                  <a:cubicBezTo>
                    <a:pt x="14604" y="103"/>
                    <a:pt x="14563" y="42"/>
                    <a:pt x="14541" y="1"/>
                  </a:cubicBezTo>
                  <a:close/>
                </a:path>
              </a:pathLst>
            </a:custGeom>
            <a:solidFill>
              <a:srgbClr val="CC1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3882275" y="2439475"/>
              <a:ext cx="499025" cy="409650"/>
            </a:xfrm>
            <a:custGeom>
              <a:avLst/>
              <a:gdLst/>
              <a:ahLst/>
              <a:cxnLst/>
              <a:rect l="l" t="t" r="r" b="b"/>
              <a:pathLst>
                <a:path w="19961" h="16386" extrusionOk="0">
                  <a:moveTo>
                    <a:pt x="15148" y="1"/>
                  </a:moveTo>
                  <a:cubicBezTo>
                    <a:pt x="15097" y="1"/>
                    <a:pt x="15045" y="16"/>
                    <a:pt x="14996" y="44"/>
                  </a:cubicBezTo>
                  <a:cubicBezTo>
                    <a:pt x="13424" y="996"/>
                    <a:pt x="1344" y="8464"/>
                    <a:pt x="663" y="9683"/>
                  </a:cubicBezTo>
                  <a:cubicBezTo>
                    <a:pt x="1" y="10904"/>
                    <a:pt x="103" y="12601"/>
                    <a:pt x="414" y="13718"/>
                  </a:cubicBezTo>
                  <a:cubicBezTo>
                    <a:pt x="456" y="13862"/>
                    <a:pt x="497" y="13966"/>
                    <a:pt x="539" y="14090"/>
                  </a:cubicBezTo>
                  <a:cubicBezTo>
                    <a:pt x="1055" y="15455"/>
                    <a:pt x="2028" y="16385"/>
                    <a:pt x="3517" y="16385"/>
                  </a:cubicBezTo>
                  <a:cubicBezTo>
                    <a:pt x="4737" y="16385"/>
                    <a:pt x="5875" y="15434"/>
                    <a:pt x="5875" y="15434"/>
                  </a:cubicBezTo>
                  <a:cubicBezTo>
                    <a:pt x="5875" y="15434"/>
                    <a:pt x="6724" y="16284"/>
                    <a:pt x="7344" y="16284"/>
                  </a:cubicBezTo>
                  <a:cubicBezTo>
                    <a:pt x="7401" y="16284"/>
                    <a:pt x="7456" y="16277"/>
                    <a:pt x="7509" y="16261"/>
                  </a:cubicBezTo>
                  <a:cubicBezTo>
                    <a:pt x="8109" y="16054"/>
                    <a:pt x="9681" y="14896"/>
                    <a:pt x="9536" y="14214"/>
                  </a:cubicBezTo>
                  <a:cubicBezTo>
                    <a:pt x="9516" y="14068"/>
                    <a:pt x="9474" y="13944"/>
                    <a:pt x="9453" y="13862"/>
                  </a:cubicBezTo>
                  <a:cubicBezTo>
                    <a:pt x="9373" y="13636"/>
                    <a:pt x="9305" y="13611"/>
                    <a:pt x="9279" y="13611"/>
                  </a:cubicBezTo>
                  <a:cubicBezTo>
                    <a:pt x="9274" y="13611"/>
                    <a:pt x="9270" y="13612"/>
                    <a:pt x="9269" y="13613"/>
                  </a:cubicBezTo>
                  <a:lnTo>
                    <a:pt x="9269" y="13613"/>
                  </a:lnTo>
                  <a:lnTo>
                    <a:pt x="19775" y="9352"/>
                  </a:lnTo>
                  <a:cubicBezTo>
                    <a:pt x="19878" y="9311"/>
                    <a:pt x="19961" y="9187"/>
                    <a:pt x="19941" y="9063"/>
                  </a:cubicBezTo>
                  <a:cubicBezTo>
                    <a:pt x="19900" y="8629"/>
                    <a:pt x="19734" y="7512"/>
                    <a:pt x="19279" y="6147"/>
                  </a:cubicBezTo>
                  <a:cubicBezTo>
                    <a:pt x="18678" y="4244"/>
                    <a:pt x="17500" y="1845"/>
                    <a:pt x="15308" y="66"/>
                  </a:cubicBezTo>
                  <a:cubicBezTo>
                    <a:pt x="15263" y="21"/>
                    <a:pt x="15207" y="1"/>
                    <a:pt x="15148" y="1"/>
                  </a:cubicBezTo>
                  <a:close/>
                </a:path>
              </a:pathLst>
            </a:custGeom>
            <a:solidFill>
              <a:srgbClr val="FED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4113950" y="2593125"/>
              <a:ext cx="267350" cy="186700"/>
            </a:xfrm>
            <a:custGeom>
              <a:avLst/>
              <a:gdLst/>
              <a:ahLst/>
              <a:cxnLst/>
              <a:rect l="l" t="t" r="r" b="b"/>
              <a:pathLst>
                <a:path w="10694" h="7468" extrusionOk="0">
                  <a:moveTo>
                    <a:pt x="10012" y="1"/>
                  </a:moveTo>
                  <a:cubicBezTo>
                    <a:pt x="7219" y="3228"/>
                    <a:pt x="227" y="7323"/>
                    <a:pt x="1" y="7467"/>
                  </a:cubicBezTo>
                  <a:lnTo>
                    <a:pt x="10508" y="3206"/>
                  </a:lnTo>
                  <a:cubicBezTo>
                    <a:pt x="10611" y="3165"/>
                    <a:pt x="10694" y="3041"/>
                    <a:pt x="10674" y="2917"/>
                  </a:cubicBezTo>
                  <a:cubicBezTo>
                    <a:pt x="10633" y="2483"/>
                    <a:pt x="10467" y="1366"/>
                    <a:pt x="10012" y="1"/>
                  </a:cubicBezTo>
                  <a:close/>
                </a:path>
              </a:pathLst>
            </a:custGeom>
            <a:solidFill>
              <a:srgbClr val="F4C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892625" y="2782400"/>
              <a:ext cx="231700" cy="66725"/>
            </a:xfrm>
            <a:custGeom>
              <a:avLst/>
              <a:gdLst/>
              <a:ahLst/>
              <a:cxnLst/>
              <a:rect l="l" t="t" r="r" b="b"/>
              <a:pathLst>
                <a:path w="9268" h="2669" extrusionOk="0">
                  <a:moveTo>
                    <a:pt x="0" y="1"/>
                  </a:moveTo>
                  <a:lnTo>
                    <a:pt x="0" y="1"/>
                  </a:lnTo>
                  <a:cubicBezTo>
                    <a:pt x="42" y="145"/>
                    <a:pt x="83" y="249"/>
                    <a:pt x="125" y="373"/>
                  </a:cubicBezTo>
                  <a:cubicBezTo>
                    <a:pt x="641" y="1738"/>
                    <a:pt x="1614" y="2668"/>
                    <a:pt x="3103" y="2668"/>
                  </a:cubicBezTo>
                  <a:cubicBezTo>
                    <a:pt x="4323" y="2668"/>
                    <a:pt x="5461" y="1717"/>
                    <a:pt x="5461" y="1717"/>
                  </a:cubicBezTo>
                  <a:cubicBezTo>
                    <a:pt x="5461" y="1717"/>
                    <a:pt x="6310" y="2567"/>
                    <a:pt x="6930" y="2567"/>
                  </a:cubicBezTo>
                  <a:cubicBezTo>
                    <a:pt x="6987" y="2567"/>
                    <a:pt x="7042" y="2560"/>
                    <a:pt x="7095" y="2544"/>
                  </a:cubicBezTo>
                  <a:cubicBezTo>
                    <a:pt x="7695" y="2337"/>
                    <a:pt x="9267" y="1179"/>
                    <a:pt x="9122" y="497"/>
                  </a:cubicBezTo>
                  <a:cubicBezTo>
                    <a:pt x="9102" y="351"/>
                    <a:pt x="9060" y="227"/>
                    <a:pt x="9039" y="145"/>
                  </a:cubicBezTo>
                  <a:cubicBezTo>
                    <a:pt x="8087" y="1592"/>
                    <a:pt x="7632" y="1531"/>
                    <a:pt x="6970" y="1799"/>
                  </a:cubicBezTo>
                  <a:cubicBezTo>
                    <a:pt x="6895" y="1827"/>
                    <a:pt x="6817" y="1840"/>
                    <a:pt x="6736" y="1840"/>
                  </a:cubicBezTo>
                  <a:cubicBezTo>
                    <a:pt x="6105" y="1840"/>
                    <a:pt x="5357" y="1076"/>
                    <a:pt x="5357" y="1076"/>
                  </a:cubicBezTo>
                  <a:cubicBezTo>
                    <a:pt x="4679" y="1421"/>
                    <a:pt x="4034" y="1559"/>
                    <a:pt x="3436" y="1559"/>
                  </a:cubicBezTo>
                  <a:cubicBezTo>
                    <a:pt x="1916" y="1559"/>
                    <a:pt x="697" y="668"/>
                    <a:pt x="0" y="1"/>
                  </a:cubicBezTo>
                  <a:close/>
                </a:path>
              </a:pathLst>
            </a:custGeom>
            <a:solidFill>
              <a:srgbClr val="F4C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4007925" y="2784275"/>
              <a:ext cx="31050" cy="46225"/>
            </a:xfrm>
            <a:custGeom>
              <a:avLst/>
              <a:gdLst/>
              <a:ahLst/>
              <a:cxnLst/>
              <a:rect l="l" t="t" r="r" b="b"/>
              <a:pathLst>
                <a:path w="1242" h="1849" extrusionOk="0">
                  <a:moveTo>
                    <a:pt x="263" y="0"/>
                  </a:moveTo>
                  <a:cubicBezTo>
                    <a:pt x="224" y="0"/>
                    <a:pt x="184" y="9"/>
                    <a:pt x="146" y="28"/>
                  </a:cubicBezTo>
                  <a:cubicBezTo>
                    <a:pt x="42" y="91"/>
                    <a:pt x="0" y="235"/>
                    <a:pt x="63" y="359"/>
                  </a:cubicBezTo>
                  <a:lnTo>
                    <a:pt x="766" y="1724"/>
                  </a:lnTo>
                  <a:cubicBezTo>
                    <a:pt x="808" y="1807"/>
                    <a:pt x="891" y="1848"/>
                    <a:pt x="973" y="1848"/>
                  </a:cubicBezTo>
                  <a:cubicBezTo>
                    <a:pt x="1015" y="1848"/>
                    <a:pt x="1056" y="1848"/>
                    <a:pt x="1097" y="1829"/>
                  </a:cubicBezTo>
                  <a:cubicBezTo>
                    <a:pt x="1200" y="1766"/>
                    <a:pt x="1241" y="1622"/>
                    <a:pt x="1180" y="1498"/>
                  </a:cubicBezTo>
                  <a:lnTo>
                    <a:pt x="477" y="132"/>
                  </a:lnTo>
                  <a:cubicBezTo>
                    <a:pt x="433" y="46"/>
                    <a:pt x="351" y="0"/>
                    <a:pt x="263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924150" y="2743000"/>
              <a:ext cx="41400" cy="114925"/>
            </a:xfrm>
            <a:custGeom>
              <a:avLst/>
              <a:gdLst/>
              <a:ahLst/>
              <a:cxnLst/>
              <a:rect l="l" t="t" r="r" b="b"/>
              <a:pathLst>
                <a:path w="1656" h="4597" extrusionOk="0">
                  <a:moveTo>
                    <a:pt x="943" y="0"/>
                  </a:moveTo>
                  <a:cubicBezTo>
                    <a:pt x="858" y="0"/>
                    <a:pt x="770" y="53"/>
                    <a:pt x="725" y="129"/>
                  </a:cubicBezTo>
                  <a:cubicBezTo>
                    <a:pt x="0" y="1514"/>
                    <a:pt x="207" y="3334"/>
                    <a:pt x="1222" y="4514"/>
                  </a:cubicBezTo>
                  <a:cubicBezTo>
                    <a:pt x="1263" y="4575"/>
                    <a:pt x="1324" y="4597"/>
                    <a:pt x="1407" y="4597"/>
                  </a:cubicBezTo>
                  <a:cubicBezTo>
                    <a:pt x="1448" y="4597"/>
                    <a:pt x="1511" y="4575"/>
                    <a:pt x="1553" y="4555"/>
                  </a:cubicBezTo>
                  <a:cubicBezTo>
                    <a:pt x="1655" y="4472"/>
                    <a:pt x="1655" y="4307"/>
                    <a:pt x="1572" y="4203"/>
                  </a:cubicBezTo>
                  <a:cubicBezTo>
                    <a:pt x="684" y="3168"/>
                    <a:pt x="497" y="1577"/>
                    <a:pt x="1139" y="355"/>
                  </a:cubicBezTo>
                  <a:cubicBezTo>
                    <a:pt x="1200" y="231"/>
                    <a:pt x="1159" y="87"/>
                    <a:pt x="1035" y="24"/>
                  </a:cubicBezTo>
                  <a:cubicBezTo>
                    <a:pt x="1006" y="8"/>
                    <a:pt x="975" y="0"/>
                    <a:pt x="943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3893125" y="2725200"/>
              <a:ext cx="46075" cy="121850"/>
            </a:xfrm>
            <a:custGeom>
              <a:avLst/>
              <a:gdLst/>
              <a:ahLst/>
              <a:cxnLst/>
              <a:rect l="l" t="t" r="r" b="b"/>
              <a:pathLst>
                <a:path w="1843" h="4874" extrusionOk="0">
                  <a:moveTo>
                    <a:pt x="665" y="0"/>
                  </a:moveTo>
                  <a:cubicBezTo>
                    <a:pt x="565" y="0"/>
                    <a:pt x="468" y="59"/>
                    <a:pt x="436" y="157"/>
                  </a:cubicBezTo>
                  <a:cubicBezTo>
                    <a:pt x="42" y="1191"/>
                    <a:pt x="0" y="2391"/>
                    <a:pt x="353" y="3778"/>
                  </a:cubicBezTo>
                  <a:cubicBezTo>
                    <a:pt x="414" y="4005"/>
                    <a:pt x="477" y="4274"/>
                    <a:pt x="662" y="4501"/>
                  </a:cubicBezTo>
                  <a:cubicBezTo>
                    <a:pt x="849" y="4729"/>
                    <a:pt x="1117" y="4873"/>
                    <a:pt x="1365" y="4873"/>
                  </a:cubicBezTo>
                  <a:lnTo>
                    <a:pt x="1490" y="4873"/>
                  </a:lnTo>
                  <a:cubicBezTo>
                    <a:pt x="1614" y="4853"/>
                    <a:pt x="1696" y="4812"/>
                    <a:pt x="1759" y="4729"/>
                  </a:cubicBezTo>
                  <a:cubicBezTo>
                    <a:pt x="1842" y="4647"/>
                    <a:pt x="1842" y="4501"/>
                    <a:pt x="1759" y="4398"/>
                  </a:cubicBezTo>
                  <a:cubicBezTo>
                    <a:pt x="1707" y="4357"/>
                    <a:pt x="1650" y="4336"/>
                    <a:pt x="1593" y="4336"/>
                  </a:cubicBezTo>
                  <a:cubicBezTo>
                    <a:pt x="1536" y="4336"/>
                    <a:pt x="1480" y="4357"/>
                    <a:pt x="1428" y="4398"/>
                  </a:cubicBezTo>
                  <a:lnTo>
                    <a:pt x="1407" y="4398"/>
                  </a:lnTo>
                  <a:cubicBezTo>
                    <a:pt x="1395" y="4400"/>
                    <a:pt x="1382" y="4401"/>
                    <a:pt x="1370" y="4401"/>
                  </a:cubicBezTo>
                  <a:cubicBezTo>
                    <a:pt x="1239" y="4401"/>
                    <a:pt x="1110" y="4307"/>
                    <a:pt x="1035" y="4211"/>
                  </a:cubicBezTo>
                  <a:cubicBezTo>
                    <a:pt x="910" y="4067"/>
                    <a:pt x="849" y="3861"/>
                    <a:pt x="808" y="3654"/>
                  </a:cubicBezTo>
                  <a:cubicBezTo>
                    <a:pt x="497" y="2371"/>
                    <a:pt x="518" y="1254"/>
                    <a:pt x="869" y="323"/>
                  </a:cubicBezTo>
                  <a:cubicBezTo>
                    <a:pt x="932" y="199"/>
                    <a:pt x="869" y="74"/>
                    <a:pt x="745" y="13"/>
                  </a:cubicBezTo>
                  <a:cubicBezTo>
                    <a:pt x="719" y="5"/>
                    <a:pt x="692" y="0"/>
                    <a:pt x="665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4403550" y="2354725"/>
              <a:ext cx="360425" cy="192350"/>
            </a:xfrm>
            <a:custGeom>
              <a:avLst/>
              <a:gdLst/>
              <a:ahLst/>
              <a:cxnLst/>
              <a:rect l="l" t="t" r="r" b="b"/>
              <a:pathLst>
                <a:path w="14417" h="7694" extrusionOk="0">
                  <a:moveTo>
                    <a:pt x="1964" y="0"/>
                  </a:moveTo>
                  <a:lnTo>
                    <a:pt x="0" y="1324"/>
                  </a:lnTo>
                  <a:cubicBezTo>
                    <a:pt x="0" y="1324"/>
                    <a:pt x="1158" y="5069"/>
                    <a:pt x="4096" y="6744"/>
                  </a:cubicBezTo>
                  <a:cubicBezTo>
                    <a:pt x="5256" y="7414"/>
                    <a:pt x="6635" y="7693"/>
                    <a:pt x="8067" y="7693"/>
                  </a:cubicBezTo>
                  <a:cubicBezTo>
                    <a:pt x="10261" y="7693"/>
                    <a:pt x="12577" y="7037"/>
                    <a:pt x="14417" y="6123"/>
                  </a:cubicBezTo>
                  <a:lnTo>
                    <a:pt x="7033" y="5855"/>
                  </a:lnTo>
                  <a:lnTo>
                    <a:pt x="3205" y="3020"/>
                  </a:lnTo>
                  <a:lnTo>
                    <a:pt x="1964" y="0"/>
                  </a:ln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4193600" y="1435300"/>
              <a:ext cx="1284550" cy="970175"/>
            </a:xfrm>
            <a:custGeom>
              <a:avLst/>
              <a:gdLst/>
              <a:ahLst/>
              <a:cxnLst/>
              <a:rect l="l" t="t" r="r" b="b"/>
              <a:pathLst>
                <a:path w="51382" h="38807" extrusionOk="0">
                  <a:moveTo>
                    <a:pt x="47169" y="0"/>
                  </a:moveTo>
                  <a:cubicBezTo>
                    <a:pt x="47131" y="0"/>
                    <a:pt x="47091" y="13"/>
                    <a:pt x="47057" y="41"/>
                  </a:cubicBezTo>
                  <a:cubicBezTo>
                    <a:pt x="46624" y="394"/>
                    <a:pt x="45775" y="973"/>
                    <a:pt x="44823" y="1241"/>
                  </a:cubicBezTo>
                  <a:cubicBezTo>
                    <a:pt x="44586" y="1310"/>
                    <a:pt x="44343" y="1338"/>
                    <a:pt x="44092" y="1338"/>
                  </a:cubicBezTo>
                  <a:cubicBezTo>
                    <a:pt x="43074" y="1338"/>
                    <a:pt x="41912" y="885"/>
                    <a:pt x="40365" y="885"/>
                  </a:cubicBezTo>
                  <a:cubicBezTo>
                    <a:pt x="39998" y="885"/>
                    <a:pt x="39610" y="910"/>
                    <a:pt x="39197" y="973"/>
                  </a:cubicBezTo>
                  <a:cubicBezTo>
                    <a:pt x="36984" y="1324"/>
                    <a:pt x="35330" y="3414"/>
                    <a:pt x="33653" y="4716"/>
                  </a:cubicBezTo>
                  <a:cubicBezTo>
                    <a:pt x="30572" y="3910"/>
                    <a:pt x="27448" y="3103"/>
                    <a:pt x="24262" y="3042"/>
                  </a:cubicBezTo>
                  <a:cubicBezTo>
                    <a:pt x="24097" y="3037"/>
                    <a:pt x="23932" y="3035"/>
                    <a:pt x="23767" y="3035"/>
                  </a:cubicBezTo>
                  <a:cubicBezTo>
                    <a:pt x="20738" y="3035"/>
                    <a:pt x="17658" y="3764"/>
                    <a:pt x="15265" y="5626"/>
                  </a:cubicBezTo>
                  <a:cubicBezTo>
                    <a:pt x="14810" y="5999"/>
                    <a:pt x="14355" y="6412"/>
                    <a:pt x="13796" y="6641"/>
                  </a:cubicBezTo>
                  <a:cubicBezTo>
                    <a:pt x="13321" y="6848"/>
                    <a:pt x="12803" y="6889"/>
                    <a:pt x="12307" y="6950"/>
                  </a:cubicBezTo>
                  <a:cubicBezTo>
                    <a:pt x="9369" y="7240"/>
                    <a:pt x="6184" y="7716"/>
                    <a:pt x="4115" y="9805"/>
                  </a:cubicBezTo>
                  <a:cubicBezTo>
                    <a:pt x="2833" y="11087"/>
                    <a:pt x="2130" y="12929"/>
                    <a:pt x="2212" y="14749"/>
                  </a:cubicBezTo>
                  <a:cubicBezTo>
                    <a:pt x="2212" y="15204"/>
                    <a:pt x="2295" y="15679"/>
                    <a:pt x="2130" y="16114"/>
                  </a:cubicBezTo>
                  <a:cubicBezTo>
                    <a:pt x="1986" y="16506"/>
                    <a:pt x="1675" y="16796"/>
                    <a:pt x="1407" y="17127"/>
                  </a:cubicBezTo>
                  <a:cubicBezTo>
                    <a:pt x="0" y="18886"/>
                    <a:pt x="662" y="20602"/>
                    <a:pt x="765" y="22568"/>
                  </a:cubicBezTo>
                  <a:cubicBezTo>
                    <a:pt x="910" y="26002"/>
                    <a:pt x="4344" y="26766"/>
                    <a:pt x="4281" y="29477"/>
                  </a:cubicBezTo>
                  <a:cubicBezTo>
                    <a:pt x="4198" y="32185"/>
                    <a:pt x="2461" y="34254"/>
                    <a:pt x="3930" y="36840"/>
                  </a:cubicBezTo>
                  <a:cubicBezTo>
                    <a:pt x="4835" y="38446"/>
                    <a:pt x="6432" y="38806"/>
                    <a:pt x="7802" y="38806"/>
                  </a:cubicBezTo>
                  <a:cubicBezTo>
                    <a:pt x="8249" y="38806"/>
                    <a:pt x="8672" y="38768"/>
                    <a:pt x="9038" y="38722"/>
                  </a:cubicBezTo>
                  <a:cubicBezTo>
                    <a:pt x="9308" y="38680"/>
                    <a:pt x="9556" y="38639"/>
                    <a:pt x="9763" y="38619"/>
                  </a:cubicBezTo>
                  <a:cubicBezTo>
                    <a:pt x="10963" y="38412"/>
                    <a:pt x="45010" y="26912"/>
                    <a:pt x="49705" y="25318"/>
                  </a:cubicBezTo>
                  <a:cubicBezTo>
                    <a:pt x="49975" y="25235"/>
                    <a:pt x="50201" y="25070"/>
                    <a:pt x="50367" y="24863"/>
                  </a:cubicBezTo>
                  <a:lnTo>
                    <a:pt x="50388" y="24843"/>
                  </a:lnTo>
                  <a:cubicBezTo>
                    <a:pt x="50449" y="24760"/>
                    <a:pt x="50512" y="24656"/>
                    <a:pt x="50554" y="24573"/>
                  </a:cubicBezTo>
                  <a:cubicBezTo>
                    <a:pt x="50905" y="23870"/>
                    <a:pt x="51381" y="22629"/>
                    <a:pt x="51111" y="21285"/>
                  </a:cubicBezTo>
                  <a:cubicBezTo>
                    <a:pt x="50698" y="19154"/>
                    <a:pt x="49354" y="18368"/>
                    <a:pt x="49023" y="17438"/>
                  </a:cubicBezTo>
                  <a:cubicBezTo>
                    <a:pt x="48982" y="17292"/>
                    <a:pt x="48940" y="17168"/>
                    <a:pt x="48940" y="17024"/>
                  </a:cubicBezTo>
                  <a:cubicBezTo>
                    <a:pt x="48940" y="15866"/>
                    <a:pt x="50118" y="14253"/>
                    <a:pt x="50036" y="11605"/>
                  </a:cubicBezTo>
                  <a:cubicBezTo>
                    <a:pt x="49892" y="7882"/>
                    <a:pt x="47967" y="6641"/>
                    <a:pt x="47534" y="5317"/>
                  </a:cubicBezTo>
                  <a:cubicBezTo>
                    <a:pt x="47140" y="4178"/>
                    <a:pt x="47285" y="1304"/>
                    <a:pt x="47368" y="207"/>
                  </a:cubicBezTo>
                  <a:cubicBezTo>
                    <a:pt x="47368" y="87"/>
                    <a:pt x="47270" y="0"/>
                    <a:pt x="47169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4320800" y="1863000"/>
              <a:ext cx="1157350" cy="540350"/>
            </a:xfrm>
            <a:custGeom>
              <a:avLst/>
              <a:gdLst/>
              <a:ahLst/>
              <a:cxnLst/>
              <a:rect l="l" t="t" r="r" b="b"/>
              <a:pathLst>
                <a:path w="46294" h="21614" extrusionOk="0">
                  <a:moveTo>
                    <a:pt x="41838" y="0"/>
                  </a:moveTo>
                  <a:cubicBezTo>
                    <a:pt x="36954" y="0"/>
                    <a:pt x="27945" y="2749"/>
                    <a:pt x="27945" y="2749"/>
                  </a:cubicBezTo>
                  <a:cubicBezTo>
                    <a:pt x="27945" y="2749"/>
                    <a:pt x="4902" y="7465"/>
                    <a:pt x="3123" y="8976"/>
                  </a:cubicBezTo>
                  <a:cubicBezTo>
                    <a:pt x="2234" y="9721"/>
                    <a:pt x="0" y="12700"/>
                    <a:pt x="952" y="16961"/>
                  </a:cubicBezTo>
                  <a:cubicBezTo>
                    <a:pt x="1551" y="19711"/>
                    <a:pt x="2999" y="21015"/>
                    <a:pt x="3950" y="21614"/>
                  </a:cubicBezTo>
                  <a:cubicBezTo>
                    <a:pt x="4220" y="21572"/>
                    <a:pt x="4468" y="21531"/>
                    <a:pt x="4675" y="21511"/>
                  </a:cubicBezTo>
                  <a:cubicBezTo>
                    <a:pt x="7612" y="21035"/>
                    <a:pt x="10652" y="19608"/>
                    <a:pt x="13465" y="18677"/>
                  </a:cubicBezTo>
                  <a:cubicBezTo>
                    <a:pt x="14665" y="18263"/>
                    <a:pt x="15989" y="17623"/>
                    <a:pt x="17230" y="17436"/>
                  </a:cubicBezTo>
                  <a:cubicBezTo>
                    <a:pt x="18471" y="17250"/>
                    <a:pt x="19795" y="17374"/>
                    <a:pt x="21077" y="17167"/>
                  </a:cubicBezTo>
                  <a:cubicBezTo>
                    <a:pt x="23705" y="16732"/>
                    <a:pt x="26270" y="15863"/>
                    <a:pt x="28711" y="14829"/>
                  </a:cubicBezTo>
                  <a:cubicBezTo>
                    <a:pt x="31772" y="13527"/>
                    <a:pt x="34710" y="11955"/>
                    <a:pt x="37688" y="10507"/>
                  </a:cubicBezTo>
                  <a:cubicBezTo>
                    <a:pt x="39839" y="9473"/>
                    <a:pt x="42341" y="8996"/>
                    <a:pt x="44617" y="8210"/>
                  </a:cubicBezTo>
                  <a:cubicBezTo>
                    <a:pt x="44700" y="8190"/>
                    <a:pt x="44969" y="7983"/>
                    <a:pt x="45300" y="7735"/>
                  </a:cubicBezTo>
                  <a:cubicBezTo>
                    <a:pt x="45361" y="7652"/>
                    <a:pt x="45424" y="7548"/>
                    <a:pt x="45466" y="7465"/>
                  </a:cubicBezTo>
                  <a:cubicBezTo>
                    <a:pt x="45817" y="6762"/>
                    <a:pt x="46293" y="5521"/>
                    <a:pt x="46023" y="4177"/>
                  </a:cubicBezTo>
                  <a:cubicBezTo>
                    <a:pt x="45610" y="2046"/>
                    <a:pt x="44266" y="1260"/>
                    <a:pt x="43935" y="330"/>
                  </a:cubicBezTo>
                  <a:cubicBezTo>
                    <a:pt x="43707" y="226"/>
                    <a:pt x="43480" y="143"/>
                    <a:pt x="43252" y="102"/>
                  </a:cubicBezTo>
                  <a:cubicBezTo>
                    <a:pt x="42839" y="32"/>
                    <a:pt x="42362" y="0"/>
                    <a:pt x="41838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4324400" y="1698300"/>
              <a:ext cx="901375" cy="838100"/>
            </a:xfrm>
            <a:custGeom>
              <a:avLst/>
              <a:gdLst/>
              <a:ahLst/>
              <a:cxnLst/>
              <a:rect l="l" t="t" r="r" b="b"/>
              <a:pathLst>
                <a:path w="36055" h="33524" extrusionOk="0">
                  <a:moveTo>
                    <a:pt x="15756" y="0"/>
                  </a:moveTo>
                  <a:cubicBezTo>
                    <a:pt x="14123" y="0"/>
                    <a:pt x="12431" y="184"/>
                    <a:pt x="10819" y="671"/>
                  </a:cubicBezTo>
                  <a:cubicBezTo>
                    <a:pt x="4324" y="2636"/>
                    <a:pt x="0" y="9131"/>
                    <a:pt x="0" y="9131"/>
                  </a:cubicBezTo>
                  <a:cubicBezTo>
                    <a:pt x="0" y="9131"/>
                    <a:pt x="42" y="9255"/>
                    <a:pt x="105" y="9483"/>
                  </a:cubicBezTo>
                  <a:cubicBezTo>
                    <a:pt x="477" y="10537"/>
                    <a:pt x="1572" y="14012"/>
                    <a:pt x="2359" y="18811"/>
                  </a:cubicBezTo>
                  <a:cubicBezTo>
                    <a:pt x="3310" y="24561"/>
                    <a:pt x="3373" y="29920"/>
                    <a:pt x="7571" y="32278"/>
                  </a:cubicBezTo>
                  <a:cubicBezTo>
                    <a:pt x="9081" y="33132"/>
                    <a:pt x="10721" y="33524"/>
                    <a:pt x="12479" y="33524"/>
                  </a:cubicBezTo>
                  <a:cubicBezTo>
                    <a:pt x="15103" y="33524"/>
                    <a:pt x="17990" y="32650"/>
                    <a:pt x="21099" y="31139"/>
                  </a:cubicBezTo>
                  <a:cubicBezTo>
                    <a:pt x="26126" y="28698"/>
                    <a:pt x="30925" y="25658"/>
                    <a:pt x="30862" y="22203"/>
                  </a:cubicBezTo>
                  <a:cubicBezTo>
                    <a:pt x="30821" y="20239"/>
                    <a:pt x="30448" y="18005"/>
                    <a:pt x="30448" y="18005"/>
                  </a:cubicBezTo>
                  <a:cubicBezTo>
                    <a:pt x="30448" y="18005"/>
                    <a:pt x="36055" y="17343"/>
                    <a:pt x="35868" y="12255"/>
                  </a:cubicBezTo>
                  <a:cubicBezTo>
                    <a:pt x="35744" y="9162"/>
                    <a:pt x="33353" y="7979"/>
                    <a:pt x="31166" y="7979"/>
                  </a:cubicBezTo>
                  <a:cubicBezTo>
                    <a:pt x="29711" y="7979"/>
                    <a:pt x="28346" y="8503"/>
                    <a:pt x="27801" y="9337"/>
                  </a:cubicBezTo>
                  <a:lnTo>
                    <a:pt x="25112" y="1684"/>
                  </a:lnTo>
                  <a:cubicBezTo>
                    <a:pt x="25112" y="1684"/>
                    <a:pt x="20704" y="0"/>
                    <a:pt x="15756" y="0"/>
                  </a:cubicBezTo>
                  <a:close/>
                </a:path>
              </a:pathLst>
            </a:custGeom>
            <a:solidFill>
              <a:srgbClr val="C88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5064425" y="1953175"/>
              <a:ext cx="82750" cy="138875"/>
            </a:xfrm>
            <a:custGeom>
              <a:avLst/>
              <a:gdLst/>
              <a:ahLst/>
              <a:cxnLst/>
              <a:rect l="l" t="t" r="r" b="b"/>
              <a:pathLst>
                <a:path w="3310" h="5555" extrusionOk="0">
                  <a:moveTo>
                    <a:pt x="1842" y="1"/>
                  </a:moveTo>
                  <a:cubicBezTo>
                    <a:pt x="1572" y="1"/>
                    <a:pt x="1317" y="87"/>
                    <a:pt x="1076" y="259"/>
                  </a:cubicBezTo>
                  <a:cubicBezTo>
                    <a:pt x="83" y="1026"/>
                    <a:pt x="0" y="3508"/>
                    <a:pt x="930" y="5369"/>
                  </a:cubicBezTo>
                  <a:cubicBezTo>
                    <a:pt x="993" y="5493"/>
                    <a:pt x="1096" y="5555"/>
                    <a:pt x="1220" y="5555"/>
                  </a:cubicBezTo>
                  <a:cubicBezTo>
                    <a:pt x="1261" y="5555"/>
                    <a:pt x="1324" y="5535"/>
                    <a:pt x="1365" y="5513"/>
                  </a:cubicBezTo>
                  <a:cubicBezTo>
                    <a:pt x="1509" y="5452"/>
                    <a:pt x="1572" y="5245"/>
                    <a:pt x="1509" y="5100"/>
                  </a:cubicBezTo>
                  <a:cubicBezTo>
                    <a:pt x="662" y="3425"/>
                    <a:pt x="786" y="1294"/>
                    <a:pt x="1468" y="777"/>
                  </a:cubicBezTo>
                  <a:cubicBezTo>
                    <a:pt x="1577" y="684"/>
                    <a:pt x="1674" y="638"/>
                    <a:pt x="1777" y="638"/>
                  </a:cubicBezTo>
                  <a:cubicBezTo>
                    <a:pt x="1811" y="638"/>
                    <a:pt x="1846" y="643"/>
                    <a:pt x="1882" y="653"/>
                  </a:cubicBezTo>
                  <a:cubicBezTo>
                    <a:pt x="2254" y="695"/>
                    <a:pt x="2585" y="1108"/>
                    <a:pt x="2689" y="1252"/>
                  </a:cubicBezTo>
                  <a:cubicBezTo>
                    <a:pt x="2741" y="1343"/>
                    <a:pt x="2840" y="1393"/>
                    <a:pt x="2943" y="1393"/>
                  </a:cubicBezTo>
                  <a:cubicBezTo>
                    <a:pt x="3005" y="1393"/>
                    <a:pt x="3068" y="1374"/>
                    <a:pt x="3123" y="1335"/>
                  </a:cubicBezTo>
                  <a:cubicBezTo>
                    <a:pt x="3268" y="1232"/>
                    <a:pt x="3310" y="1045"/>
                    <a:pt x="3206" y="901"/>
                  </a:cubicBezTo>
                  <a:cubicBezTo>
                    <a:pt x="3164" y="819"/>
                    <a:pt x="2689" y="135"/>
                    <a:pt x="2006" y="11"/>
                  </a:cubicBezTo>
                  <a:cubicBezTo>
                    <a:pt x="1951" y="4"/>
                    <a:pt x="1896" y="1"/>
                    <a:pt x="1842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5070625" y="2005125"/>
              <a:ext cx="74975" cy="53825"/>
            </a:xfrm>
            <a:custGeom>
              <a:avLst/>
              <a:gdLst/>
              <a:ahLst/>
              <a:cxnLst/>
              <a:rect l="l" t="t" r="r" b="b"/>
              <a:pathLst>
                <a:path w="2999" h="2153" extrusionOk="0">
                  <a:moveTo>
                    <a:pt x="379" y="1"/>
                  </a:moveTo>
                  <a:cubicBezTo>
                    <a:pt x="275" y="1"/>
                    <a:pt x="172" y="52"/>
                    <a:pt x="103" y="147"/>
                  </a:cubicBezTo>
                  <a:cubicBezTo>
                    <a:pt x="0" y="291"/>
                    <a:pt x="42" y="478"/>
                    <a:pt x="186" y="581"/>
                  </a:cubicBezTo>
                  <a:lnTo>
                    <a:pt x="2483" y="2111"/>
                  </a:lnTo>
                  <a:cubicBezTo>
                    <a:pt x="2524" y="2133"/>
                    <a:pt x="2585" y="2153"/>
                    <a:pt x="2648" y="2153"/>
                  </a:cubicBezTo>
                  <a:cubicBezTo>
                    <a:pt x="2751" y="2153"/>
                    <a:pt x="2855" y="2111"/>
                    <a:pt x="2916" y="2009"/>
                  </a:cubicBezTo>
                  <a:cubicBezTo>
                    <a:pt x="2999" y="1863"/>
                    <a:pt x="2958" y="1678"/>
                    <a:pt x="2814" y="1574"/>
                  </a:cubicBezTo>
                  <a:lnTo>
                    <a:pt x="538" y="43"/>
                  </a:lnTo>
                  <a:cubicBezTo>
                    <a:pt x="488" y="15"/>
                    <a:pt x="434" y="1"/>
                    <a:pt x="379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4315100" y="1693600"/>
              <a:ext cx="755950" cy="415475"/>
            </a:xfrm>
            <a:custGeom>
              <a:avLst/>
              <a:gdLst/>
              <a:ahLst/>
              <a:cxnLst/>
              <a:rect l="l" t="t" r="r" b="b"/>
              <a:pathLst>
                <a:path w="30238" h="16619" extrusionOk="0">
                  <a:moveTo>
                    <a:pt x="16160" y="0"/>
                  </a:moveTo>
                  <a:cubicBezTo>
                    <a:pt x="14482" y="0"/>
                    <a:pt x="12744" y="190"/>
                    <a:pt x="11087" y="694"/>
                  </a:cubicBezTo>
                  <a:cubicBezTo>
                    <a:pt x="4448" y="2699"/>
                    <a:pt x="0" y="9340"/>
                    <a:pt x="0" y="9340"/>
                  </a:cubicBezTo>
                  <a:cubicBezTo>
                    <a:pt x="0" y="9340"/>
                    <a:pt x="41" y="9464"/>
                    <a:pt x="124" y="9691"/>
                  </a:cubicBezTo>
                  <a:cubicBezTo>
                    <a:pt x="859" y="10523"/>
                    <a:pt x="2430" y="11736"/>
                    <a:pt x="5366" y="11736"/>
                  </a:cubicBezTo>
                  <a:cubicBezTo>
                    <a:pt x="6811" y="11736"/>
                    <a:pt x="8587" y="11442"/>
                    <a:pt x="10756" y="10664"/>
                  </a:cubicBezTo>
                  <a:cubicBezTo>
                    <a:pt x="10756" y="10664"/>
                    <a:pt x="9019" y="8698"/>
                    <a:pt x="8357" y="7002"/>
                  </a:cubicBezTo>
                  <a:cubicBezTo>
                    <a:pt x="8343" y="6943"/>
                    <a:pt x="8391" y="6894"/>
                    <a:pt x="8435" y="6894"/>
                  </a:cubicBezTo>
                  <a:cubicBezTo>
                    <a:pt x="8453" y="6894"/>
                    <a:pt x="8469" y="6902"/>
                    <a:pt x="8481" y="6919"/>
                  </a:cubicBezTo>
                  <a:cubicBezTo>
                    <a:pt x="9000" y="7611"/>
                    <a:pt x="10301" y="8768"/>
                    <a:pt x="13164" y="8768"/>
                  </a:cubicBezTo>
                  <a:cubicBezTo>
                    <a:pt x="15095" y="8768"/>
                    <a:pt x="17736" y="8242"/>
                    <a:pt x="21327" y="6692"/>
                  </a:cubicBezTo>
                  <a:cubicBezTo>
                    <a:pt x="21360" y="6676"/>
                    <a:pt x="21395" y="6668"/>
                    <a:pt x="21428" y="6668"/>
                  </a:cubicBezTo>
                  <a:cubicBezTo>
                    <a:pt x="21520" y="6668"/>
                    <a:pt x="21601" y="6726"/>
                    <a:pt x="21617" y="6816"/>
                  </a:cubicBezTo>
                  <a:cubicBezTo>
                    <a:pt x="21926" y="8016"/>
                    <a:pt x="23581" y="13166"/>
                    <a:pt x="29993" y="16600"/>
                  </a:cubicBezTo>
                  <a:cubicBezTo>
                    <a:pt x="30014" y="16612"/>
                    <a:pt x="30037" y="16618"/>
                    <a:pt x="30060" y="16618"/>
                  </a:cubicBezTo>
                  <a:cubicBezTo>
                    <a:pt x="30149" y="16618"/>
                    <a:pt x="30237" y="16529"/>
                    <a:pt x="30221" y="16414"/>
                  </a:cubicBezTo>
                  <a:lnTo>
                    <a:pt x="28504" y="9567"/>
                  </a:lnTo>
                  <a:lnTo>
                    <a:pt x="25732" y="1728"/>
                  </a:lnTo>
                  <a:cubicBezTo>
                    <a:pt x="25732" y="1728"/>
                    <a:pt x="21226" y="0"/>
                    <a:pt x="16160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4877225" y="1986550"/>
              <a:ext cx="163425" cy="75025"/>
            </a:xfrm>
            <a:custGeom>
              <a:avLst/>
              <a:gdLst/>
              <a:ahLst/>
              <a:cxnLst/>
              <a:rect l="l" t="t" r="r" b="b"/>
              <a:pathLst>
                <a:path w="6537" h="3001" extrusionOk="0">
                  <a:moveTo>
                    <a:pt x="6177" y="0"/>
                  </a:moveTo>
                  <a:cubicBezTo>
                    <a:pt x="6138" y="0"/>
                    <a:pt x="6098" y="7"/>
                    <a:pt x="6060" y="21"/>
                  </a:cubicBezTo>
                  <a:lnTo>
                    <a:pt x="249" y="2399"/>
                  </a:lnTo>
                  <a:cubicBezTo>
                    <a:pt x="83" y="2462"/>
                    <a:pt x="0" y="2648"/>
                    <a:pt x="62" y="2793"/>
                  </a:cubicBezTo>
                  <a:cubicBezTo>
                    <a:pt x="124" y="2917"/>
                    <a:pt x="249" y="3000"/>
                    <a:pt x="373" y="3000"/>
                  </a:cubicBezTo>
                  <a:cubicBezTo>
                    <a:pt x="414" y="3000"/>
                    <a:pt x="434" y="3000"/>
                    <a:pt x="475" y="2979"/>
                  </a:cubicBezTo>
                  <a:lnTo>
                    <a:pt x="6289" y="601"/>
                  </a:lnTo>
                  <a:cubicBezTo>
                    <a:pt x="6454" y="538"/>
                    <a:pt x="6537" y="352"/>
                    <a:pt x="6474" y="187"/>
                  </a:cubicBezTo>
                  <a:cubicBezTo>
                    <a:pt x="6427" y="75"/>
                    <a:pt x="6305" y="0"/>
                    <a:pt x="6177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4368375" y="2082225"/>
              <a:ext cx="260650" cy="260650"/>
            </a:xfrm>
            <a:custGeom>
              <a:avLst/>
              <a:gdLst/>
              <a:ahLst/>
              <a:cxnLst/>
              <a:rect l="l" t="t" r="r" b="b"/>
              <a:pathLst>
                <a:path w="10426" h="10426" extrusionOk="0">
                  <a:moveTo>
                    <a:pt x="5213" y="0"/>
                  </a:moveTo>
                  <a:cubicBezTo>
                    <a:pt x="2337" y="0"/>
                    <a:pt x="0" y="2337"/>
                    <a:pt x="0" y="5213"/>
                  </a:cubicBezTo>
                  <a:cubicBezTo>
                    <a:pt x="0" y="8087"/>
                    <a:pt x="2337" y="10426"/>
                    <a:pt x="5213" y="10426"/>
                  </a:cubicBezTo>
                  <a:cubicBezTo>
                    <a:pt x="8087" y="10426"/>
                    <a:pt x="10426" y="8087"/>
                    <a:pt x="10426" y="5213"/>
                  </a:cubicBezTo>
                  <a:cubicBezTo>
                    <a:pt x="10426" y="2337"/>
                    <a:pt x="8087" y="0"/>
                    <a:pt x="5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4652800" y="1959650"/>
              <a:ext cx="268375" cy="267900"/>
            </a:xfrm>
            <a:custGeom>
              <a:avLst/>
              <a:gdLst/>
              <a:ahLst/>
              <a:cxnLst/>
              <a:rect l="l" t="t" r="r" b="b"/>
              <a:pathLst>
                <a:path w="10735" h="10716" extrusionOk="0">
                  <a:moveTo>
                    <a:pt x="5378" y="0"/>
                  </a:moveTo>
                  <a:cubicBezTo>
                    <a:pt x="2400" y="0"/>
                    <a:pt x="0" y="2400"/>
                    <a:pt x="0" y="5359"/>
                  </a:cubicBezTo>
                  <a:cubicBezTo>
                    <a:pt x="0" y="8316"/>
                    <a:pt x="2400" y="10715"/>
                    <a:pt x="5378" y="10715"/>
                  </a:cubicBezTo>
                  <a:cubicBezTo>
                    <a:pt x="8335" y="10715"/>
                    <a:pt x="10735" y="8316"/>
                    <a:pt x="10735" y="5359"/>
                  </a:cubicBezTo>
                  <a:cubicBezTo>
                    <a:pt x="10735" y="2400"/>
                    <a:pt x="8335" y="0"/>
                    <a:pt x="5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610375" y="2138900"/>
              <a:ext cx="79675" cy="44700"/>
            </a:xfrm>
            <a:custGeom>
              <a:avLst/>
              <a:gdLst/>
              <a:ahLst/>
              <a:cxnLst/>
              <a:rect l="l" t="t" r="r" b="b"/>
              <a:pathLst>
                <a:path w="3187" h="1788" extrusionOk="0">
                  <a:moveTo>
                    <a:pt x="2878" y="1"/>
                  </a:moveTo>
                  <a:cubicBezTo>
                    <a:pt x="2857" y="1"/>
                    <a:pt x="2836" y="3"/>
                    <a:pt x="2814" y="9"/>
                  </a:cubicBezTo>
                  <a:cubicBezTo>
                    <a:pt x="1242" y="216"/>
                    <a:pt x="166" y="1187"/>
                    <a:pt x="125" y="1228"/>
                  </a:cubicBezTo>
                  <a:cubicBezTo>
                    <a:pt x="1" y="1352"/>
                    <a:pt x="1" y="1559"/>
                    <a:pt x="104" y="1683"/>
                  </a:cubicBezTo>
                  <a:cubicBezTo>
                    <a:pt x="166" y="1746"/>
                    <a:pt x="249" y="1788"/>
                    <a:pt x="352" y="1788"/>
                  </a:cubicBezTo>
                  <a:cubicBezTo>
                    <a:pt x="415" y="1788"/>
                    <a:pt x="497" y="1746"/>
                    <a:pt x="559" y="1683"/>
                  </a:cubicBezTo>
                  <a:cubicBezTo>
                    <a:pt x="559" y="1683"/>
                    <a:pt x="1532" y="815"/>
                    <a:pt x="2897" y="629"/>
                  </a:cubicBezTo>
                  <a:cubicBezTo>
                    <a:pt x="3062" y="608"/>
                    <a:pt x="3186" y="442"/>
                    <a:pt x="3165" y="277"/>
                  </a:cubicBezTo>
                  <a:cubicBezTo>
                    <a:pt x="3148" y="116"/>
                    <a:pt x="3020" y="1"/>
                    <a:pt x="2878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4624325" y="2205200"/>
              <a:ext cx="291675" cy="233125"/>
            </a:xfrm>
            <a:custGeom>
              <a:avLst/>
              <a:gdLst/>
              <a:ahLst/>
              <a:cxnLst/>
              <a:rect l="l" t="t" r="r" b="b"/>
              <a:pathLst>
                <a:path w="11667" h="9325" extrusionOk="0">
                  <a:moveTo>
                    <a:pt x="11185" y="0"/>
                  </a:moveTo>
                  <a:cubicBezTo>
                    <a:pt x="11154" y="0"/>
                    <a:pt x="11121" y="8"/>
                    <a:pt x="11088" y="24"/>
                  </a:cubicBezTo>
                  <a:lnTo>
                    <a:pt x="1553" y="5755"/>
                  </a:lnTo>
                  <a:lnTo>
                    <a:pt x="125" y="6624"/>
                  </a:lnTo>
                  <a:cubicBezTo>
                    <a:pt x="22" y="6685"/>
                    <a:pt x="1" y="6809"/>
                    <a:pt x="83" y="6892"/>
                  </a:cubicBezTo>
                  <a:cubicBezTo>
                    <a:pt x="601" y="7480"/>
                    <a:pt x="2466" y="9324"/>
                    <a:pt x="5074" y="9324"/>
                  </a:cubicBezTo>
                  <a:cubicBezTo>
                    <a:pt x="5495" y="9324"/>
                    <a:pt x="5936" y="9276"/>
                    <a:pt x="6393" y="9167"/>
                  </a:cubicBezTo>
                  <a:cubicBezTo>
                    <a:pt x="6972" y="9023"/>
                    <a:pt x="7571" y="8775"/>
                    <a:pt x="8192" y="8422"/>
                  </a:cubicBezTo>
                  <a:cubicBezTo>
                    <a:pt x="9971" y="7388"/>
                    <a:pt x="10839" y="5899"/>
                    <a:pt x="11253" y="4451"/>
                  </a:cubicBezTo>
                  <a:cubicBezTo>
                    <a:pt x="11667" y="2942"/>
                    <a:pt x="11564" y="1452"/>
                    <a:pt x="11440" y="625"/>
                  </a:cubicBezTo>
                  <a:cubicBezTo>
                    <a:pt x="11419" y="418"/>
                    <a:pt x="11399" y="253"/>
                    <a:pt x="11357" y="148"/>
                  </a:cubicBezTo>
                  <a:cubicBezTo>
                    <a:pt x="11342" y="57"/>
                    <a:pt x="11271" y="0"/>
                    <a:pt x="11185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4663125" y="2205200"/>
              <a:ext cx="247225" cy="180175"/>
            </a:xfrm>
            <a:custGeom>
              <a:avLst/>
              <a:gdLst/>
              <a:ahLst/>
              <a:cxnLst/>
              <a:rect l="l" t="t" r="r" b="b"/>
              <a:pathLst>
                <a:path w="9889" h="7207" extrusionOk="0">
                  <a:moveTo>
                    <a:pt x="9633" y="0"/>
                  </a:moveTo>
                  <a:cubicBezTo>
                    <a:pt x="9602" y="0"/>
                    <a:pt x="9569" y="8"/>
                    <a:pt x="9536" y="24"/>
                  </a:cubicBezTo>
                  <a:lnTo>
                    <a:pt x="1" y="5755"/>
                  </a:lnTo>
                  <a:cubicBezTo>
                    <a:pt x="415" y="6312"/>
                    <a:pt x="1035" y="7120"/>
                    <a:pt x="1303" y="7203"/>
                  </a:cubicBezTo>
                  <a:cubicBezTo>
                    <a:pt x="1311" y="7205"/>
                    <a:pt x="1320" y="7206"/>
                    <a:pt x="1332" y="7206"/>
                  </a:cubicBezTo>
                  <a:cubicBezTo>
                    <a:pt x="1894" y="7206"/>
                    <a:pt x="7192" y="4273"/>
                    <a:pt x="9888" y="625"/>
                  </a:cubicBezTo>
                  <a:cubicBezTo>
                    <a:pt x="9867" y="418"/>
                    <a:pt x="9847" y="253"/>
                    <a:pt x="9805" y="148"/>
                  </a:cubicBezTo>
                  <a:cubicBezTo>
                    <a:pt x="9790" y="57"/>
                    <a:pt x="9719" y="0"/>
                    <a:pt x="9633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4610875" y="2178175"/>
              <a:ext cx="102950" cy="109875"/>
            </a:xfrm>
            <a:custGeom>
              <a:avLst/>
              <a:gdLst/>
              <a:ahLst/>
              <a:cxnLst/>
              <a:rect l="l" t="t" r="r" b="b"/>
              <a:pathLst>
                <a:path w="4118" h="4395" extrusionOk="0">
                  <a:moveTo>
                    <a:pt x="1313" y="1"/>
                  </a:moveTo>
                  <a:cubicBezTo>
                    <a:pt x="1175" y="1"/>
                    <a:pt x="1050" y="96"/>
                    <a:pt x="1015" y="237"/>
                  </a:cubicBezTo>
                  <a:cubicBezTo>
                    <a:pt x="828" y="879"/>
                    <a:pt x="208" y="3237"/>
                    <a:pt x="42" y="3877"/>
                  </a:cubicBezTo>
                  <a:cubicBezTo>
                    <a:pt x="1" y="4023"/>
                    <a:pt x="42" y="4167"/>
                    <a:pt x="146" y="4271"/>
                  </a:cubicBezTo>
                  <a:cubicBezTo>
                    <a:pt x="208" y="4354"/>
                    <a:pt x="332" y="4395"/>
                    <a:pt x="436" y="4395"/>
                  </a:cubicBezTo>
                  <a:cubicBezTo>
                    <a:pt x="456" y="4395"/>
                    <a:pt x="497" y="4395"/>
                    <a:pt x="539" y="4373"/>
                  </a:cubicBezTo>
                  <a:cubicBezTo>
                    <a:pt x="1035" y="4249"/>
                    <a:pt x="2794" y="3794"/>
                    <a:pt x="3931" y="3008"/>
                  </a:cubicBezTo>
                  <a:cubicBezTo>
                    <a:pt x="4077" y="2926"/>
                    <a:pt x="4118" y="2719"/>
                    <a:pt x="4014" y="2575"/>
                  </a:cubicBezTo>
                  <a:cubicBezTo>
                    <a:pt x="3950" y="2484"/>
                    <a:pt x="3846" y="2434"/>
                    <a:pt x="3746" y="2434"/>
                  </a:cubicBezTo>
                  <a:cubicBezTo>
                    <a:pt x="3686" y="2434"/>
                    <a:pt x="3627" y="2453"/>
                    <a:pt x="3580" y="2492"/>
                  </a:cubicBezTo>
                  <a:cubicBezTo>
                    <a:pt x="2711" y="3071"/>
                    <a:pt x="1429" y="3485"/>
                    <a:pt x="745" y="3670"/>
                  </a:cubicBezTo>
                  <a:cubicBezTo>
                    <a:pt x="974" y="2760"/>
                    <a:pt x="1470" y="961"/>
                    <a:pt x="1614" y="402"/>
                  </a:cubicBezTo>
                  <a:cubicBezTo>
                    <a:pt x="1656" y="237"/>
                    <a:pt x="1573" y="51"/>
                    <a:pt x="1388" y="10"/>
                  </a:cubicBezTo>
                  <a:cubicBezTo>
                    <a:pt x="1363" y="4"/>
                    <a:pt x="1338" y="1"/>
                    <a:pt x="1313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4640875" y="1922950"/>
              <a:ext cx="117425" cy="80150"/>
            </a:xfrm>
            <a:custGeom>
              <a:avLst/>
              <a:gdLst/>
              <a:ahLst/>
              <a:cxnLst/>
              <a:rect l="l" t="t" r="r" b="b"/>
              <a:pathLst>
                <a:path w="4697" h="3206" extrusionOk="0">
                  <a:moveTo>
                    <a:pt x="4366" y="1"/>
                  </a:moveTo>
                  <a:cubicBezTo>
                    <a:pt x="1159" y="207"/>
                    <a:pt x="105" y="2668"/>
                    <a:pt x="63" y="2772"/>
                  </a:cubicBezTo>
                  <a:cubicBezTo>
                    <a:pt x="1" y="2938"/>
                    <a:pt x="83" y="3103"/>
                    <a:pt x="249" y="3186"/>
                  </a:cubicBezTo>
                  <a:cubicBezTo>
                    <a:pt x="270" y="3186"/>
                    <a:pt x="312" y="3206"/>
                    <a:pt x="353" y="3206"/>
                  </a:cubicBezTo>
                  <a:cubicBezTo>
                    <a:pt x="477" y="3206"/>
                    <a:pt x="601" y="3123"/>
                    <a:pt x="643" y="2999"/>
                  </a:cubicBezTo>
                  <a:cubicBezTo>
                    <a:pt x="684" y="2916"/>
                    <a:pt x="1594" y="806"/>
                    <a:pt x="4386" y="621"/>
                  </a:cubicBezTo>
                  <a:cubicBezTo>
                    <a:pt x="4573" y="621"/>
                    <a:pt x="4697" y="475"/>
                    <a:pt x="4697" y="290"/>
                  </a:cubicBezTo>
                  <a:cubicBezTo>
                    <a:pt x="4675" y="125"/>
                    <a:pt x="4531" y="1"/>
                    <a:pt x="4366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4372500" y="2045100"/>
              <a:ext cx="125175" cy="66200"/>
            </a:xfrm>
            <a:custGeom>
              <a:avLst/>
              <a:gdLst/>
              <a:ahLst/>
              <a:cxnLst/>
              <a:rect l="l" t="t" r="r" b="b"/>
              <a:pathLst>
                <a:path w="5007" h="2648" extrusionOk="0">
                  <a:moveTo>
                    <a:pt x="4277" y="0"/>
                  </a:moveTo>
                  <a:cubicBezTo>
                    <a:pt x="1385" y="0"/>
                    <a:pt x="142" y="2089"/>
                    <a:pt x="84" y="2189"/>
                  </a:cubicBezTo>
                  <a:cubicBezTo>
                    <a:pt x="1" y="2333"/>
                    <a:pt x="42" y="2520"/>
                    <a:pt x="186" y="2602"/>
                  </a:cubicBezTo>
                  <a:cubicBezTo>
                    <a:pt x="228" y="2622"/>
                    <a:pt x="269" y="2644"/>
                    <a:pt x="310" y="2644"/>
                  </a:cubicBezTo>
                  <a:cubicBezTo>
                    <a:pt x="326" y="2646"/>
                    <a:pt x="342" y="2648"/>
                    <a:pt x="357" y="2648"/>
                  </a:cubicBezTo>
                  <a:cubicBezTo>
                    <a:pt x="465" y="2648"/>
                    <a:pt x="567" y="2589"/>
                    <a:pt x="621" y="2498"/>
                  </a:cubicBezTo>
                  <a:cubicBezTo>
                    <a:pt x="680" y="2420"/>
                    <a:pt x="1747" y="643"/>
                    <a:pt x="4248" y="643"/>
                  </a:cubicBezTo>
                  <a:cubicBezTo>
                    <a:pt x="4379" y="643"/>
                    <a:pt x="4515" y="648"/>
                    <a:pt x="4654" y="658"/>
                  </a:cubicBezTo>
                  <a:cubicBezTo>
                    <a:pt x="4666" y="659"/>
                    <a:pt x="4677" y="660"/>
                    <a:pt x="4689" y="660"/>
                  </a:cubicBezTo>
                  <a:cubicBezTo>
                    <a:pt x="4859" y="660"/>
                    <a:pt x="4987" y="524"/>
                    <a:pt x="5007" y="368"/>
                  </a:cubicBezTo>
                  <a:cubicBezTo>
                    <a:pt x="5007" y="181"/>
                    <a:pt x="4883" y="38"/>
                    <a:pt x="4717" y="16"/>
                  </a:cubicBezTo>
                  <a:cubicBezTo>
                    <a:pt x="4566" y="5"/>
                    <a:pt x="4420" y="0"/>
                    <a:pt x="4277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4536950" y="2158175"/>
              <a:ext cx="50700" cy="46175"/>
            </a:xfrm>
            <a:custGeom>
              <a:avLst/>
              <a:gdLst/>
              <a:ahLst/>
              <a:cxnLst/>
              <a:rect l="l" t="t" r="r" b="b"/>
              <a:pathLst>
                <a:path w="2028" h="1847" extrusionOk="0">
                  <a:moveTo>
                    <a:pt x="976" y="0"/>
                  </a:moveTo>
                  <a:cubicBezTo>
                    <a:pt x="738" y="0"/>
                    <a:pt x="509" y="89"/>
                    <a:pt x="332" y="251"/>
                  </a:cubicBezTo>
                  <a:cubicBezTo>
                    <a:pt x="1" y="603"/>
                    <a:pt x="1" y="1202"/>
                    <a:pt x="373" y="1554"/>
                  </a:cubicBezTo>
                  <a:cubicBezTo>
                    <a:pt x="567" y="1749"/>
                    <a:pt x="817" y="1847"/>
                    <a:pt x="1062" y="1847"/>
                  </a:cubicBezTo>
                  <a:cubicBezTo>
                    <a:pt x="1287" y="1847"/>
                    <a:pt x="1507" y="1764"/>
                    <a:pt x="1675" y="1596"/>
                  </a:cubicBezTo>
                  <a:cubicBezTo>
                    <a:pt x="2028" y="1243"/>
                    <a:pt x="2006" y="644"/>
                    <a:pt x="1656" y="292"/>
                  </a:cubicBezTo>
                  <a:lnTo>
                    <a:pt x="1013" y="934"/>
                  </a:lnTo>
                  <a:lnTo>
                    <a:pt x="1262" y="44"/>
                  </a:lnTo>
                  <a:cubicBezTo>
                    <a:pt x="1167" y="14"/>
                    <a:pt x="1071" y="0"/>
                    <a:pt x="976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4754650" y="2075850"/>
              <a:ext cx="56900" cy="49050"/>
            </a:xfrm>
            <a:custGeom>
              <a:avLst/>
              <a:gdLst/>
              <a:ahLst/>
              <a:cxnLst/>
              <a:rect l="l" t="t" r="r" b="b"/>
              <a:pathLst>
                <a:path w="2276" h="1962" extrusionOk="0">
                  <a:moveTo>
                    <a:pt x="1092" y="1"/>
                  </a:moveTo>
                  <a:cubicBezTo>
                    <a:pt x="779" y="1"/>
                    <a:pt x="478" y="159"/>
                    <a:pt x="311" y="399"/>
                  </a:cubicBezTo>
                  <a:cubicBezTo>
                    <a:pt x="0" y="835"/>
                    <a:pt x="124" y="1455"/>
                    <a:pt x="579" y="1765"/>
                  </a:cubicBezTo>
                  <a:cubicBezTo>
                    <a:pt x="764" y="1899"/>
                    <a:pt x="975" y="1962"/>
                    <a:pt x="1182" y="1962"/>
                  </a:cubicBezTo>
                  <a:cubicBezTo>
                    <a:pt x="1486" y="1962"/>
                    <a:pt x="1781" y="1826"/>
                    <a:pt x="1966" y="1579"/>
                  </a:cubicBezTo>
                  <a:cubicBezTo>
                    <a:pt x="2276" y="1144"/>
                    <a:pt x="2151" y="524"/>
                    <a:pt x="1696" y="193"/>
                  </a:cubicBezTo>
                  <a:lnTo>
                    <a:pt x="1139" y="979"/>
                  </a:lnTo>
                  <a:lnTo>
                    <a:pt x="1200" y="7"/>
                  </a:lnTo>
                  <a:cubicBezTo>
                    <a:pt x="1164" y="3"/>
                    <a:pt x="1128" y="1"/>
                    <a:pt x="1092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4718450" y="2038975"/>
              <a:ext cx="102400" cy="77400"/>
            </a:xfrm>
            <a:custGeom>
              <a:avLst/>
              <a:gdLst/>
              <a:ahLst/>
              <a:cxnLst/>
              <a:rect l="l" t="t" r="r" b="b"/>
              <a:pathLst>
                <a:path w="4096" h="3096" extrusionOk="0">
                  <a:moveTo>
                    <a:pt x="3813" y="0"/>
                  </a:moveTo>
                  <a:cubicBezTo>
                    <a:pt x="3717" y="0"/>
                    <a:pt x="3632" y="60"/>
                    <a:pt x="3599" y="158"/>
                  </a:cubicBezTo>
                  <a:cubicBezTo>
                    <a:pt x="3517" y="385"/>
                    <a:pt x="3455" y="633"/>
                    <a:pt x="3393" y="882"/>
                  </a:cubicBezTo>
                  <a:cubicBezTo>
                    <a:pt x="3087" y="741"/>
                    <a:pt x="2749" y="666"/>
                    <a:pt x="2407" y="666"/>
                  </a:cubicBezTo>
                  <a:cubicBezTo>
                    <a:pt x="2147" y="666"/>
                    <a:pt x="1886" y="709"/>
                    <a:pt x="1635" y="799"/>
                  </a:cubicBezTo>
                  <a:cubicBezTo>
                    <a:pt x="1263" y="923"/>
                    <a:pt x="910" y="1171"/>
                    <a:pt x="601" y="1502"/>
                  </a:cubicBezTo>
                  <a:cubicBezTo>
                    <a:pt x="373" y="1772"/>
                    <a:pt x="0" y="2288"/>
                    <a:pt x="105" y="2909"/>
                  </a:cubicBezTo>
                  <a:cubicBezTo>
                    <a:pt x="124" y="3013"/>
                    <a:pt x="229" y="3096"/>
                    <a:pt x="331" y="3096"/>
                  </a:cubicBezTo>
                  <a:lnTo>
                    <a:pt x="394" y="3096"/>
                  </a:lnTo>
                  <a:cubicBezTo>
                    <a:pt x="518" y="3074"/>
                    <a:pt x="601" y="2950"/>
                    <a:pt x="579" y="2806"/>
                  </a:cubicBezTo>
                  <a:cubicBezTo>
                    <a:pt x="497" y="2392"/>
                    <a:pt x="808" y="1979"/>
                    <a:pt x="952" y="1813"/>
                  </a:cubicBezTo>
                  <a:cubicBezTo>
                    <a:pt x="1200" y="1543"/>
                    <a:pt x="1490" y="1358"/>
                    <a:pt x="1801" y="1234"/>
                  </a:cubicBezTo>
                  <a:cubicBezTo>
                    <a:pt x="1990" y="1168"/>
                    <a:pt x="2191" y="1136"/>
                    <a:pt x="2394" y="1136"/>
                  </a:cubicBezTo>
                  <a:cubicBezTo>
                    <a:pt x="2769" y="1136"/>
                    <a:pt x="3146" y="1246"/>
                    <a:pt x="3455" y="1461"/>
                  </a:cubicBezTo>
                  <a:lnTo>
                    <a:pt x="3786" y="1709"/>
                  </a:lnTo>
                  <a:lnTo>
                    <a:pt x="3828" y="1295"/>
                  </a:lnTo>
                  <a:cubicBezTo>
                    <a:pt x="3848" y="964"/>
                    <a:pt x="3930" y="633"/>
                    <a:pt x="4035" y="302"/>
                  </a:cubicBezTo>
                  <a:cubicBezTo>
                    <a:pt x="4096" y="178"/>
                    <a:pt x="4013" y="54"/>
                    <a:pt x="3889" y="13"/>
                  </a:cubicBezTo>
                  <a:cubicBezTo>
                    <a:pt x="3863" y="4"/>
                    <a:pt x="3838" y="0"/>
                    <a:pt x="3813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4470225" y="2141075"/>
              <a:ext cx="111225" cy="74600"/>
            </a:xfrm>
            <a:custGeom>
              <a:avLst/>
              <a:gdLst/>
              <a:ahLst/>
              <a:cxnLst/>
              <a:rect l="l" t="t" r="r" b="b"/>
              <a:pathLst>
                <a:path w="4449" h="2984" extrusionOk="0">
                  <a:moveTo>
                    <a:pt x="3445" y="1"/>
                  </a:moveTo>
                  <a:cubicBezTo>
                    <a:pt x="3222" y="1"/>
                    <a:pt x="3020" y="42"/>
                    <a:pt x="2877" y="87"/>
                  </a:cubicBezTo>
                  <a:cubicBezTo>
                    <a:pt x="2441" y="190"/>
                    <a:pt x="2049" y="397"/>
                    <a:pt x="1760" y="666"/>
                  </a:cubicBezTo>
                  <a:cubicBezTo>
                    <a:pt x="1305" y="1080"/>
                    <a:pt x="1056" y="1679"/>
                    <a:pt x="1035" y="2280"/>
                  </a:cubicBezTo>
                  <a:cubicBezTo>
                    <a:pt x="787" y="2197"/>
                    <a:pt x="538" y="2134"/>
                    <a:pt x="290" y="2093"/>
                  </a:cubicBezTo>
                  <a:cubicBezTo>
                    <a:pt x="278" y="2091"/>
                    <a:pt x="266" y="2090"/>
                    <a:pt x="255" y="2090"/>
                  </a:cubicBezTo>
                  <a:cubicBezTo>
                    <a:pt x="129" y="2090"/>
                    <a:pt x="40" y="2186"/>
                    <a:pt x="22" y="2300"/>
                  </a:cubicBezTo>
                  <a:cubicBezTo>
                    <a:pt x="1" y="2424"/>
                    <a:pt x="83" y="2548"/>
                    <a:pt x="207" y="2569"/>
                  </a:cubicBezTo>
                  <a:cubicBezTo>
                    <a:pt x="560" y="2611"/>
                    <a:pt x="869" y="2713"/>
                    <a:pt x="1200" y="2837"/>
                  </a:cubicBezTo>
                  <a:lnTo>
                    <a:pt x="1573" y="2983"/>
                  </a:lnTo>
                  <a:lnTo>
                    <a:pt x="1573" y="2983"/>
                  </a:lnTo>
                  <a:lnTo>
                    <a:pt x="1511" y="2589"/>
                  </a:lnTo>
                  <a:cubicBezTo>
                    <a:pt x="1448" y="2010"/>
                    <a:pt x="1655" y="1411"/>
                    <a:pt x="2069" y="1017"/>
                  </a:cubicBezTo>
                  <a:cubicBezTo>
                    <a:pt x="2317" y="791"/>
                    <a:pt x="2628" y="625"/>
                    <a:pt x="3001" y="542"/>
                  </a:cubicBezTo>
                  <a:cubicBezTo>
                    <a:pt x="3087" y="513"/>
                    <a:pt x="3247" y="479"/>
                    <a:pt x="3426" y="479"/>
                  </a:cubicBezTo>
                  <a:cubicBezTo>
                    <a:pt x="3630" y="479"/>
                    <a:pt x="3859" y="523"/>
                    <a:pt x="4035" y="666"/>
                  </a:cubicBezTo>
                  <a:cubicBezTo>
                    <a:pt x="4078" y="701"/>
                    <a:pt x="4131" y="717"/>
                    <a:pt x="4185" y="717"/>
                  </a:cubicBezTo>
                  <a:cubicBezTo>
                    <a:pt x="4261" y="717"/>
                    <a:pt x="4337" y="685"/>
                    <a:pt x="4386" y="625"/>
                  </a:cubicBezTo>
                  <a:cubicBezTo>
                    <a:pt x="4449" y="521"/>
                    <a:pt x="4449" y="377"/>
                    <a:pt x="4344" y="294"/>
                  </a:cubicBezTo>
                  <a:cubicBezTo>
                    <a:pt x="4063" y="71"/>
                    <a:pt x="3736" y="1"/>
                    <a:pt x="3445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4578325" y="2331575"/>
              <a:ext cx="702275" cy="530500"/>
            </a:xfrm>
            <a:custGeom>
              <a:avLst/>
              <a:gdLst/>
              <a:ahLst/>
              <a:cxnLst/>
              <a:rect l="l" t="t" r="r" b="b"/>
              <a:pathLst>
                <a:path w="28091" h="21220" extrusionOk="0">
                  <a:moveTo>
                    <a:pt x="21004" y="0"/>
                  </a:moveTo>
                  <a:cubicBezTo>
                    <a:pt x="20132" y="0"/>
                    <a:pt x="19348" y="188"/>
                    <a:pt x="18782" y="554"/>
                  </a:cubicBezTo>
                  <a:cubicBezTo>
                    <a:pt x="18223" y="926"/>
                    <a:pt x="1" y="12945"/>
                    <a:pt x="1" y="12945"/>
                  </a:cubicBezTo>
                  <a:lnTo>
                    <a:pt x="3103" y="18695"/>
                  </a:lnTo>
                  <a:lnTo>
                    <a:pt x="4468" y="21219"/>
                  </a:lnTo>
                  <a:cubicBezTo>
                    <a:pt x="4468" y="21219"/>
                    <a:pt x="25153" y="10008"/>
                    <a:pt x="25691" y="9531"/>
                  </a:cubicBezTo>
                  <a:cubicBezTo>
                    <a:pt x="27324" y="8064"/>
                    <a:pt x="28090" y="5270"/>
                    <a:pt x="26725" y="3016"/>
                  </a:cubicBezTo>
                  <a:cubicBezTo>
                    <a:pt x="26643" y="2871"/>
                    <a:pt x="26538" y="2727"/>
                    <a:pt x="26436" y="2603"/>
                  </a:cubicBezTo>
                  <a:cubicBezTo>
                    <a:pt x="25061" y="835"/>
                    <a:pt x="22839" y="0"/>
                    <a:pt x="21004" y="0"/>
                  </a:cubicBezTo>
                  <a:close/>
                </a:path>
              </a:pathLst>
            </a:custGeom>
            <a:solidFill>
              <a:srgbClr val="F11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4655900" y="2396625"/>
              <a:ext cx="624700" cy="465450"/>
            </a:xfrm>
            <a:custGeom>
              <a:avLst/>
              <a:gdLst/>
              <a:ahLst/>
              <a:cxnLst/>
              <a:rect l="l" t="t" r="r" b="b"/>
              <a:pathLst>
                <a:path w="24988" h="18618" extrusionOk="0">
                  <a:moveTo>
                    <a:pt x="23333" y="1"/>
                  </a:moveTo>
                  <a:cubicBezTo>
                    <a:pt x="20520" y="6516"/>
                    <a:pt x="4468" y="14086"/>
                    <a:pt x="0" y="16093"/>
                  </a:cubicBezTo>
                  <a:lnTo>
                    <a:pt x="1365" y="18617"/>
                  </a:lnTo>
                  <a:cubicBezTo>
                    <a:pt x="1365" y="18617"/>
                    <a:pt x="22050" y="7406"/>
                    <a:pt x="22588" y="6929"/>
                  </a:cubicBezTo>
                  <a:cubicBezTo>
                    <a:pt x="24221" y="5462"/>
                    <a:pt x="24987" y="2668"/>
                    <a:pt x="23622" y="414"/>
                  </a:cubicBezTo>
                  <a:cubicBezTo>
                    <a:pt x="23540" y="269"/>
                    <a:pt x="23435" y="125"/>
                    <a:pt x="23333" y="1"/>
                  </a:cubicBezTo>
                  <a:close/>
                </a:path>
              </a:pathLst>
            </a:custGeom>
            <a:solidFill>
              <a:srgbClr val="CC1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4063775" y="2615750"/>
              <a:ext cx="655725" cy="447700"/>
            </a:xfrm>
            <a:custGeom>
              <a:avLst/>
              <a:gdLst/>
              <a:ahLst/>
              <a:cxnLst/>
              <a:rect l="l" t="t" r="r" b="b"/>
              <a:pathLst>
                <a:path w="26229" h="17908" extrusionOk="0">
                  <a:moveTo>
                    <a:pt x="19724" y="0"/>
                  </a:moveTo>
                  <a:cubicBezTo>
                    <a:pt x="19662" y="0"/>
                    <a:pt x="19600" y="16"/>
                    <a:pt x="19548" y="47"/>
                  </a:cubicBezTo>
                  <a:cubicBezTo>
                    <a:pt x="16341" y="2012"/>
                    <a:pt x="13136" y="3978"/>
                    <a:pt x="9929" y="5922"/>
                  </a:cubicBezTo>
                  <a:cubicBezTo>
                    <a:pt x="8999" y="6501"/>
                    <a:pt x="8048" y="7266"/>
                    <a:pt x="6931" y="7328"/>
                  </a:cubicBezTo>
                  <a:cubicBezTo>
                    <a:pt x="6754" y="7341"/>
                    <a:pt x="6578" y="7344"/>
                    <a:pt x="6402" y="7344"/>
                  </a:cubicBezTo>
                  <a:cubicBezTo>
                    <a:pt x="6210" y="7344"/>
                    <a:pt x="6019" y="7340"/>
                    <a:pt x="5827" y="7340"/>
                  </a:cubicBezTo>
                  <a:cubicBezTo>
                    <a:pt x="5595" y="7340"/>
                    <a:pt x="5363" y="7346"/>
                    <a:pt x="5130" y="7370"/>
                  </a:cubicBezTo>
                  <a:cubicBezTo>
                    <a:pt x="4076" y="7494"/>
                    <a:pt x="2421" y="8115"/>
                    <a:pt x="2110" y="9273"/>
                  </a:cubicBezTo>
                  <a:cubicBezTo>
                    <a:pt x="2008" y="9604"/>
                    <a:pt x="2069" y="9996"/>
                    <a:pt x="2297" y="10244"/>
                  </a:cubicBezTo>
                  <a:cubicBezTo>
                    <a:pt x="1677" y="10804"/>
                    <a:pt x="662" y="11093"/>
                    <a:pt x="270" y="11858"/>
                  </a:cubicBezTo>
                  <a:cubicBezTo>
                    <a:pt x="0" y="12395"/>
                    <a:pt x="331" y="13741"/>
                    <a:pt x="1117" y="15043"/>
                  </a:cubicBezTo>
                  <a:cubicBezTo>
                    <a:pt x="1883" y="16284"/>
                    <a:pt x="3062" y="17484"/>
                    <a:pt x="4531" y="17856"/>
                  </a:cubicBezTo>
                  <a:cubicBezTo>
                    <a:pt x="4665" y="17891"/>
                    <a:pt x="4831" y="17908"/>
                    <a:pt x="5024" y="17908"/>
                  </a:cubicBezTo>
                  <a:cubicBezTo>
                    <a:pt x="8862" y="17908"/>
                    <a:pt x="23795" y="11375"/>
                    <a:pt x="25980" y="10410"/>
                  </a:cubicBezTo>
                  <a:cubicBezTo>
                    <a:pt x="26146" y="10327"/>
                    <a:pt x="26229" y="10161"/>
                    <a:pt x="26187" y="9996"/>
                  </a:cubicBezTo>
                  <a:cubicBezTo>
                    <a:pt x="25795" y="8487"/>
                    <a:pt x="25299" y="7183"/>
                    <a:pt x="24781" y="6066"/>
                  </a:cubicBezTo>
                  <a:cubicBezTo>
                    <a:pt x="22919" y="2033"/>
                    <a:pt x="20583" y="440"/>
                    <a:pt x="19899" y="47"/>
                  </a:cubicBezTo>
                  <a:cubicBezTo>
                    <a:pt x="19848" y="16"/>
                    <a:pt x="19786" y="0"/>
                    <a:pt x="19724" y="0"/>
                  </a:cubicBezTo>
                  <a:close/>
                </a:path>
              </a:pathLst>
            </a:custGeom>
            <a:solidFill>
              <a:srgbClr val="F9E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4091700" y="2767375"/>
              <a:ext cx="627800" cy="296075"/>
            </a:xfrm>
            <a:custGeom>
              <a:avLst/>
              <a:gdLst/>
              <a:ahLst/>
              <a:cxnLst/>
              <a:rect l="l" t="t" r="r" b="b"/>
              <a:pathLst>
                <a:path w="25112" h="11843" extrusionOk="0">
                  <a:moveTo>
                    <a:pt x="23664" y="1"/>
                  </a:moveTo>
                  <a:cubicBezTo>
                    <a:pt x="14543" y="7386"/>
                    <a:pt x="3558" y="8730"/>
                    <a:pt x="0" y="8978"/>
                  </a:cubicBezTo>
                  <a:cubicBezTo>
                    <a:pt x="766" y="10219"/>
                    <a:pt x="1945" y="11419"/>
                    <a:pt x="3414" y="11791"/>
                  </a:cubicBezTo>
                  <a:cubicBezTo>
                    <a:pt x="3548" y="11826"/>
                    <a:pt x="3714" y="11843"/>
                    <a:pt x="3907" y="11843"/>
                  </a:cubicBezTo>
                  <a:cubicBezTo>
                    <a:pt x="7745" y="11843"/>
                    <a:pt x="22678" y="5310"/>
                    <a:pt x="24863" y="4345"/>
                  </a:cubicBezTo>
                  <a:cubicBezTo>
                    <a:pt x="25029" y="4262"/>
                    <a:pt x="25112" y="4096"/>
                    <a:pt x="25070" y="3931"/>
                  </a:cubicBezTo>
                  <a:cubicBezTo>
                    <a:pt x="24678" y="2422"/>
                    <a:pt x="24182" y="1118"/>
                    <a:pt x="23664" y="1"/>
                  </a:cubicBezTo>
                  <a:close/>
                </a:path>
              </a:pathLst>
            </a:custGeom>
            <a:solidFill>
              <a:srgbClr val="F4C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4060675" y="2935375"/>
              <a:ext cx="113775" cy="30600"/>
            </a:xfrm>
            <a:custGeom>
              <a:avLst/>
              <a:gdLst/>
              <a:ahLst/>
              <a:cxnLst/>
              <a:rect l="l" t="t" r="r" b="b"/>
              <a:pathLst>
                <a:path w="4551" h="1224" extrusionOk="0">
                  <a:moveTo>
                    <a:pt x="4281" y="0"/>
                  </a:moveTo>
                  <a:cubicBezTo>
                    <a:pt x="4246" y="0"/>
                    <a:pt x="4212" y="8"/>
                    <a:pt x="4179" y="24"/>
                  </a:cubicBezTo>
                  <a:cubicBezTo>
                    <a:pt x="3599" y="294"/>
                    <a:pt x="2937" y="603"/>
                    <a:pt x="2256" y="708"/>
                  </a:cubicBezTo>
                  <a:cubicBezTo>
                    <a:pt x="2092" y="731"/>
                    <a:pt x="1931" y="742"/>
                    <a:pt x="1775" y="742"/>
                  </a:cubicBezTo>
                  <a:cubicBezTo>
                    <a:pt x="1242" y="742"/>
                    <a:pt x="766" y="607"/>
                    <a:pt x="414" y="335"/>
                  </a:cubicBezTo>
                  <a:cubicBezTo>
                    <a:pt x="371" y="301"/>
                    <a:pt x="320" y="284"/>
                    <a:pt x="270" y="284"/>
                  </a:cubicBezTo>
                  <a:cubicBezTo>
                    <a:pt x="200" y="284"/>
                    <a:pt x="131" y="316"/>
                    <a:pt x="83" y="377"/>
                  </a:cubicBezTo>
                  <a:cubicBezTo>
                    <a:pt x="0" y="479"/>
                    <a:pt x="22" y="625"/>
                    <a:pt x="124" y="708"/>
                  </a:cubicBezTo>
                  <a:cubicBezTo>
                    <a:pt x="559" y="1038"/>
                    <a:pt x="1139" y="1224"/>
                    <a:pt x="1779" y="1224"/>
                  </a:cubicBezTo>
                  <a:cubicBezTo>
                    <a:pt x="1966" y="1224"/>
                    <a:pt x="2151" y="1204"/>
                    <a:pt x="2338" y="1182"/>
                  </a:cubicBezTo>
                  <a:cubicBezTo>
                    <a:pt x="3062" y="1058"/>
                    <a:pt x="3765" y="749"/>
                    <a:pt x="4385" y="459"/>
                  </a:cubicBezTo>
                  <a:cubicBezTo>
                    <a:pt x="4509" y="396"/>
                    <a:pt x="4551" y="252"/>
                    <a:pt x="4509" y="148"/>
                  </a:cubicBezTo>
                  <a:cubicBezTo>
                    <a:pt x="4465" y="57"/>
                    <a:pt x="4374" y="0"/>
                    <a:pt x="4281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4089125" y="2986975"/>
              <a:ext cx="98775" cy="27625"/>
            </a:xfrm>
            <a:custGeom>
              <a:avLst/>
              <a:gdLst/>
              <a:ahLst/>
              <a:cxnLst/>
              <a:rect l="l" t="t" r="r" b="b"/>
              <a:pathLst>
                <a:path w="3951" h="1105" extrusionOk="0">
                  <a:moveTo>
                    <a:pt x="3682" y="1"/>
                  </a:moveTo>
                  <a:cubicBezTo>
                    <a:pt x="3646" y="1"/>
                    <a:pt x="3610" y="10"/>
                    <a:pt x="3578" y="29"/>
                  </a:cubicBezTo>
                  <a:cubicBezTo>
                    <a:pt x="2979" y="340"/>
                    <a:pt x="2296" y="547"/>
                    <a:pt x="1614" y="608"/>
                  </a:cubicBezTo>
                  <a:cubicBezTo>
                    <a:pt x="1479" y="624"/>
                    <a:pt x="1353" y="631"/>
                    <a:pt x="1236" y="631"/>
                  </a:cubicBezTo>
                  <a:cubicBezTo>
                    <a:pt x="885" y="631"/>
                    <a:pt x="610" y="561"/>
                    <a:pt x="393" y="422"/>
                  </a:cubicBezTo>
                  <a:cubicBezTo>
                    <a:pt x="355" y="392"/>
                    <a:pt x="312" y="378"/>
                    <a:pt x="269" y="378"/>
                  </a:cubicBezTo>
                  <a:cubicBezTo>
                    <a:pt x="195" y="378"/>
                    <a:pt x="122" y="419"/>
                    <a:pt x="83" y="484"/>
                  </a:cubicBezTo>
                  <a:cubicBezTo>
                    <a:pt x="1" y="608"/>
                    <a:pt x="42" y="753"/>
                    <a:pt x="145" y="815"/>
                  </a:cubicBezTo>
                  <a:cubicBezTo>
                    <a:pt x="434" y="1002"/>
                    <a:pt x="828" y="1104"/>
                    <a:pt x="1283" y="1104"/>
                  </a:cubicBezTo>
                  <a:cubicBezTo>
                    <a:pt x="1407" y="1104"/>
                    <a:pt x="1531" y="1104"/>
                    <a:pt x="1675" y="1084"/>
                  </a:cubicBezTo>
                  <a:cubicBezTo>
                    <a:pt x="2400" y="1021"/>
                    <a:pt x="3145" y="795"/>
                    <a:pt x="3785" y="442"/>
                  </a:cubicBezTo>
                  <a:cubicBezTo>
                    <a:pt x="3909" y="381"/>
                    <a:pt x="3951" y="235"/>
                    <a:pt x="3889" y="133"/>
                  </a:cubicBezTo>
                  <a:cubicBezTo>
                    <a:pt x="3846" y="47"/>
                    <a:pt x="3763" y="1"/>
                    <a:pt x="3682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4126350" y="3027450"/>
              <a:ext cx="94150" cy="24925"/>
            </a:xfrm>
            <a:custGeom>
              <a:avLst/>
              <a:gdLst/>
              <a:ahLst/>
              <a:cxnLst/>
              <a:rect l="l" t="t" r="r" b="b"/>
              <a:pathLst>
                <a:path w="3766" h="997" extrusionOk="0">
                  <a:moveTo>
                    <a:pt x="3498" y="0"/>
                  </a:moveTo>
                  <a:cubicBezTo>
                    <a:pt x="3454" y="0"/>
                    <a:pt x="3410" y="14"/>
                    <a:pt x="3372" y="45"/>
                  </a:cubicBezTo>
                  <a:cubicBezTo>
                    <a:pt x="3145" y="188"/>
                    <a:pt x="2834" y="251"/>
                    <a:pt x="2566" y="334"/>
                  </a:cubicBezTo>
                  <a:cubicBezTo>
                    <a:pt x="2114" y="438"/>
                    <a:pt x="1675" y="522"/>
                    <a:pt x="1271" y="522"/>
                  </a:cubicBezTo>
                  <a:cubicBezTo>
                    <a:pt x="953" y="522"/>
                    <a:pt x="657" y="470"/>
                    <a:pt x="393" y="334"/>
                  </a:cubicBezTo>
                  <a:cubicBezTo>
                    <a:pt x="359" y="317"/>
                    <a:pt x="323" y="309"/>
                    <a:pt x="288" y="309"/>
                  </a:cubicBezTo>
                  <a:cubicBezTo>
                    <a:pt x="196" y="309"/>
                    <a:pt x="108" y="362"/>
                    <a:pt x="62" y="437"/>
                  </a:cubicBezTo>
                  <a:cubicBezTo>
                    <a:pt x="1" y="561"/>
                    <a:pt x="62" y="706"/>
                    <a:pt x="166" y="768"/>
                  </a:cubicBezTo>
                  <a:cubicBezTo>
                    <a:pt x="517" y="933"/>
                    <a:pt x="870" y="996"/>
                    <a:pt x="1242" y="996"/>
                  </a:cubicBezTo>
                  <a:cubicBezTo>
                    <a:pt x="1697" y="996"/>
                    <a:pt x="2172" y="913"/>
                    <a:pt x="2668" y="789"/>
                  </a:cubicBezTo>
                  <a:cubicBezTo>
                    <a:pt x="2980" y="726"/>
                    <a:pt x="3330" y="644"/>
                    <a:pt x="3642" y="437"/>
                  </a:cubicBezTo>
                  <a:cubicBezTo>
                    <a:pt x="3744" y="354"/>
                    <a:pt x="3766" y="210"/>
                    <a:pt x="3703" y="106"/>
                  </a:cubicBezTo>
                  <a:cubicBezTo>
                    <a:pt x="3650" y="41"/>
                    <a:pt x="3574" y="0"/>
                    <a:pt x="3498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4115475" y="2866600"/>
              <a:ext cx="53325" cy="13050"/>
            </a:xfrm>
            <a:custGeom>
              <a:avLst/>
              <a:gdLst/>
              <a:ahLst/>
              <a:cxnLst/>
              <a:rect l="l" t="t" r="r" b="b"/>
              <a:pathLst>
                <a:path w="2133" h="522" extrusionOk="0">
                  <a:moveTo>
                    <a:pt x="235" y="1"/>
                  </a:moveTo>
                  <a:cubicBezTo>
                    <a:pt x="108" y="1"/>
                    <a:pt x="20" y="97"/>
                    <a:pt x="1" y="210"/>
                  </a:cubicBezTo>
                  <a:cubicBezTo>
                    <a:pt x="1" y="334"/>
                    <a:pt x="84" y="458"/>
                    <a:pt x="208" y="480"/>
                  </a:cubicBezTo>
                  <a:cubicBezTo>
                    <a:pt x="601" y="500"/>
                    <a:pt x="1015" y="521"/>
                    <a:pt x="1407" y="521"/>
                  </a:cubicBezTo>
                  <a:lnTo>
                    <a:pt x="1904" y="521"/>
                  </a:lnTo>
                  <a:cubicBezTo>
                    <a:pt x="2028" y="521"/>
                    <a:pt x="2132" y="397"/>
                    <a:pt x="2132" y="273"/>
                  </a:cubicBezTo>
                  <a:cubicBezTo>
                    <a:pt x="2111" y="149"/>
                    <a:pt x="2008" y="45"/>
                    <a:pt x="1884" y="45"/>
                  </a:cubicBezTo>
                  <a:cubicBezTo>
                    <a:pt x="1739" y="51"/>
                    <a:pt x="1594" y="53"/>
                    <a:pt x="1449" y="53"/>
                  </a:cubicBezTo>
                  <a:cubicBezTo>
                    <a:pt x="1056" y="53"/>
                    <a:pt x="663" y="34"/>
                    <a:pt x="271" y="3"/>
                  </a:cubicBezTo>
                  <a:cubicBezTo>
                    <a:pt x="258" y="2"/>
                    <a:pt x="246" y="1"/>
                    <a:pt x="235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4609350" y="2655675"/>
              <a:ext cx="140675" cy="224475"/>
            </a:xfrm>
            <a:custGeom>
              <a:avLst/>
              <a:gdLst/>
              <a:ahLst/>
              <a:cxnLst/>
              <a:rect l="l" t="t" r="r" b="b"/>
              <a:pathLst>
                <a:path w="5627" h="8979" extrusionOk="0">
                  <a:moveTo>
                    <a:pt x="1" y="1"/>
                  </a:moveTo>
                  <a:cubicBezTo>
                    <a:pt x="1" y="1"/>
                    <a:pt x="1904" y="1863"/>
                    <a:pt x="3247" y="5172"/>
                  </a:cubicBezTo>
                  <a:cubicBezTo>
                    <a:pt x="4116" y="7323"/>
                    <a:pt x="4157" y="8813"/>
                    <a:pt x="4157" y="8813"/>
                  </a:cubicBezTo>
                  <a:lnTo>
                    <a:pt x="5627" y="8978"/>
                  </a:lnTo>
                  <a:cubicBezTo>
                    <a:pt x="5627" y="8978"/>
                    <a:pt x="3082" y="2215"/>
                    <a:pt x="1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5077325" y="2459175"/>
              <a:ext cx="215675" cy="202250"/>
            </a:xfrm>
            <a:custGeom>
              <a:avLst/>
              <a:gdLst/>
              <a:ahLst/>
              <a:cxnLst/>
              <a:rect l="l" t="t" r="r" b="b"/>
              <a:pathLst>
                <a:path w="8627" h="8090" extrusionOk="0">
                  <a:moveTo>
                    <a:pt x="7469" y="1"/>
                  </a:moveTo>
                  <a:cubicBezTo>
                    <a:pt x="7469" y="1"/>
                    <a:pt x="7220" y="3415"/>
                    <a:pt x="5731" y="4427"/>
                  </a:cubicBezTo>
                  <a:cubicBezTo>
                    <a:pt x="3208" y="6123"/>
                    <a:pt x="1" y="7737"/>
                    <a:pt x="1" y="7737"/>
                  </a:cubicBezTo>
                  <a:lnTo>
                    <a:pt x="787" y="8089"/>
                  </a:lnTo>
                  <a:lnTo>
                    <a:pt x="6082" y="5420"/>
                  </a:lnTo>
                  <a:cubicBezTo>
                    <a:pt x="6082" y="5420"/>
                    <a:pt x="8627" y="3290"/>
                    <a:pt x="7469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5058225" y="1872275"/>
              <a:ext cx="892025" cy="467500"/>
            </a:xfrm>
            <a:custGeom>
              <a:avLst/>
              <a:gdLst/>
              <a:ahLst/>
              <a:cxnLst/>
              <a:rect l="l" t="t" r="r" b="b"/>
              <a:pathLst>
                <a:path w="35681" h="18700" extrusionOk="0">
                  <a:moveTo>
                    <a:pt x="35681" y="0"/>
                  </a:moveTo>
                  <a:lnTo>
                    <a:pt x="0" y="18699"/>
                  </a:lnTo>
                  <a:lnTo>
                    <a:pt x="0" y="18699"/>
                  </a:lnTo>
                  <a:lnTo>
                    <a:pt x="1738" y="18140"/>
                  </a:lnTo>
                  <a:lnTo>
                    <a:pt x="35537" y="889"/>
                  </a:lnTo>
                  <a:lnTo>
                    <a:pt x="35681" y="0"/>
                  </a:ln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5577400" y="2163925"/>
              <a:ext cx="64150" cy="349075"/>
            </a:xfrm>
            <a:custGeom>
              <a:avLst/>
              <a:gdLst/>
              <a:ahLst/>
              <a:cxnLst/>
              <a:rect l="l" t="t" r="r" b="b"/>
              <a:pathLst>
                <a:path w="2566" h="13963" extrusionOk="0">
                  <a:moveTo>
                    <a:pt x="1" y="1"/>
                  </a:moveTo>
                  <a:cubicBezTo>
                    <a:pt x="2565" y="8584"/>
                    <a:pt x="806" y="13962"/>
                    <a:pt x="806" y="13962"/>
                  </a:cubicBezTo>
                  <a:lnTo>
                    <a:pt x="1779" y="13672"/>
                  </a:lnTo>
                  <a:cubicBezTo>
                    <a:pt x="1779" y="13672"/>
                    <a:pt x="1965" y="11811"/>
                    <a:pt x="1965" y="9494"/>
                  </a:cubicBezTo>
                  <a:cubicBezTo>
                    <a:pt x="2130" y="4861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33"/>
          <p:cNvGrpSpPr/>
          <p:nvPr/>
        </p:nvGrpSpPr>
        <p:grpSpPr>
          <a:xfrm rot="-373931" flipH="1">
            <a:off x="665529" y="3807096"/>
            <a:ext cx="773793" cy="988016"/>
            <a:chOff x="5138046" y="406325"/>
            <a:chExt cx="188428" cy="240594"/>
          </a:xfrm>
        </p:grpSpPr>
        <p:sp>
          <p:nvSpPr>
            <p:cNvPr id="356" name="Google Shape;356;p33"/>
            <p:cNvSpPr/>
            <p:nvPr/>
          </p:nvSpPr>
          <p:spPr>
            <a:xfrm>
              <a:off x="5188500" y="471025"/>
              <a:ext cx="131425" cy="124575"/>
            </a:xfrm>
            <a:custGeom>
              <a:avLst/>
              <a:gdLst/>
              <a:ahLst/>
              <a:cxnLst/>
              <a:rect l="l" t="t" r="r" b="b"/>
              <a:pathLst>
                <a:path w="5257" h="4983" extrusionOk="0">
                  <a:moveTo>
                    <a:pt x="3936" y="0"/>
                  </a:moveTo>
                  <a:cubicBezTo>
                    <a:pt x="3898" y="0"/>
                    <a:pt x="3859" y="13"/>
                    <a:pt x="3823" y="41"/>
                  </a:cubicBezTo>
                  <a:lnTo>
                    <a:pt x="2609" y="976"/>
                  </a:lnTo>
                  <a:cubicBezTo>
                    <a:pt x="2574" y="1006"/>
                    <a:pt x="2533" y="1021"/>
                    <a:pt x="2492" y="1021"/>
                  </a:cubicBezTo>
                  <a:cubicBezTo>
                    <a:pt x="2463" y="1021"/>
                    <a:pt x="2435" y="1013"/>
                    <a:pt x="2410" y="996"/>
                  </a:cubicBezTo>
                  <a:lnTo>
                    <a:pt x="1085" y="200"/>
                  </a:lnTo>
                  <a:cubicBezTo>
                    <a:pt x="1056" y="182"/>
                    <a:pt x="1026" y="173"/>
                    <a:pt x="996" y="173"/>
                  </a:cubicBezTo>
                  <a:cubicBezTo>
                    <a:pt x="882" y="173"/>
                    <a:pt x="779" y="293"/>
                    <a:pt x="827" y="419"/>
                  </a:cubicBezTo>
                  <a:lnTo>
                    <a:pt x="1344" y="1863"/>
                  </a:lnTo>
                  <a:cubicBezTo>
                    <a:pt x="1375" y="1932"/>
                    <a:pt x="1355" y="2012"/>
                    <a:pt x="1295" y="2062"/>
                  </a:cubicBezTo>
                  <a:lnTo>
                    <a:pt x="130" y="3077"/>
                  </a:lnTo>
                  <a:cubicBezTo>
                    <a:pt x="1" y="3186"/>
                    <a:pt x="90" y="3396"/>
                    <a:pt x="260" y="3396"/>
                  </a:cubicBezTo>
                  <a:lnTo>
                    <a:pt x="1793" y="3346"/>
                  </a:lnTo>
                  <a:cubicBezTo>
                    <a:pt x="1872" y="3346"/>
                    <a:pt x="1941" y="3385"/>
                    <a:pt x="1972" y="3455"/>
                  </a:cubicBezTo>
                  <a:lnTo>
                    <a:pt x="2569" y="4869"/>
                  </a:lnTo>
                  <a:cubicBezTo>
                    <a:pt x="2602" y="4945"/>
                    <a:pt x="2671" y="4982"/>
                    <a:pt x="2739" y="4982"/>
                  </a:cubicBezTo>
                  <a:cubicBezTo>
                    <a:pt x="2814" y="4982"/>
                    <a:pt x="2887" y="4937"/>
                    <a:pt x="2907" y="4849"/>
                  </a:cubicBezTo>
                  <a:lnTo>
                    <a:pt x="3335" y="3376"/>
                  </a:lnTo>
                  <a:cubicBezTo>
                    <a:pt x="3365" y="3306"/>
                    <a:pt x="3425" y="3246"/>
                    <a:pt x="3494" y="3246"/>
                  </a:cubicBezTo>
                  <a:lnTo>
                    <a:pt x="5027" y="3107"/>
                  </a:lnTo>
                  <a:cubicBezTo>
                    <a:pt x="5197" y="3097"/>
                    <a:pt x="5257" y="2868"/>
                    <a:pt x="5117" y="2779"/>
                  </a:cubicBezTo>
                  <a:lnTo>
                    <a:pt x="3843" y="1912"/>
                  </a:lnTo>
                  <a:cubicBezTo>
                    <a:pt x="3783" y="1872"/>
                    <a:pt x="3753" y="1793"/>
                    <a:pt x="3773" y="1723"/>
                  </a:cubicBezTo>
                  <a:lnTo>
                    <a:pt x="4111" y="220"/>
                  </a:lnTo>
                  <a:cubicBezTo>
                    <a:pt x="4141" y="102"/>
                    <a:pt x="4045" y="0"/>
                    <a:pt x="39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5185025" y="466525"/>
              <a:ext cx="138625" cy="133450"/>
            </a:xfrm>
            <a:custGeom>
              <a:avLst/>
              <a:gdLst/>
              <a:ahLst/>
              <a:cxnLst/>
              <a:rect l="l" t="t" r="r" b="b"/>
              <a:pathLst>
                <a:path w="5545" h="5338" extrusionOk="0">
                  <a:moveTo>
                    <a:pt x="4082" y="360"/>
                  </a:moveTo>
                  <a:lnTo>
                    <a:pt x="3733" y="1864"/>
                  </a:lnTo>
                  <a:cubicBezTo>
                    <a:pt x="3703" y="2003"/>
                    <a:pt x="3763" y="2152"/>
                    <a:pt x="3883" y="2242"/>
                  </a:cubicBezTo>
                  <a:lnTo>
                    <a:pt x="5157" y="3107"/>
                  </a:lnTo>
                  <a:lnTo>
                    <a:pt x="3624" y="3247"/>
                  </a:lnTo>
                  <a:cubicBezTo>
                    <a:pt x="3474" y="3257"/>
                    <a:pt x="3345" y="3357"/>
                    <a:pt x="3305" y="3506"/>
                  </a:cubicBezTo>
                  <a:lnTo>
                    <a:pt x="2877" y="4979"/>
                  </a:lnTo>
                  <a:lnTo>
                    <a:pt x="2270" y="3565"/>
                  </a:lnTo>
                  <a:cubicBezTo>
                    <a:pt x="2210" y="3426"/>
                    <a:pt x="2080" y="3346"/>
                    <a:pt x="1941" y="3346"/>
                  </a:cubicBezTo>
                  <a:lnTo>
                    <a:pt x="1932" y="3346"/>
                  </a:lnTo>
                  <a:lnTo>
                    <a:pt x="388" y="3386"/>
                  </a:lnTo>
                  <a:lnTo>
                    <a:pt x="1553" y="2381"/>
                  </a:lnTo>
                  <a:cubicBezTo>
                    <a:pt x="1662" y="2282"/>
                    <a:pt x="1702" y="2122"/>
                    <a:pt x="1653" y="1983"/>
                  </a:cubicBezTo>
                  <a:lnTo>
                    <a:pt x="1135" y="539"/>
                  </a:lnTo>
                  <a:lnTo>
                    <a:pt x="2459" y="1326"/>
                  </a:lnTo>
                  <a:cubicBezTo>
                    <a:pt x="2513" y="1362"/>
                    <a:pt x="2576" y="1380"/>
                    <a:pt x="2639" y="1380"/>
                  </a:cubicBezTo>
                  <a:cubicBezTo>
                    <a:pt x="2715" y="1380"/>
                    <a:pt x="2792" y="1355"/>
                    <a:pt x="2857" y="1306"/>
                  </a:cubicBezTo>
                  <a:lnTo>
                    <a:pt x="4082" y="360"/>
                  </a:lnTo>
                  <a:close/>
                  <a:moveTo>
                    <a:pt x="4079" y="0"/>
                  </a:moveTo>
                  <a:cubicBezTo>
                    <a:pt x="4001" y="0"/>
                    <a:pt x="3922" y="28"/>
                    <a:pt x="3852" y="81"/>
                  </a:cubicBezTo>
                  <a:lnTo>
                    <a:pt x="2638" y="1017"/>
                  </a:lnTo>
                  <a:lnTo>
                    <a:pt x="1324" y="231"/>
                  </a:lnTo>
                  <a:cubicBezTo>
                    <a:pt x="1262" y="196"/>
                    <a:pt x="1196" y="178"/>
                    <a:pt x="1131" y="178"/>
                  </a:cubicBezTo>
                  <a:cubicBezTo>
                    <a:pt x="1051" y="178"/>
                    <a:pt x="972" y="205"/>
                    <a:pt x="906" y="261"/>
                  </a:cubicBezTo>
                  <a:cubicBezTo>
                    <a:pt x="786" y="360"/>
                    <a:pt x="747" y="519"/>
                    <a:pt x="797" y="659"/>
                  </a:cubicBezTo>
                  <a:lnTo>
                    <a:pt x="1314" y="2112"/>
                  </a:lnTo>
                  <a:lnTo>
                    <a:pt x="160" y="3118"/>
                  </a:lnTo>
                  <a:cubicBezTo>
                    <a:pt x="40" y="3217"/>
                    <a:pt x="0" y="3377"/>
                    <a:pt x="60" y="3526"/>
                  </a:cubicBezTo>
                  <a:cubicBezTo>
                    <a:pt x="110" y="3665"/>
                    <a:pt x="249" y="3755"/>
                    <a:pt x="408" y="3755"/>
                  </a:cubicBezTo>
                  <a:lnTo>
                    <a:pt x="1941" y="3705"/>
                  </a:lnTo>
                  <a:lnTo>
                    <a:pt x="2549" y="5118"/>
                  </a:lnTo>
                  <a:cubicBezTo>
                    <a:pt x="2598" y="5258"/>
                    <a:pt x="2728" y="5337"/>
                    <a:pt x="2877" y="5337"/>
                  </a:cubicBezTo>
                  <a:lnTo>
                    <a:pt x="2897" y="5337"/>
                  </a:lnTo>
                  <a:cubicBezTo>
                    <a:pt x="3046" y="5328"/>
                    <a:pt x="3175" y="5228"/>
                    <a:pt x="3226" y="5078"/>
                  </a:cubicBezTo>
                  <a:lnTo>
                    <a:pt x="3653" y="3605"/>
                  </a:lnTo>
                  <a:lnTo>
                    <a:pt x="5186" y="3466"/>
                  </a:lnTo>
                  <a:cubicBezTo>
                    <a:pt x="5336" y="3456"/>
                    <a:pt x="5465" y="3346"/>
                    <a:pt x="5505" y="3197"/>
                  </a:cubicBezTo>
                  <a:cubicBezTo>
                    <a:pt x="5544" y="3048"/>
                    <a:pt x="5485" y="2899"/>
                    <a:pt x="5356" y="2809"/>
                  </a:cubicBezTo>
                  <a:lnTo>
                    <a:pt x="4082" y="1943"/>
                  </a:lnTo>
                  <a:lnTo>
                    <a:pt x="4430" y="440"/>
                  </a:lnTo>
                  <a:cubicBezTo>
                    <a:pt x="4460" y="291"/>
                    <a:pt x="4400" y="141"/>
                    <a:pt x="4270" y="62"/>
                  </a:cubicBezTo>
                  <a:cubicBezTo>
                    <a:pt x="4211" y="20"/>
                    <a:pt x="4145" y="0"/>
                    <a:pt x="4079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5138046" y="491974"/>
              <a:ext cx="19675" cy="19425"/>
            </a:xfrm>
            <a:custGeom>
              <a:avLst/>
              <a:gdLst/>
              <a:ahLst/>
              <a:cxnLst/>
              <a:rect l="l" t="t" r="r" b="b"/>
              <a:pathLst>
                <a:path w="787" h="777" extrusionOk="0">
                  <a:moveTo>
                    <a:pt x="389" y="0"/>
                  </a:moveTo>
                  <a:cubicBezTo>
                    <a:pt x="179" y="0"/>
                    <a:pt x="0" y="170"/>
                    <a:pt x="0" y="389"/>
                  </a:cubicBezTo>
                  <a:cubicBezTo>
                    <a:pt x="0" y="608"/>
                    <a:pt x="179" y="777"/>
                    <a:pt x="389" y="777"/>
                  </a:cubicBezTo>
                  <a:cubicBezTo>
                    <a:pt x="608" y="777"/>
                    <a:pt x="787" y="608"/>
                    <a:pt x="787" y="389"/>
                  </a:cubicBezTo>
                  <a:cubicBezTo>
                    <a:pt x="787" y="170"/>
                    <a:pt x="608" y="0"/>
                    <a:pt x="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5307049" y="627244"/>
              <a:ext cx="19425" cy="19675"/>
            </a:xfrm>
            <a:custGeom>
              <a:avLst/>
              <a:gdLst/>
              <a:ahLst/>
              <a:cxnLst/>
              <a:rect l="l" t="t" r="r" b="b"/>
              <a:pathLst>
                <a:path w="777" h="787" extrusionOk="0">
                  <a:moveTo>
                    <a:pt x="388" y="0"/>
                  </a:moveTo>
                  <a:cubicBezTo>
                    <a:pt x="169" y="0"/>
                    <a:pt x="0" y="179"/>
                    <a:pt x="0" y="398"/>
                  </a:cubicBezTo>
                  <a:cubicBezTo>
                    <a:pt x="0" y="608"/>
                    <a:pt x="169" y="787"/>
                    <a:pt x="388" y="787"/>
                  </a:cubicBezTo>
                  <a:cubicBezTo>
                    <a:pt x="607" y="787"/>
                    <a:pt x="777" y="608"/>
                    <a:pt x="777" y="398"/>
                  </a:cubicBezTo>
                  <a:cubicBezTo>
                    <a:pt x="777" y="179"/>
                    <a:pt x="607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5203046" y="595597"/>
              <a:ext cx="9725" cy="9975"/>
            </a:xfrm>
            <a:custGeom>
              <a:avLst/>
              <a:gdLst/>
              <a:ahLst/>
              <a:cxnLst/>
              <a:rect l="l" t="t" r="r" b="b"/>
              <a:pathLst>
                <a:path w="389" h="399" extrusionOk="0">
                  <a:moveTo>
                    <a:pt x="199" y="0"/>
                  </a:moveTo>
                  <a:cubicBezTo>
                    <a:pt x="89" y="0"/>
                    <a:pt x="0" y="89"/>
                    <a:pt x="0" y="199"/>
                  </a:cubicBezTo>
                  <a:cubicBezTo>
                    <a:pt x="0" y="308"/>
                    <a:pt x="89" y="398"/>
                    <a:pt x="199" y="398"/>
                  </a:cubicBezTo>
                  <a:cubicBezTo>
                    <a:pt x="308" y="398"/>
                    <a:pt x="388" y="308"/>
                    <a:pt x="388" y="199"/>
                  </a:cubicBezTo>
                  <a:cubicBezTo>
                    <a:pt x="388" y="89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5303907" y="406325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0" y="1"/>
                  </a:moveTo>
                  <a:cubicBezTo>
                    <a:pt x="81" y="1"/>
                    <a:pt x="1" y="81"/>
                    <a:pt x="1" y="190"/>
                  </a:cubicBezTo>
                  <a:cubicBezTo>
                    <a:pt x="1" y="300"/>
                    <a:pt x="81" y="390"/>
                    <a:pt x="190" y="390"/>
                  </a:cubicBezTo>
                  <a:cubicBezTo>
                    <a:pt x="300" y="390"/>
                    <a:pt x="389" y="300"/>
                    <a:pt x="389" y="190"/>
                  </a:cubicBezTo>
                  <a:cubicBezTo>
                    <a:pt x="389" y="81"/>
                    <a:pt x="300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33"/>
          <p:cNvGrpSpPr/>
          <p:nvPr/>
        </p:nvGrpSpPr>
        <p:grpSpPr>
          <a:xfrm rot="-1581511">
            <a:off x="7730428" y="3888455"/>
            <a:ext cx="773809" cy="988037"/>
            <a:chOff x="5138046" y="406325"/>
            <a:chExt cx="188428" cy="240594"/>
          </a:xfrm>
        </p:grpSpPr>
        <p:sp>
          <p:nvSpPr>
            <p:cNvPr id="363" name="Google Shape;363;p33"/>
            <p:cNvSpPr/>
            <p:nvPr/>
          </p:nvSpPr>
          <p:spPr>
            <a:xfrm>
              <a:off x="5188500" y="471025"/>
              <a:ext cx="131425" cy="124575"/>
            </a:xfrm>
            <a:custGeom>
              <a:avLst/>
              <a:gdLst/>
              <a:ahLst/>
              <a:cxnLst/>
              <a:rect l="l" t="t" r="r" b="b"/>
              <a:pathLst>
                <a:path w="5257" h="4983" extrusionOk="0">
                  <a:moveTo>
                    <a:pt x="3936" y="0"/>
                  </a:moveTo>
                  <a:cubicBezTo>
                    <a:pt x="3898" y="0"/>
                    <a:pt x="3859" y="13"/>
                    <a:pt x="3823" y="41"/>
                  </a:cubicBezTo>
                  <a:lnTo>
                    <a:pt x="2609" y="976"/>
                  </a:lnTo>
                  <a:cubicBezTo>
                    <a:pt x="2574" y="1006"/>
                    <a:pt x="2533" y="1021"/>
                    <a:pt x="2492" y="1021"/>
                  </a:cubicBezTo>
                  <a:cubicBezTo>
                    <a:pt x="2463" y="1021"/>
                    <a:pt x="2435" y="1013"/>
                    <a:pt x="2410" y="996"/>
                  </a:cubicBezTo>
                  <a:lnTo>
                    <a:pt x="1085" y="200"/>
                  </a:lnTo>
                  <a:cubicBezTo>
                    <a:pt x="1056" y="182"/>
                    <a:pt x="1026" y="173"/>
                    <a:pt x="996" y="173"/>
                  </a:cubicBezTo>
                  <a:cubicBezTo>
                    <a:pt x="882" y="173"/>
                    <a:pt x="779" y="293"/>
                    <a:pt x="827" y="419"/>
                  </a:cubicBezTo>
                  <a:lnTo>
                    <a:pt x="1344" y="1863"/>
                  </a:lnTo>
                  <a:cubicBezTo>
                    <a:pt x="1375" y="1932"/>
                    <a:pt x="1355" y="2012"/>
                    <a:pt x="1295" y="2062"/>
                  </a:cubicBezTo>
                  <a:lnTo>
                    <a:pt x="130" y="3077"/>
                  </a:lnTo>
                  <a:cubicBezTo>
                    <a:pt x="1" y="3186"/>
                    <a:pt x="90" y="3396"/>
                    <a:pt x="260" y="3396"/>
                  </a:cubicBezTo>
                  <a:lnTo>
                    <a:pt x="1793" y="3346"/>
                  </a:lnTo>
                  <a:cubicBezTo>
                    <a:pt x="1872" y="3346"/>
                    <a:pt x="1941" y="3385"/>
                    <a:pt x="1972" y="3455"/>
                  </a:cubicBezTo>
                  <a:lnTo>
                    <a:pt x="2569" y="4869"/>
                  </a:lnTo>
                  <a:cubicBezTo>
                    <a:pt x="2602" y="4945"/>
                    <a:pt x="2671" y="4982"/>
                    <a:pt x="2739" y="4982"/>
                  </a:cubicBezTo>
                  <a:cubicBezTo>
                    <a:pt x="2814" y="4982"/>
                    <a:pt x="2887" y="4937"/>
                    <a:pt x="2907" y="4849"/>
                  </a:cubicBezTo>
                  <a:lnTo>
                    <a:pt x="3335" y="3376"/>
                  </a:lnTo>
                  <a:cubicBezTo>
                    <a:pt x="3365" y="3306"/>
                    <a:pt x="3425" y="3246"/>
                    <a:pt x="3494" y="3246"/>
                  </a:cubicBezTo>
                  <a:lnTo>
                    <a:pt x="5027" y="3107"/>
                  </a:lnTo>
                  <a:cubicBezTo>
                    <a:pt x="5197" y="3097"/>
                    <a:pt x="5257" y="2868"/>
                    <a:pt x="5117" y="2779"/>
                  </a:cubicBezTo>
                  <a:lnTo>
                    <a:pt x="3843" y="1912"/>
                  </a:lnTo>
                  <a:cubicBezTo>
                    <a:pt x="3783" y="1872"/>
                    <a:pt x="3753" y="1793"/>
                    <a:pt x="3773" y="1723"/>
                  </a:cubicBezTo>
                  <a:lnTo>
                    <a:pt x="4111" y="220"/>
                  </a:lnTo>
                  <a:cubicBezTo>
                    <a:pt x="4141" y="102"/>
                    <a:pt x="4045" y="0"/>
                    <a:pt x="39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5185025" y="466525"/>
              <a:ext cx="138625" cy="133450"/>
            </a:xfrm>
            <a:custGeom>
              <a:avLst/>
              <a:gdLst/>
              <a:ahLst/>
              <a:cxnLst/>
              <a:rect l="l" t="t" r="r" b="b"/>
              <a:pathLst>
                <a:path w="5545" h="5338" extrusionOk="0">
                  <a:moveTo>
                    <a:pt x="4082" y="360"/>
                  </a:moveTo>
                  <a:lnTo>
                    <a:pt x="3733" y="1864"/>
                  </a:lnTo>
                  <a:cubicBezTo>
                    <a:pt x="3703" y="2003"/>
                    <a:pt x="3763" y="2152"/>
                    <a:pt x="3883" y="2242"/>
                  </a:cubicBezTo>
                  <a:lnTo>
                    <a:pt x="5157" y="3107"/>
                  </a:lnTo>
                  <a:lnTo>
                    <a:pt x="3624" y="3247"/>
                  </a:lnTo>
                  <a:cubicBezTo>
                    <a:pt x="3474" y="3257"/>
                    <a:pt x="3345" y="3357"/>
                    <a:pt x="3305" y="3506"/>
                  </a:cubicBezTo>
                  <a:lnTo>
                    <a:pt x="2877" y="4979"/>
                  </a:lnTo>
                  <a:lnTo>
                    <a:pt x="2270" y="3565"/>
                  </a:lnTo>
                  <a:cubicBezTo>
                    <a:pt x="2210" y="3426"/>
                    <a:pt x="2080" y="3346"/>
                    <a:pt x="1941" y="3346"/>
                  </a:cubicBezTo>
                  <a:lnTo>
                    <a:pt x="1932" y="3346"/>
                  </a:lnTo>
                  <a:lnTo>
                    <a:pt x="388" y="3386"/>
                  </a:lnTo>
                  <a:lnTo>
                    <a:pt x="1553" y="2381"/>
                  </a:lnTo>
                  <a:cubicBezTo>
                    <a:pt x="1662" y="2282"/>
                    <a:pt x="1702" y="2122"/>
                    <a:pt x="1653" y="1983"/>
                  </a:cubicBezTo>
                  <a:lnTo>
                    <a:pt x="1135" y="539"/>
                  </a:lnTo>
                  <a:lnTo>
                    <a:pt x="2459" y="1326"/>
                  </a:lnTo>
                  <a:cubicBezTo>
                    <a:pt x="2513" y="1362"/>
                    <a:pt x="2576" y="1380"/>
                    <a:pt x="2639" y="1380"/>
                  </a:cubicBezTo>
                  <a:cubicBezTo>
                    <a:pt x="2715" y="1380"/>
                    <a:pt x="2792" y="1355"/>
                    <a:pt x="2857" y="1306"/>
                  </a:cubicBezTo>
                  <a:lnTo>
                    <a:pt x="4082" y="360"/>
                  </a:lnTo>
                  <a:close/>
                  <a:moveTo>
                    <a:pt x="4079" y="0"/>
                  </a:moveTo>
                  <a:cubicBezTo>
                    <a:pt x="4001" y="0"/>
                    <a:pt x="3922" y="28"/>
                    <a:pt x="3852" y="81"/>
                  </a:cubicBezTo>
                  <a:lnTo>
                    <a:pt x="2638" y="1017"/>
                  </a:lnTo>
                  <a:lnTo>
                    <a:pt x="1324" y="231"/>
                  </a:lnTo>
                  <a:cubicBezTo>
                    <a:pt x="1262" y="196"/>
                    <a:pt x="1196" y="178"/>
                    <a:pt x="1131" y="178"/>
                  </a:cubicBezTo>
                  <a:cubicBezTo>
                    <a:pt x="1051" y="178"/>
                    <a:pt x="972" y="205"/>
                    <a:pt x="906" y="261"/>
                  </a:cubicBezTo>
                  <a:cubicBezTo>
                    <a:pt x="786" y="360"/>
                    <a:pt x="747" y="519"/>
                    <a:pt x="797" y="659"/>
                  </a:cubicBezTo>
                  <a:lnTo>
                    <a:pt x="1314" y="2112"/>
                  </a:lnTo>
                  <a:lnTo>
                    <a:pt x="160" y="3118"/>
                  </a:lnTo>
                  <a:cubicBezTo>
                    <a:pt x="40" y="3217"/>
                    <a:pt x="0" y="3377"/>
                    <a:pt x="60" y="3526"/>
                  </a:cubicBezTo>
                  <a:cubicBezTo>
                    <a:pt x="110" y="3665"/>
                    <a:pt x="249" y="3755"/>
                    <a:pt x="408" y="3755"/>
                  </a:cubicBezTo>
                  <a:lnTo>
                    <a:pt x="1941" y="3705"/>
                  </a:lnTo>
                  <a:lnTo>
                    <a:pt x="2549" y="5118"/>
                  </a:lnTo>
                  <a:cubicBezTo>
                    <a:pt x="2598" y="5258"/>
                    <a:pt x="2728" y="5337"/>
                    <a:pt x="2877" y="5337"/>
                  </a:cubicBezTo>
                  <a:lnTo>
                    <a:pt x="2897" y="5337"/>
                  </a:lnTo>
                  <a:cubicBezTo>
                    <a:pt x="3046" y="5328"/>
                    <a:pt x="3175" y="5228"/>
                    <a:pt x="3226" y="5078"/>
                  </a:cubicBezTo>
                  <a:lnTo>
                    <a:pt x="3653" y="3605"/>
                  </a:lnTo>
                  <a:lnTo>
                    <a:pt x="5186" y="3466"/>
                  </a:lnTo>
                  <a:cubicBezTo>
                    <a:pt x="5336" y="3456"/>
                    <a:pt x="5465" y="3346"/>
                    <a:pt x="5505" y="3197"/>
                  </a:cubicBezTo>
                  <a:cubicBezTo>
                    <a:pt x="5544" y="3048"/>
                    <a:pt x="5485" y="2899"/>
                    <a:pt x="5356" y="2809"/>
                  </a:cubicBezTo>
                  <a:lnTo>
                    <a:pt x="4082" y="1943"/>
                  </a:lnTo>
                  <a:lnTo>
                    <a:pt x="4430" y="440"/>
                  </a:lnTo>
                  <a:cubicBezTo>
                    <a:pt x="4460" y="291"/>
                    <a:pt x="4400" y="141"/>
                    <a:pt x="4270" y="62"/>
                  </a:cubicBezTo>
                  <a:cubicBezTo>
                    <a:pt x="4211" y="20"/>
                    <a:pt x="4145" y="0"/>
                    <a:pt x="4079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5138046" y="491974"/>
              <a:ext cx="19675" cy="19425"/>
            </a:xfrm>
            <a:custGeom>
              <a:avLst/>
              <a:gdLst/>
              <a:ahLst/>
              <a:cxnLst/>
              <a:rect l="l" t="t" r="r" b="b"/>
              <a:pathLst>
                <a:path w="787" h="777" extrusionOk="0">
                  <a:moveTo>
                    <a:pt x="389" y="0"/>
                  </a:moveTo>
                  <a:cubicBezTo>
                    <a:pt x="179" y="0"/>
                    <a:pt x="0" y="170"/>
                    <a:pt x="0" y="389"/>
                  </a:cubicBezTo>
                  <a:cubicBezTo>
                    <a:pt x="0" y="608"/>
                    <a:pt x="179" y="777"/>
                    <a:pt x="389" y="777"/>
                  </a:cubicBezTo>
                  <a:cubicBezTo>
                    <a:pt x="608" y="777"/>
                    <a:pt x="787" y="608"/>
                    <a:pt x="787" y="389"/>
                  </a:cubicBezTo>
                  <a:cubicBezTo>
                    <a:pt x="787" y="170"/>
                    <a:pt x="608" y="0"/>
                    <a:pt x="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5307049" y="627244"/>
              <a:ext cx="19425" cy="19675"/>
            </a:xfrm>
            <a:custGeom>
              <a:avLst/>
              <a:gdLst/>
              <a:ahLst/>
              <a:cxnLst/>
              <a:rect l="l" t="t" r="r" b="b"/>
              <a:pathLst>
                <a:path w="777" h="787" extrusionOk="0">
                  <a:moveTo>
                    <a:pt x="388" y="0"/>
                  </a:moveTo>
                  <a:cubicBezTo>
                    <a:pt x="169" y="0"/>
                    <a:pt x="0" y="179"/>
                    <a:pt x="0" y="398"/>
                  </a:cubicBezTo>
                  <a:cubicBezTo>
                    <a:pt x="0" y="608"/>
                    <a:pt x="169" y="787"/>
                    <a:pt x="388" y="787"/>
                  </a:cubicBezTo>
                  <a:cubicBezTo>
                    <a:pt x="607" y="787"/>
                    <a:pt x="777" y="608"/>
                    <a:pt x="777" y="398"/>
                  </a:cubicBezTo>
                  <a:cubicBezTo>
                    <a:pt x="777" y="179"/>
                    <a:pt x="607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5203046" y="595597"/>
              <a:ext cx="9725" cy="9975"/>
            </a:xfrm>
            <a:custGeom>
              <a:avLst/>
              <a:gdLst/>
              <a:ahLst/>
              <a:cxnLst/>
              <a:rect l="l" t="t" r="r" b="b"/>
              <a:pathLst>
                <a:path w="389" h="399" extrusionOk="0">
                  <a:moveTo>
                    <a:pt x="199" y="0"/>
                  </a:moveTo>
                  <a:cubicBezTo>
                    <a:pt x="89" y="0"/>
                    <a:pt x="0" y="89"/>
                    <a:pt x="0" y="199"/>
                  </a:cubicBezTo>
                  <a:cubicBezTo>
                    <a:pt x="0" y="308"/>
                    <a:pt x="89" y="398"/>
                    <a:pt x="199" y="398"/>
                  </a:cubicBezTo>
                  <a:cubicBezTo>
                    <a:pt x="308" y="398"/>
                    <a:pt x="388" y="308"/>
                    <a:pt x="388" y="199"/>
                  </a:cubicBezTo>
                  <a:cubicBezTo>
                    <a:pt x="388" y="89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5303907" y="406325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0" y="1"/>
                  </a:moveTo>
                  <a:cubicBezTo>
                    <a:pt x="81" y="1"/>
                    <a:pt x="1" y="81"/>
                    <a:pt x="1" y="190"/>
                  </a:cubicBezTo>
                  <a:cubicBezTo>
                    <a:pt x="1" y="300"/>
                    <a:pt x="81" y="390"/>
                    <a:pt x="190" y="390"/>
                  </a:cubicBezTo>
                  <a:cubicBezTo>
                    <a:pt x="300" y="390"/>
                    <a:pt x="389" y="300"/>
                    <a:pt x="389" y="190"/>
                  </a:cubicBezTo>
                  <a:cubicBezTo>
                    <a:pt x="389" y="81"/>
                    <a:pt x="300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3"/>
          <p:cNvGrpSpPr/>
          <p:nvPr/>
        </p:nvGrpSpPr>
        <p:grpSpPr>
          <a:xfrm rot="1159149">
            <a:off x="7767882" y="274875"/>
            <a:ext cx="773807" cy="988034"/>
            <a:chOff x="5138046" y="406325"/>
            <a:chExt cx="188428" cy="240594"/>
          </a:xfrm>
        </p:grpSpPr>
        <p:sp>
          <p:nvSpPr>
            <p:cNvPr id="370" name="Google Shape;370;p33"/>
            <p:cNvSpPr/>
            <p:nvPr/>
          </p:nvSpPr>
          <p:spPr>
            <a:xfrm>
              <a:off x="5188500" y="471025"/>
              <a:ext cx="131425" cy="124575"/>
            </a:xfrm>
            <a:custGeom>
              <a:avLst/>
              <a:gdLst/>
              <a:ahLst/>
              <a:cxnLst/>
              <a:rect l="l" t="t" r="r" b="b"/>
              <a:pathLst>
                <a:path w="5257" h="4983" extrusionOk="0">
                  <a:moveTo>
                    <a:pt x="3936" y="0"/>
                  </a:moveTo>
                  <a:cubicBezTo>
                    <a:pt x="3898" y="0"/>
                    <a:pt x="3859" y="13"/>
                    <a:pt x="3823" y="41"/>
                  </a:cubicBezTo>
                  <a:lnTo>
                    <a:pt x="2609" y="976"/>
                  </a:lnTo>
                  <a:cubicBezTo>
                    <a:pt x="2574" y="1006"/>
                    <a:pt x="2533" y="1021"/>
                    <a:pt x="2492" y="1021"/>
                  </a:cubicBezTo>
                  <a:cubicBezTo>
                    <a:pt x="2463" y="1021"/>
                    <a:pt x="2435" y="1013"/>
                    <a:pt x="2410" y="996"/>
                  </a:cubicBezTo>
                  <a:lnTo>
                    <a:pt x="1085" y="200"/>
                  </a:lnTo>
                  <a:cubicBezTo>
                    <a:pt x="1056" y="182"/>
                    <a:pt x="1026" y="173"/>
                    <a:pt x="996" y="173"/>
                  </a:cubicBezTo>
                  <a:cubicBezTo>
                    <a:pt x="882" y="173"/>
                    <a:pt x="779" y="293"/>
                    <a:pt x="827" y="419"/>
                  </a:cubicBezTo>
                  <a:lnTo>
                    <a:pt x="1344" y="1863"/>
                  </a:lnTo>
                  <a:cubicBezTo>
                    <a:pt x="1375" y="1932"/>
                    <a:pt x="1355" y="2012"/>
                    <a:pt x="1295" y="2062"/>
                  </a:cubicBezTo>
                  <a:lnTo>
                    <a:pt x="130" y="3077"/>
                  </a:lnTo>
                  <a:cubicBezTo>
                    <a:pt x="1" y="3186"/>
                    <a:pt x="90" y="3396"/>
                    <a:pt x="260" y="3396"/>
                  </a:cubicBezTo>
                  <a:lnTo>
                    <a:pt x="1793" y="3346"/>
                  </a:lnTo>
                  <a:cubicBezTo>
                    <a:pt x="1872" y="3346"/>
                    <a:pt x="1941" y="3385"/>
                    <a:pt x="1972" y="3455"/>
                  </a:cubicBezTo>
                  <a:lnTo>
                    <a:pt x="2569" y="4869"/>
                  </a:lnTo>
                  <a:cubicBezTo>
                    <a:pt x="2602" y="4945"/>
                    <a:pt x="2671" y="4982"/>
                    <a:pt x="2739" y="4982"/>
                  </a:cubicBezTo>
                  <a:cubicBezTo>
                    <a:pt x="2814" y="4982"/>
                    <a:pt x="2887" y="4937"/>
                    <a:pt x="2907" y="4849"/>
                  </a:cubicBezTo>
                  <a:lnTo>
                    <a:pt x="3335" y="3376"/>
                  </a:lnTo>
                  <a:cubicBezTo>
                    <a:pt x="3365" y="3306"/>
                    <a:pt x="3425" y="3246"/>
                    <a:pt x="3494" y="3246"/>
                  </a:cubicBezTo>
                  <a:lnTo>
                    <a:pt x="5027" y="3107"/>
                  </a:lnTo>
                  <a:cubicBezTo>
                    <a:pt x="5197" y="3097"/>
                    <a:pt x="5257" y="2868"/>
                    <a:pt x="5117" y="2779"/>
                  </a:cubicBezTo>
                  <a:lnTo>
                    <a:pt x="3843" y="1912"/>
                  </a:lnTo>
                  <a:cubicBezTo>
                    <a:pt x="3783" y="1872"/>
                    <a:pt x="3753" y="1793"/>
                    <a:pt x="3773" y="1723"/>
                  </a:cubicBezTo>
                  <a:lnTo>
                    <a:pt x="4111" y="220"/>
                  </a:lnTo>
                  <a:cubicBezTo>
                    <a:pt x="4141" y="102"/>
                    <a:pt x="4045" y="0"/>
                    <a:pt x="39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5185025" y="466525"/>
              <a:ext cx="138625" cy="133450"/>
            </a:xfrm>
            <a:custGeom>
              <a:avLst/>
              <a:gdLst/>
              <a:ahLst/>
              <a:cxnLst/>
              <a:rect l="l" t="t" r="r" b="b"/>
              <a:pathLst>
                <a:path w="5545" h="5338" extrusionOk="0">
                  <a:moveTo>
                    <a:pt x="4082" y="360"/>
                  </a:moveTo>
                  <a:lnTo>
                    <a:pt x="3733" y="1864"/>
                  </a:lnTo>
                  <a:cubicBezTo>
                    <a:pt x="3703" y="2003"/>
                    <a:pt x="3763" y="2152"/>
                    <a:pt x="3883" y="2242"/>
                  </a:cubicBezTo>
                  <a:lnTo>
                    <a:pt x="5157" y="3107"/>
                  </a:lnTo>
                  <a:lnTo>
                    <a:pt x="3624" y="3247"/>
                  </a:lnTo>
                  <a:cubicBezTo>
                    <a:pt x="3474" y="3257"/>
                    <a:pt x="3345" y="3357"/>
                    <a:pt x="3305" y="3506"/>
                  </a:cubicBezTo>
                  <a:lnTo>
                    <a:pt x="2877" y="4979"/>
                  </a:lnTo>
                  <a:lnTo>
                    <a:pt x="2270" y="3565"/>
                  </a:lnTo>
                  <a:cubicBezTo>
                    <a:pt x="2210" y="3426"/>
                    <a:pt x="2080" y="3346"/>
                    <a:pt x="1941" y="3346"/>
                  </a:cubicBezTo>
                  <a:lnTo>
                    <a:pt x="1932" y="3346"/>
                  </a:lnTo>
                  <a:lnTo>
                    <a:pt x="388" y="3386"/>
                  </a:lnTo>
                  <a:lnTo>
                    <a:pt x="1553" y="2381"/>
                  </a:lnTo>
                  <a:cubicBezTo>
                    <a:pt x="1662" y="2282"/>
                    <a:pt x="1702" y="2122"/>
                    <a:pt x="1653" y="1983"/>
                  </a:cubicBezTo>
                  <a:lnTo>
                    <a:pt x="1135" y="539"/>
                  </a:lnTo>
                  <a:lnTo>
                    <a:pt x="2459" y="1326"/>
                  </a:lnTo>
                  <a:cubicBezTo>
                    <a:pt x="2513" y="1362"/>
                    <a:pt x="2576" y="1380"/>
                    <a:pt x="2639" y="1380"/>
                  </a:cubicBezTo>
                  <a:cubicBezTo>
                    <a:pt x="2715" y="1380"/>
                    <a:pt x="2792" y="1355"/>
                    <a:pt x="2857" y="1306"/>
                  </a:cubicBezTo>
                  <a:lnTo>
                    <a:pt x="4082" y="360"/>
                  </a:lnTo>
                  <a:close/>
                  <a:moveTo>
                    <a:pt x="4079" y="0"/>
                  </a:moveTo>
                  <a:cubicBezTo>
                    <a:pt x="4001" y="0"/>
                    <a:pt x="3922" y="28"/>
                    <a:pt x="3852" y="81"/>
                  </a:cubicBezTo>
                  <a:lnTo>
                    <a:pt x="2638" y="1017"/>
                  </a:lnTo>
                  <a:lnTo>
                    <a:pt x="1324" y="231"/>
                  </a:lnTo>
                  <a:cubicBezTo>
                    <a:pt x="1262" y="196"/>
                    <a:pt x="1196" y="178"/>
                    <a:pt x="1131" y="178"/>
                  </a:cubicBezTo>
                  <a:cubicBezTo>
                    <a:pt x="1051" y="178"/>
                    <a:pt x="972" y="205"/>
                    <a:pt x="906" y="261"/>
                  </a:cubicBezTo>
                  <a:cubicBezTo>
                    <a:pt x="786" y="360"/>
                    <a:pt x="747" y="519"/>
                    <a:pt x="797" y="659"/>
                  </a:cubicBezTo>
                  <a:lnTo>
                    <a:pt x="1314" y="2112"/>
                  </a:lnTo>
                  <a:lnTo>
                    <a:pt x="160" y="3118"/>
                  </a:lnTo>
                  <a:cubicBezTo>
                    <a:pt x="40" y="3217"/>
                    <a:pt x="0" y="3377"/>
                    <a:pt x="60" y="3526"/>
                  </a:cubicBezTo>
                  <a:cubicBezTo>
                    <a:pt x="110" y="3665"/>
                    <a:pt x="249" y="3755"/>
                    <a:pt x="408" y="3755"/>
                  </a:cubicBezTo>
                  <a:lnTo>
                    <a:pt x="1941" y="3705"/>
                  </a:lnTo>
                  <a:lnTo>
                    <a:pt x="2549" y="5118"/>
                  </a:lnTo>
                  <a:cubicBezTo>
                    <a:pt x="2598" y="5258"/>
                    <a:pt x="2728" y="5337"/>
                    <a:pt x="2877" y="5337"/>
                  </a:cubicBezTo>
                  <a:lnTo>
                    <a:pt x="2897" y="5337"/>
                  </a:lnTo>
                  <a:cubicBezTo>
                    <a:pt x="3046" y="5328"/>
                    <a:pt x="3175" y="5228"/>
                    <a:pt x="3226" y="5078"/>
                  </a:cubicBezTo>
                  <a:lnTo>
                    <a:pt x="3653" y="3605"/>
                  </a:lnTo>
                  <a:lnTo>
                    <a:pt x="5186" y="3466"/>
                  </a:lnTo>
                  <a:cubicBezTo>
                    <a:pt x="5336" y="3456"/>
                    <a:pt x="5465" y="3346"/>
                    <a:pt x="5505" y="3197"/>
                  </a:cubicBezTo>
                  <a:cubicBezTo>
                    <a:pt x="5544" y="3048"/>
                    <a:pt x="5485" y="2899"/>
                    <a:pt x="5356" y="2809"/>
                  </a:cubicBezTo>
                  <a:lnTo>
                    <a:pt x="4082" y="1943"/>
                  </a:lnTo>
                  <a:lnTo>
                    <a:pt x="4430" y="440"/>
                  </a:lnTo>
                  <a:cubicBezTo>
                    <a:pt x="4460" y="291"/>
                    <a:pt x="4400" y="141"/>
                    <a:pt x="4270" y="62"/>
                  </a:cubicBezTo>
                  <a:cubicBezTo>
                    <a:pt x="4211" y="20"/>
                    <a:pt x="4145" y="0"/>
                    <a:pt x="4079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5138046" y="491974"/>
              <a:ext cx="19675" cy="19425"/>
            </a:xfrm>
            <a:custGeom>
              <a:avLst/>
              <a:gdLst/>
              <a:ahLst/>
              <a:cxnLst/>
              <a:rect l="l" t="t" r="r" b="b"/>
              <a:pathLst>
                <a:path w="787" h="777" extrusionOk="0">
                  <a:moveTo>
                    <a:pt x="389" y="0"/>
                  </a:moveTo>
                  <a:cubicBezTo>
                    <a:pt x="179" y="0"/>
                    <a:pt x="0" y="170"/>
                    <a:pt x="0" y="389"/>
                  </a:cubicBezTo>
                  <a:cubicBezTo>
                    <a:pt x="0" y="608"/>
                    <a:pt x="179" y="777"/>
                    <a:pt x="389" y="777"/>
                  </a:cubicBezTo>
                  <a:cubicBezTo>
                    <a:pt x="608" y="777"/>
                    <a:pt x="787" y="608"/>
                    <a:pt x="787" y="389"/>
                  </a:cubicBezTo>
                  <a:cubicBezTo>
                    <a:pt x="787" y="170"/>
                    <a:pt x="608" y="0"/>
                    <a:pt x="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5307049" y="627244"/>
              <a:ext cx="19425" cy="19675"/>
            </a:xfrm>
            <a:custGeom>
              <a:avLst/>
              <a:gdLst/>
              <a:ahLst/>
              <a:cxnLst/>
              <a:rect l="l" t="t" r="r" b="b"/>
              <a:pathLst>
                <a:path w="777" h="787" extrusionOk="0">
                  <a:moveTo>
                    <a:pt x="388" y="0"/>
                  </a:moveTo>
                  <a:cubicBezTo>
                    <a:pt x="169" y="0"/>
                    <a:pt x="0" y="179"/>
                    <a:pt x="0" y="398"/>
                  </a:cubicBezTo>
                  <a:cubicBezTo>
                    <a:pt x="0" y="608"/>
                    <a:pt x="169" y="787"/>
                    <a:pt x="388" y="787"/>
                  </a:cubicBezTo>
                  <a:cubicBezTo>
                    <a:pt x="607" y="787"/>
                    <a:pt x="777" y="608"/>
                    <a:pt x="777" y="398"/>
                  </a:cubicBezTo>
                  <a:cubicBezTo>
                    <a:pt x="777" y="179"/>
                    <a:pt x="607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5203046" y="595597"/>
              <a:ext cx="9725" cy="9975"/>
            </a:xfrm>
            <a:custGeom>
              <a:avLst/>
              <a:gdLst/>
              <a:ahLst/>
              <a:cxnLst/>
              <a:rect l="l" t="t" r="r" b="b"/>
              <a:pathLst>
                <a:path w="389" h="399" extrusionOk="0">
                  <a:moveTo>
                    <a:pt x="199" y="0"/>
                  </a:moveTo>
                  <a:cubicBezTo>
                    <a:pt x="89" y="0"/>
                    <a:pt x="0" y="89"/>
                    <a:pt x="0" y="199"/>
                  </a:cubicBezTo>
                  <a:cubicBezTo>
                    <a:pt x="0" y="308"/>
                    <a:pt x="89" y="398"/>
                    <a:pt x="199" y="398"/>
                  </a:cubicBezTo>
                  <a:cubicBezTo>
                    <a:pt x="308" y="398"/>
                    <a:pt x="388" y="308"/>
                    <a:pt x="388" y="199"/>
                  </a:cubicBezTo>
                  <a:cubicBezTo>
                    <a:pt x="388" y="89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5303907" y="406325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0" y="1"/>
                  </a:moveTo>
                  <a:cubicBezTo>
                    <a:pt x="81" y="1"/>
                    <a:pt x="1" y="81"/>
                    <a:pt x="1" y="190"/>
                  </a:cubicBezTo>
                  <a:cubicBezTo>
                    <a:pt x="1" y="300"/>
                    <a:pt x="81" y="390"/>
                    <a:pt x="190" y="390"/>
                  </a:cubicBezTo>
                  <a:cubicBezTo>
                    <a:pt x="300" y="390"/>
                    <a:pt x="389" y="300"/>
                    <a:pt x="389" y="190"/>
                  </a:cubicBezTo>
                  <a:cubicBezTo>
                    <a:pt x="389" y="81"/>
                    <a:pt x="300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5984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1441490" y="1715557"/>
            <a:ext cx="6178800" cy="8531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CONCLUSIONES</a:t>
            </a:r>
            <a:endParaRPr sz="5400" dirty="0"/>
          </a:p>
        </p:txBody>
      </p:sp>
      <p:sp>
        <p:nvSpPr>
          <p:cNvPr id="225" name="Google Shape;225;p32"/>
          <p:cNvSpPr txBox="1">
            <a:spLocks noGrp="1"/>
          </p:cNvSpPr>
          <p:nvPr>
            <p:ph type="subTitle" idx="1"/>
          </p:nvPr>
        </p:nvSpPr>
        <p:spPr>
          <a:xfrm>
            <a:off x="1608264" y="2584057"/>
            <a:ext cx="5744023" cy="1826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sz="1100" dirty="0"/>
              <a:t>Existen Pokémon legendarios en determinados tipos, por ejemplo, los tipos de </a:t>
            </a:r>
            <a:r>
              <a:rPr lang="es-PE" sz="1100" dirty="0" err="1"/>
              <a:t>Dark</a:t>
            </a:r>
            <a:r>
              <a:rPr lang="es-PE" sz="1100" dirty="0"/>
              <a:t>, Dragon, Eléctrico, Fantasmas, Hielo, Fuego, etc. Siendo los de categoría </a:t>
            </a:r>
            <a:r>
              <a:rPr lang="es-PE" sz="1100" dirty="0" err="1"/>
              <a:t>Psiquicos</a:t>
            </a:r>
            <a:r>
              <a:rPr lang="es-PE" sz="1100" dirty="0"/>
              <a:t> el tipo de Pokémon que tiene más ejemplares legendarios (14), seguido del tipo Dragón (12 ejemplares).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PE" sz="1100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sz="1100" dirty="0"/>
              <a:t>En promedio el tipo de Pokémon que tiene mayores puntos de Defensa son los de tipo Agua con 126.3 puntos, seguidos de los Pokémon de roca con 100.8 puntos.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PE" sz="1100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sz="1100" dirty="0"/>
              <a:t>En promedio el tipo de Pokémon que tiene mayores puntos de Velocidad son los de tipo Volador con 102.5 puntos, seguidos de los Pokémon de eléctricos con 84.5 puntos.</a:t>
            </a:r>
          </a:p>
        </p:txBody>
      </p:sp>
      <p:grpSp>
        <p:nvGrpSpPr>
          <p:cNvPr id="227" name="Google Shape;227;p32"/>
          <p:cNvGrpSpPr/>
          <p:nvPr/>
        </p:nvGrpSpPr>
        <p:grpSpPr>
          <a:xfrm rot="10800000" flipH="1">
            <a:off x="512909" y="540001"/>
            <a:ext cx="773799" cy="988024"/>
            <a:chOff x="5138046" y="406325"/>
            <a:chExt cx="188428" cy="240594"/>
          </a:xfrm>
        </p:grpSpPr>
        <p:sp>
          <p:nvSpPr>
            <p:cNvPr id="228" name="Google Shape;228;p32"/>
            <p:cNvSpPr/>
            <p:nvPr/>
          </p:nvSpPr>
          <p:spPr>
            <a:xfrm>
              <a:off x="5188500" y="471025"/>
              <a:ext cx="131425" cy="124575"/>
            </a:xfrm>
            <a:custGeom>
              <a:avLst/>
              <a:gdLst/>
              <a:ahLst/>
              <a:cxnLst/>
              <a:rect l="l" t="t" r="r" b="b"/>
              <a:pathLst>
                <a:path w="5257" h="4983" extrusionOk="0">
                  <a:moveTo>
                    <a:pt x="3936" y="0"/>
                  </a:moveTo>
                  <a:cubicBezTo>
                    <a:pt x="3898" y="0"/>
                    <a:pt x="3859" y="13"/>
                    <a:pt x="3823" y="41"/>
                  </a:cubicBezTo>
                  <a:lnTo>
                    <a:pt x="2609" y="976"/>
                  </a:lnTo>
                  <a:cubicBezTo>
                    <a:pt x="2574" y="1006"/>
                    <a:pt x="2533" y="1021"/>
                    <a:pt x="2492" y="1021"/>
                  </a:cubicBezTo>
                  <a:cubicBezTo>
                    <a:pt x="2463" y="1021"/>
                    <a:pt x="2435" y="1013"/>
                    <a:pt x="2410" y="996"/>
                  </a:cubicBezTo>
                  <a:lnTo>
                    <a:pt x="1085" y="200"/>
                  </a:lnTo>
                  <a:cubicBezTo>
                    <a:pt x="1056" y="182"/>
                    <a:pt x="1026" y="173"/>
                    <a:pt x="996" y="173"/>
                  </a:cubicBezTo>
                  <a:cubicBezTo>
                    <a:pt x="882" y="173"/>
                    <a:pt x="779" y="293"/>
                    <a:pt x="827" y="419"/>
                  </a:cubicBezTo>
                  <a:lnTo>
                    <a:pt x="1344" y="1863"/>
                  </a:lnTo>
                  <a:cubicBezTo>
                    <a:pt x="1375" y="1932"/>
                    <a:pt x="1355" y="2012"/>
                    <a:pt x="1295" y="2062"/>
                  </a:cubicBezTo>
                  <a:lnTo>
                    <a:pt x="130" y="3077"/>
                  </a:lnTo>
                  <a:cubicBezTo>
                    <a:pt x="1" y="3186"/>
                    <a:pt x="90" y="3396"/>
                    <a:pt x="260" y="3396"/>
                  </a:cubicBezTo>
                  <a:lnTo>
                    <a:pt x="1793" y="3346"/>
                  </a:lnTo>
                  <a:cubicBezTo>
                    <a:pt x="1872" y="3346"/>
                    <a:pt x="1941" y="3385"/>
                    <a:pt x="1972" y="3455"/>
                  </a:cubicBezTo>
                  <a:lnTo>
                    <a:pt x="2569" y="4869"/>
                  </a:lnTo>
                  <a:cubicBezTo>
                    <a:pt x="2602" y="4945"/>
                    <a:pt x="2671" y="4982"/>
                    <a:pt x="2739" y="4982"/>
                  </a:cubicBezTo>
                  <a:cubicBezTo>
                    <a:pt x="2814" y="4982"/>
                    <a:pt x="2887" y="4937"/>
                    <a:pt x="2907" y="4849"/>
                  </a:cubicBezTo>
                  <a:lnTo>
                    <a:pt x="3335" y="3376"/>
                  </a:lnTo>
                  <a:cubicBezTo>
                    <a:pt x="3365" y="3306"/>
                    <a:pt x="3425" y="3246"/>
                    <a:pt x="3494" y="3246"/>
                  </a:cubicBezTo>
                  <a:lnTo>
                    <a:pt x="5027" y="3107"/>
                  </a:lnTo>
                  <a:cubicBezTo>
                    <a:pt x="5197" y="3097"/>
                    <a:pt x="5257" y="2868"/>
                    <a:pt x="5117" y="2779"/>
                  </a:cubicBezTo>
                  <a:lnTo>
                    <a:pt x="3843" y="1912"/>
                  </a:lnTo>
                  <a:cubicBezTo>
                    <a:pt x="3783" y="1872"/>
                    <a:pt x="3753" y="1793"/>
                    <a:pt x="3773" y="1723"/>
                  </a:cubicBezTo>
                  <a:lnTo>
                    <a:pt x="4111" y="220"/>
                  </a:lnTo>
                  <a:cubicBezTo>
                    <a:pt x="4141" y="102"/>
                    <a:pt x="4045" y="0"/>
                    <a:pt x="39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5185025" y="466525"/>
              <a:ext cx="138625" cy="133450"/>
            </a:xfrm>
            <a:custGeom>
              <a:avLst/>
              <a:gdLst/>
              <a:ahLst/>
              <a:cxnLst/>
              <a:rect l="l" t="t" r="r" b="b"/>
              <a:pathLst>
                <a:path w="5545" h="5338" extrusionOk="0">
                  <a:moveTo>
                    <a:pt x="4082" y="360"/>
                  </a:moveTo>
                  <a:lnTo>
                    <a:pt x="3733" y="1864"/>
                  </a:lnTo>
                  <a:cubicBezTo>
                    <a:pt x="3703" y="2003"/>
                    <a:pt x="3763" y="2152"/>
                    <a:pt x="3883" y="2242"/>
                  </a:cubicBezTo>
                  <a:lnTo>
                    <a:pt x="5157" y="3107"/>
                  </a:lnTo>
                  <a:lnTo>
                    <a:pt x="3624" y="3247"/>
                  </a:lnTo>
                  <a:cubicBezTo>
                    <a:pt x="3474" y="3257"/>
                    <a:pt x="3345" y="3357"/>
                    <a:pt x="3305" y="3506"/>
                  </a:cubicBezTo>
                  <a:lnTo>
                    <a:pt x="2877" y="4979"/>
                  </a:lnTo>
                  <a:lnTo>
                    <a:pt x="2270" y="3565"/>
                  </a:lnTo>
                  <a:cubicBezTo>
                    <a:pt x="2210" y="3426"/>
                    <a:pt x="2080" y="3346"/>
                    <a:pt x="1941" y="3346"/>
                  </a:cubicBezTo>
                  <a:lnTo>
                    <a:pt x="1932" y="3346"/>
                  </a:lnTo>
                  <a:lnTo>
                    <a:pt x="388" y="3386"/>
                  </a:lnTo>
                  <a:lnTo>
                    <a:pt x="1553" y="2381"/>
                  </a:lnTo>
                  <a:cubicBezTo>
                    <a:pt x="1662" y="2282"/>
                    <a:pt x="1702" y="2122"/>
                    <a:pt x="1653" y="1983"/>
                  </a:cubicBezTo>
                  <a:lnTo>
                    <a:pt x="1135" y="539"/>
                  </a:lnTo>
                  <a:lnTo>
                    <a:pt x="2459" y="1326"/>
                  </a:lnTo>
                  <a:cubicBezTo>
                    <a:pt x="2513" y="1362"/>
                    <a:pt x="2576" y="1380"/>
                    <a:pt x="2639" y="1380"/>
                  </a:cubicBezTo>
                  <a:cubicBezTo>
                    <a:pt x="2715" y="1380"/>
                    <a:pt x="2792" y="1355"/>
                    <a:pt x="2857" y="1306"/>
                  </a:cubicBezTo>
                  <a:lnTo>
                    <a:pt x="4082" y="360"/>
                  </a:lnTo>
                  <a:close/>
                  <a:moveTo>
                    <a:pt x="4079" y="0"/>
                  </a:moveTo>
                  <a:cubicBezTo>
                    <a:pt x="4001" y="0"/>
                    <a:pt x="3922" y="28"/>
                    <a:pt x="3852" y="81"/>
                  </a:cubicBezTo>
                  <a:lnTo>
                    <a:pt x="2638" y="1017"/>
                  </a:lnTo>
                  <a:lnTo>
                    <a:pt x="1324" y="231"/>
                  </a:lnTo>
                  <a:cubicBezTo>
                    <a:pt x="1262" y="196"/>
                    <a:pt x="1196" y="178"/>
                    <a:pt x="1131" y="178"/>
                  </a:cubicBezTo>
                  <a:cubicBezTo>
                    <a:pt x="1051" y="178"/>
                    <a:pt x="972" y="205"/>
                    <a:pt x="906" y="261"/>
                  </a:cubicBezTo>
                  <a:cubicBezTo>
                    <a:pt x="786" y="360"/>
                    <a:pt x="747" y="519"/>
                    <a:pt x="797" y="659"/>
                  </a:cubicBezTo>
                  <a:lnTo>
                    <a:pt x="1314" y="2112"/>
                  </a:lnTo>
                  <a:lnTo>
                    <a:pt x="160" y="3118"/>
                  </a:lnTo>
                  <a:cubicBezTo>
                    <a:pt x="40" y="3217"/>
                    <a:pt x="0" y="3377"/>
                    <a:pt x="60" y="3526"/>
                  </a:cubicBezTo>
                  <a:cubicBezTo>
                    <a:pt x="110" y="3665"/>
                    <a:pt x="249" y="3755"/>
                    <a:pt x="408" y="3755"/>
                  </a:cubicBezTo>
                  <a:lnTo>
                    <a:pt x="1941" y="3705"/>
                  </a:lnTo>
                  <a:lnTo>
                    <a:pt x="2549" y="5118"/>
                  </a:lnTo>
                  <a:cubicBezTo>
                    <a:pt x="2598" y="5258"/>
                    <a:pt x="2728" y="5337"/>
                    <a:pt x="2877" y="5337"/>
                  </a:cubicBezTo>
                  <a:lnTo>
                    <a:pt x="2897" y="5337"/>
                  </a:lnTo>
                  <a:cubicBezTo>
                    <a:pt x="3046" y="5328"/>
                    <a:pt x="3175" y="5228"/>
                    <a:pt x="3226" y="5078"/>
                  </a:cubicBezTo>
                  <a:lnTo>
                    <a:pt x="3653" y="3605"/>
                  </a:lnTo>
                  <a:lnTo>
                    <a:pt x="5186" y="3466"/>
                  </a:lnTo>
                  <a:cubicBezTo>
                    <a:pt x="5336" y="3456"/>
                    <a:pt x="5465" y="3346"/>
                    <a:pt x="5505" y="3197"/>
                  </a:cubicBezTo>
                  <a:cubicBezTo>
                    <a:pt x="5544" y="3048"/>
                    <a:pt x="5485" y="2899"/>
                    <a:pt x="5356" y="2809"/>
                  </a:cubicBezTo>
                  <a:lnTo>
                    <a:pt x="4082" y="1943"/>
                  </a:lnTo>
                  <a:lnTo>
                    <a:pt x="4430" y="440"/>
                  </a:lnTo>
                  <a:cubicBezTo>
                    <a:pt x="4460" y="291"/>
                    <a:pt x="4400" y="141"/>
                    <a:pt x="4270" y="62"/>
                  </a:cubicBezTo>
                  <a:cubicBezTo>
                    <a:pt x="4211" y="20"/>
                    <a:pt x="4145" y="0"/>
                    <a:pt x="4079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5138046" y="491974"/>
              <a:ext cx="19675" cy="19425"/>
            </a:xfrm>
            <a:custGeom>
              <a:avLst/>
              <a:gdLst/>
              <a:ahLst/>
              <a:cxnLst/>
              <a:rect l="l" t="t" r="r" b="b"/>
              <a:pathLst>
                <a:path w="787" h="777" extrusionOk="0">
                  <a:moveTo>
                    <a:pt x="389" y="0"/>
                  </a:moveTo>
                  <a:cubicBezTo>
                    <a:pt x="179" y="0"/>
                    <a:pt x="0" y="170"/>
                    <a:pt x="0" y="389"/>
                  </a:cubicBezTo>
                  <a:cubicBezTo>
                    <a:pt x="0" y="608"/>
                    <a:pt x="179" y="777"/>
                    <a:pt x="389" y="777"/>
                  </a:cubicBezTo>
                  <a:cubicBezTo>
                    <a:pt x="608" y="777"/>
                    <a:pt x="787" y="608"/>
                    <a:pt x="787" y="389"/>
                  </a:cubicBezTo>
                  <a:cubicBezTo>
                    <a:pt x="787" y="170"/>
                    <a:pt x="608" y="0"/>
                    <a:pt x="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5307049" y="627244"/>
              <a:ext cx="19425" cy="19675"/>
            </a:xfrm>
            <a:custGeom>
              <a:avLst/>
              <a:gdLst/>
              <a:ahLst/>
              <a:cxnLst/>
              <a:rect l="l" t="t" r="r" b="b"/>
              <a:pathLst>
                <a:path w="777" h="787" extrusionOk="0">
                  <a:moveTo>
                    <a:pt x="388" y="0"/>
                  </a:moveTo>
                  <a:cubicBezTo>
                    <a:pt x="169" y="0"/>
                    <a:pt x="0" y="179"/>
                    <a:pt x="0" y="398"/>
                  </a:cubicBezTo>
                  <a:cubicBezTo>
                    <a:pt x="0" y="608"/>
                    <a:pt x="169" y="787"/>
                    <a:pt x="388" y="787"/>
                  </a:cubicBezTo>
                  <a:cubicBezTo>
                    <a:pt x="607" y="787"/>
                    <a:pt x="777" y="608"/>
                    <a:pt x="777" y="398"/>
                  </a:cubicBezTo>
                  <a:cubicBezTo>
                    <a:pt x="777" y="179"/>
                    <a:pt x="607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5203046" y="595597"/>
              <a:ext cx="9725" cy="9975"/>
            </a:xfrm>
            <a:custGeom>
              <a:avLst/>
              <a:gdLst/>
              <a:ahLst/>
              <a:cxnLst/>
              <a:rect l="l" t="t" r="r" b="b"/>
              <a:pathLst>
                <a:path w="389" h="399" extrusionOk="0">
                  <a:moveTo>
                    <a:pt x="199" y="0"/>
                  </a:moveTo>
                  <a:cubicBezTo>
                    <a:pt x="89" y="0"/>
                    <a:pt x="0" y="89"/>
                    <a:pt x="0" y="199"/>
                  </a:cubicBezTo>
                  <a:cubicBezTo>
                    <a:pt x="0" y="308"/>
                    <a:pt x="89" y="398"/>
                    <a:pt x="199" y="398"/>
                  </a:cubicBezTo>
                  <a:cubicBezTo>
                    <a:pt x="308" y="398"/>
                    <a:pt x="388" y="308"/>
                    <a:pt x="388" y="199"/>
                  </a:cubicBezTo>
                  <a:cubicBezTo>
                    <a:pt x="388" y="89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5303907" y="406325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0" y="1"/>
                  </a:moveTo>
                  <a:cubicBezTo>
                    <a:pt x="81" y="1"/>
                    <a:pt x="1" y="81"/>
                    <a:pt x="1" y="190"/>
                  </a:cubicBezTo>
                  <a:cubicBezTo>
                    <a:pt x="1" y="300"/>
                    <a:pt x="81" y="390"/>
                    <a:pt x="190" y="390"/>
                  </a:cubicBezTo>
                  <a:cubicBezTo>
                    <a:pt x="300" y="390"/>
                    <a:pt x="389" y="300"/>
                    <a:pt x="389" y="190"/>
                  </a:cubicBezTo>
                  <a:cubicBezTo>
                    <a:pt x="389" y="81"/>
                    <a:pt x="300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32"/>
          <p:cNvGrpSpPr/>
          <p:nvPr/>
        </p:nvGrpSpPr>
        <p:grpSpPr>
          <a:xfrm rot="10800000">
            <a:off x="7857309" y="540001"/>
            <a:ext cx="773799" cy="988024"/>
            <a:chOff x="5138046" y="406325"/>
            <a:chExt cx="188428" cy="240594"/>
          </a:xfrm>
        </p:grpSpPr>
        <p:sp>
          <p:nvSpPr>
            <p:cNvPr id="235" name="Google Shape;235;p32"/>
            <p:cNvSpPr/>
            <p:nvPr/>
          </p:nvSpPr>
          <p:spPr>
            <a:xfrm>
              <a:off x="5188500" y="471025"/>
              <a:ext cx="131425" cy="124575"/>
            </a:xfrm>
            <a:custGeom>
              <a:avLst/>
              <a:gdLst/>
              <a:ahLst/>
              <a:cxnLst/>
              <a:rect l="l" t="t" r="r" b="b"/>
              <a:pathLst>
                <a:path w="5257" h="4983" extrusionOk="0">
                  <a:moveTo>
                    <a:pt x="3936" y="0"/>
                  </a:moveTo>
                  <a:cubicBezTo>
                    <a:pt x="3898" y="0"/>
                    <a:pt x="3859" y="13"/>
                    <a:pt x="3823" y="41"/>
                  </a:cubicBezTo>
                  <a:lnTo>
                    <a:pt x="2609" y="976"/>
                  </a:lnTo>
                  <a:cubicBezTo>
                    <a:pt x="2574" y="1006"/>
                    <a:pt x="2533" y="1021"/>
                    <a:pt x="2492" y="1021"/>
                  </a:cubicBezTo>
                  <a:cubicBezTo>
                    <a:pt x="2463" y="1021"/>
                    <a:pt x="2435" y="1013"/>
                    <a:pt x="2410" y="996"/>
                  </a:cubicBezTo>
                  <a:lnTo>
                    <a:pt x="1085" y="200"/>
                  </a:lnTo>
                  <a:cubicBezTo>
                    <a:pt x="1056" y="182"/>
                    <a:pt x="1026" y="173"/>
                    <a:pt x="996" y="173"/>
                  </a:cubicBezTo>
                  <a:cubicBezTo>
                    <a:pt x="882" y="173"/>
                    <a:pt x="779" y="293"/>
                    <a:pt x="827" y="419"/>
                  </a:cubicBezTo>
                  <a:lnTo>
                    <a:pt x="1344" y="1863"/>
                  </a:lnTo>
                  <a:cubicBezTo>
                    <a:pt x="1375" y="1932"/>
                    <a:pt x="1355" y="2012"/>
                    <a:pt x="1295" y="2062"/>
                  </a:cubicBezTo>
                  <a:lnTo>
                    <a:pt x="130" y="3077"/>
                  </a:lnTo>
                  <a:cubicBezTo>
                    <a:pt x="1" y="3186"/>
                    <a:pt x="90" y="3396"/>
                    <a:pt x="260" y="3396"/>
                  </a:cubicBezTo>
                  <a:lnTo>
                    <a:pt x="1793" y="3346"/>
                  </a:lnTo>
                  <a:cubicBezTo>
                    <a:pt x="1872" y="3346"/>
                    <a:pt x="1941" y="3385"/>
                    <a:pt x="1972" y="3455"/>
                  </a:cubicBezTo>
                  <a:lnTo>
                    <a:pt x="2569" y="4869"/>
                  </a:lnTo>
                  <a:cubicBezTo>
                    <a:pt x="2602" y="4945"/>
                    <a:pt x="2671" y="4982"/>
                    <a:pt x="2739" y="4982"/>
                  </a:cubicBezTo>
                  <a:cubicBezTo>
                    <a:pt x="2814" y="4982"/>
                    <a:pt x="2887" y="4937"/>
                    <a:pt x="2907" y="4849"/>
                  </a:cubicBezTo>
                  <a:lnTo>
                    <a:pt x="3335" y="3376"/>
                  </a:lnTo>
                  <a:cubicBezTo>
                    <a:pt x="3365" y="3306"/>
                    <a:pt x="3425" y="3246"/>
                    <a:pt x="3494" y="3246"/>
                  </a:cubicBezTo>
                  <a:lnTo>
                    <a:pt x="5027" y="3107"/>
                  </a:lnTo>
                  <a:cubicBezTo>
                    <a:pt x="5197" y="3097"/>
                    <a:pt x="5257" y="2868"/>
                    <a:pt x="5117" y="2779"/>
                  </a:cubicBezTo>
                  <a:lnTo>
                    <a:pt x="3843" y="1912"/>
                  </a:lnTo>
                  <a:cubicBezTo>
                    <a:pt x="3783" y="1872"/>
                    <a:pt x="3753" y="1793"/>
                    <a:pt x="3773" y="1723"/>
                  </a:cubicBezTo>
                  <a:lnTo>
                    <a:pt x="4111" y="220"/>
                  </a:lnTo>
                  <a:cubicBezTo>
                    <a:pt x="4141" y="102"/>
                    <a:pt x="4045" y="0"/>
                    <a:pt x="39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5185025" y="466525"/>
              <a:ext cx="138625" cy="133450"/>
            </a:xfrm>
            <a:custGeom>
              <a:avLst/>
              <a:gdLst/>
              <a:ahLst/>
              <a:cxnLst/>
              <a:rect l="l" t="t" r="r" b="b"/>
              <a:pathLst>
                <a:path w="5545" h="5338" extrusionOk="0">
                  <a:moveTo>
                    <a:pt x="4082" y="360"/>
                  </a:moveTo>
                  <a:lnTo>
                    <a:pt x="3733" y="1864"/>
                  </a:lnTo>
                  <a:cubicBezTo>
                    <a:pt x="3703" y="2003"/>
                    <a:pt x="3763" y="2152"/>
                    <a:pt x="3883" y="2242"/>
                  </a:cubicBezTo>
                  <a:lnTo>
                    <a:pt x="5157" y="3107"/>
                  </a:lnTo>
                  <a:lnTo>
                    <a:pt x="3624" y="3247"/>
                  </a:lnTo>
                  <a:cubicBezTo>
                    <a:pt x="3474" y="3257"/>
                    <a:pt x="3345" y="3357"/>
                    <a:pt x="3305" y="3506"/>
                  </a:cubicBezTo>
                  <a:lnTo>
                    <a:pt x="2877" y="4979"/>
                  </a:lnTo>
                  <a:lnTo>
                    <a:pt x="2270" y="3565"/>
                  </a:lnTo>
                  <a:cubicBezTo>
                    <a:pt x="2210" y="3426"/>
                    <a:pt x="2080" y="3346"/>
                    <a:pt x="1941" y="3346"/>
                  </a:cubicBezTo>
                  <a:lnTo>
                    <a:pt x="1932" y="3346"/>
                  </a:lnTo>
                  <a:lnTo>
                    <a:pt x="388" y="3386"/>
                  </a:lnTo>
                  <a:lnTo>
                    <a:pt x="1553" y="2381"/>
                  </a:lnTo>
                  <a:cubicBezTo>
                    <a:pt x="1662" y="2282"/>
                    <a:pt x="1702" y="2122"/>
                    <a:pt x="1653" y="1983"/>
                  </a:cubicBezTo>
                  <a:lnTo>
                    <a:pt x="1135" y="539"/>
                  </a:lnTo>
                  <a:lnTo>
                    <a:pt x="2459" y="1326"/>
                  </a:lnTo>
                  <a:cubicBezTo>
                    <a:pt x="2513" y="1362"/>
                    <a:pt x="2576" y="1380"/>
                    <a:pt x="2639" y="1380"/>
                  </a:cubicBezTo>
                  <a:cubicBezTo>
                    <a:pt x="2715" y="1380"/>
                    <a:pt x="2792" y="1355"/>
                    <a:pt x="2857" y="1306"/>
                  </a:cubicBezTo>
                  <a:lnTo>
                    <a:pt x="4082" y="360"/>
                  </a:lnTo>
                  <a:close/>
                  <a:moveTo>
                    <a:pt x="4079" y="0"/>
                  </a:moveTo>
                  <a:cubicBezTo>
                    <a:pt x="4001" y="0"/>
                    <a:pt x="3922" y="28"/>
                    <a:pt x="3852" y="81"/>
                  </a:cubicBezTo>
                  <a:lnTo>
                    <a:pt x="2638" y="1017"/>
                  </a:lnTo>
                  <a:lnTo>
                    <a:pt x="1324" y="231"/>
                  </a:lnTo>
                  <a:cubicBezTo>
                    <a:pt x="1262" y="196"/>
                    <a:pt x="1196" y="178"/>
                    <a:pt x="1131" y="178"/>
                  </a:cubicBezTo>
                  <a:cubicBezTo>
                    <a:pt x="1051" y="178"/>
                    <a:pt x="972" y="205"/>
                    <a:pt x="906" y="261"/>
                  </a:cubicBezTo>
                  <a:cubicBezTo>
                    <a:pt x="786" y="360"/>
                    <a:pt x="747" y="519"/>
                    <a:pt x="797" y="659"/>
                  </a:cubicBezTo>
                  <a:lnTo>
                    <a:pt x="1314" y="2112"/>
                  </a:lnTo>
                  <a:lnTo>
                    <a:pt x="160" y="3118"/>
                  </a:lnTo>
                  <a:cubicBezTo>
                    <a:pt x="40" y="3217"/>
                    <a:pt x="0" y="3377"/>
                    <a:pt x="60" y="3526"/>
                  </a:cubicBezTo>
                  <a:cubicBezTo>
                    <a:pt x="110" y="3665"/>
                    <a:pt x="249" y="3755"/>
                    <a:pt x="408" y="3755"/>
                  </a:cubicBezTo>
                  <a:lnTo>
                    <a:pt x="1941" y="3705"/>
                  </a:lnTo>
                  <a:lnTo>
                    <a:pt x="2549" y="5118"/>
                  </a:lnTo>
                  <a:cubicBezTo>
                    <a:pt x="2598" y="5258"/>
                    <a:pt x="2728" y="5337"/>
                    <a:pt x="2877" y="5337"/>
                  </a:cubicBezTo>
                  <a:lnTo>
                    <a:pt x="2897" y="5337"/>
                  </a:lnTo>
                  <a:cubicBezTo>
                    <a:pt x="3046" y="5328"/>
                    <a:pt x="3175" y="5228"/>
                    <a:pt x="3226" y="5078"/>
                  </a:cubicBezTo>
                  <a:lnTo>
                    <a:pt x="3653" y="3605"/>
                  </a:lnTo>
                  <a:lnTo>
                    <a:pt x="5186" y="3466"/>
                  </a:lnTo>
                  <a:cubicBezTo>
                    <a:pt x="5336" y="3456"/>
                    <a:pt x="5465" y="3346"/>
                    <a:pt x="5505" y="3197"/>
                  </a:cubicBezTo>
                  <a:cubicBezTo>
                    <a:pt x="5544" y="3048"/>
                    <a:pt x="5485" y="2899"/>
                    <a:pt x="5356" y="2809"/>
                  </a:cubicBezTo>
                  <a:lnTo>
                    <a:pt x="4082" y="1943"/>
                  </a:lnTo>
                  <a:lnTo>
                    <a:pt x="4430" y="440"/>
                  </a:lnTo>
                  <a:cubicBezTo>
                    <a:pt x="4460" y="291"/>
                    <a:pt x="4400" y="141"/>
                    <a:pt x="4270" y="62"/>
                  </a:cubicBezTo>
                  <a:cubicBezTo>
                    <a:pt x="4211" y="20"/>
                    <a:pt x="4145" y="0"/>
                    <a:pt x="4079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5138046" y="491974"/>
              <a:ext cx="19675" cy="19425"/>
            </a:xfrm>
            <a:custGeom>
              <a:avLst/>
              <a:gdLst/>
              <a:ahLst/>
              <a:cxnLst/>
              <a:rect l="l" t="t" r="r" b="b"/>
              <a:pathLst>
                <a:path w="787" h="777" extrusionOk="0">
                  <a:moveTo>
                    <a:pt x="389" y="0"/>
                  </a:moveTo>
                  <a:cubicBezTo>
                    <a:pt x="179" y="0"/>
                    <a:pt x="0" y="170"/>
                    <a:pt x="0" y="389"/>
                  </a:cubicBezTo>
                  <a:cubicBezTo>
                    <a:pt x="0" y="608"/>
                    <a:pt x="179" y="777"/>
                    <a:pt x="389" y="777"/>
                  </a:cubicBezTo>
                  <a:cubicBezTo>
                    <a:pt x="608" y="777"/>
                    <a:pt x="787" y="608"/>
                    <a:pt x="787" y="389"/>
                  </a:cubicBezTo>
                  <a:cubicBezTo>
                    <a:pt x="787" y="170"/>
                    <a:pt x="608" y="0"/>
                    <a:pt x="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5307049" y="627244"/>
              <a:ext cx="19425" cy="19675"/>
            </a:xfrm>
            <a:custGeom>
              <a:avLst/>
              <a:gdLst/>
              <a:ahLst/>
              <a:cxnLst/>
              <a:rect l="l" t="t" r="r" b="b"/>
              <a:pathLst>
                <a:path w="777" h="787" extrusionOk="0">
                  <a:moveTo>
                    <a:pt x="388" y="0"/>
                  </a:moveTo>
                  <a:cubicBezTo>
                    <a:pt x="169" y="0"/>
                    <a:pt x="0" y="179"/>
                    <a:pt x="0" y="398"/>
                  </a:cubicBezTo>
                  <a:cubicBezTo>
                    <a:pt x="0" y="608"/>
                    <a:pt x="169" y="787"/>
                    <a:pt x="388" y="787"/>
                  </a:cubicBezTo>
                  <a:cubicBezTo>
                    <a:pt x="607" y="787"/>
                    <a:pt x="777" y="608"/>
                    <a:pt x="777" y="398"/>
                  </a:cubicBezTo>
                  <a:cubicBezTo>
                    <a:pt x="777" y="179"/>
                    <a:pt x="607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5203046" y="595597"/>
              <a:ext cx="9725" cy="9975"/>
            </a:xfrm>
            <a:custGeom>
              <a:avLst/>
              <a:gdLst/>
              <a:ahLst/>
              <a:cxnLst/>
              <a:rect l="l" t="t" r="r" b="b"/>
              <a:pathLst>
                <a:path w="389" h="399" extrusionOk="0">
                  <a:moveTo>
                    <a:pt x="199" y="0"/>
                  </a:moveTo>
                  <a:cubicBezTo>
                    <a:pt x="89" y="0"/>
                    <a:pt x="0" y="89"/>
                    <a:pt x="0" y="199"/>
                  </a:cubicBezTo>
                  <a:cubicBezTo>
                    <a:pt x="0" y="308"/>
                    <a:pt x="89" y="398"/>
                    <a:pt x="199" y="398"/>
                  </a:cubicBezTo>
                  <a:cubicBezTo>
                    <a:pt x="308" y="398"/>
                    <a:pt x="388" y="308"/>
                    <a:pt x="388" y="199"/>
                  </a:cubicBezTo>
                  <a:cubicBezTo>
                    <a:pt x="388" y="89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5303907" y="406325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0" y="1"/>
                  </a:moveTo>
                  <a:cubicBezTo>
                    <a:pt x="81" y="1"/>
                    <a:pt x="1" y="81"/>
                    <a:pt x="1" y="190"/>
                  </a:cubicBezTo>
                  <a:cubicBezTo>
                    <a:pt x="1" y="300"/>
                    <a:pt x="81" y="390"/>
                    <a:pt x="190" y="390"/>
                  </a:cubicBezTo>
                  <a:cubicBezTo>
                    <a:pt x="300" y="390"/>
                    <a:pt x="389" y="300"/>
                    <a:pt x="389" y="190"/>
                  </a:cubicBezTo>
                  <a:cubicBezTo>
                    <a:pt x="389" y="81"/>
                    <a:pt x="300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32"/>
          <p:cNvGrpSpPr/>
          <p:nvPr/>
        </p:nvGrpSpPr>
        <p:grpSpPr>
          <a:xfrm rot="-373931" flipH="1">
            <a:off x="665529" y="3603046"/>
            <a:ext cx="773793" cy="988016"/>
            <a:chOff x="5138046" y="406325"/>
            <a:chExt cx="188428" cy="240594"/>
          </a:xfrm>
        </p:grpSpPr>
        <p:sp>
          <p:nvSpPr>
            <p:cNvPr id="242" name="Google Shape;242;p32"/>
            <p:cNvSpPr/>
            <p:nvPr/>
          </p:nvSpPr>
          <p:spPr>
            <a:xfrm>
              <a:off x="5188500" y="471025"/>
              <a:ext cx="131425" cy="124575"/>
            </a:xfrm>
            <a:custGeom>
              <a:avLst/>
              <a:gdLst/>
              <a:ahLst/>
              <a:cxnLst/>
              <a:rect l="l" t="t" r="r" b="b"/>
              <a:pathLst>
                <a:path w="5257" h="4983" extrusionOk="0">
                  <a:moveTo>
                    <a:pt x="3936" y="0"/>
                  </a:moveTo>
                  <a:cubicBezTo>
                    <a:pt x="3898" y="0"/>
                    <a:pt x="3859" y="13"/>
                    <a:pt x="3823" y="41"/>
                  </a:cubicBezTo>
                  <a:lnTo>
                    <a:pt x="2609" y="976"/>
                  </a:lnTo>
                  <a:cubicBezTo>
                    <a:pt x="2574" y="1006"/>
                    <a:pt x="2533" y="1021"/>
                    <a:pt x="2492" y="1021"/>
                  </a:cubicBezTo>
                  <a:cubicBezTo>
                    <a:pt x="2463" y="1021"/>
                    <a:pt x="2435" y="1013"/>
                    <a:pt x="2410" y="996"/>
                  </a:cubicBezTo>
                  <a:lnTo>
                    <a:pt x="1085" y="200"/>
                  </a:lnTo>
                  <a:cubicBezTo>
                    <a:pt x="1056" y="182"/>
                    <a:pt x="1026" y="173"/>
                    <a:pt x="996" y="173"/>
                  </a:cubicBezTo>
                  <a:cubicBezTo>
                    <a:pt x="882" y="173"/>
                    <a:pt x="779" y="293"/>
                    <a:pt x="827" y="419"/>
                  </a:cubicBezTo>
                  <a:lnTo>
                    <a:pt x="1344" y="1863"/>
                  </a:lnTo>
                  <a:cubicBezTo>
                    <a:pt x="1375" y="1932"/>
                    <a:pt x="1355" y="2012"/>
                    <a:pt x="1295" y="2062"/>
                  </a:cubicBezTo>
                  <a:lnTo>
                    <a:pt x="130" y="3077"/>
                  </a:lnTo>
                  <a:cubicBezTo>
                    <a:pt x="1" y="3186"/>
                    <a:pt x="90" y="3396"/>
                    <a:pt x="260" y="3396"/>
                  </a:cubicBezTo>
                  <a:lnTo>
                    <a:pt x="1793" y="3346"/>
                  </a:lnTo>
                  <a:cubicBezTo>
                    <a:pt x="1872" y="3346"/>
                    <a:pt x="1941" y="3385"/>
                    <a:pt x="1972" y="3455"/>
                  </a:cubicBezTo>
                  <a:lnTo>
                    <a:pt x="2569" y="4869"/>
                  </a:lnTo>
                  <a:cubicBezTo>
                    <a:pt x="2602" y="4945"/>
                    <a:pt x="2671" y="4982"/>
                    <a:pt x="2739" y="4982"/>
                  </a:cubicBezTo>
                  <a:cubicBezTo>
                    <a:pt x="2814" y="4982"/>
                    <a:pt x="2887" y="4937"/>
                    <a:pt x="2907" y="4849"/>
                  </a:cubicBezTo>
                  <a:lnTo>
                    <a:pt x="3335" y="3376"/>
                  </a:lnTo>
                  <a:cubicBezTo>
                    <a:pt x="3365" y="3306"/>
                    <a:pt x="3425" y="3246"/>
                    <a:pt x="3494" y="3246"/>
                  </a:cubicBezTo>
                  <a:lnTo>
                    <a:pt x="5027" y="3107"/>
                  </a:lnTo>
                  <a:cubicBezTo>
                    <a:pt x="5197" y="3097"/>
                    <a:pt x="5257" y="2868"/>
                    <a:pt x="5117" y="2779"/>
                  </a:cubicBezTo>
                  <a:lnTo>
                    <a:pt x="3843" y="1912"/>
                  </a:lnTo>
                  <a:cubicBezTo>
                    <a:pt x="3783" y="1872"/>
                    <a:pt x="3753" y="1793"/>
                    <a:pt x="3773" y="1723"/>
                  </a:cubicBezTo>
                  <a:lnTo>
                    <a:pt x="4111" y="220"/>
                  </a:lnTo>
                  <a:cubicBezTo>
                    <a:pt x="4141" y="102"/>
                    <a:pt x="4045" y="0"/>
                    <a:pt x="39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5185025" y="466525"/>
              <a:ext cx="138625" cy="133450"/>
            </a:xfrm>
            <a:custGeom>
              <a:avLst/>
              <a:gdLst/>
              <a:ahLst/>
              <a:cxnLst/>
              <a:rect l="l" t="t" r="r" b="b"/>
              <a:pathLst>
                <a:path w="5545" h="5338" extrusionOk="0">
                  <a:moveTo>
                    <a:pt x="4082" y="360"/>
                  </a:moveTo>
                  <a:lnTo>
                    <a:pt x="3733" y="1864"/>
                  </a:lnTo>
                  <a:cubicBezTo>
                    <a:pt x="3703" y="2003"/>
                    <a:pt x="3763" y="2152"/>
                    <a:pt x="3883" y="2242"/>
                  </a:cubicBezTo>
                  <a:lnTo>
                    <a:pt x="5157" y="3107"/>
                  </a:lnTo>
                  <a:lnTo>
                    <a:pt x="3624" y="3247"/>
                  </a:lnTo>
                  <a:cubicBezTo>
                    <a:pt x="3474" y="3257"/>
                    <a:pt x="3345" y="3357"/>
                    <a:pt x="3305" y="3506"/>
                  </a:cubicBezTo>
                  <a:lnTo>
                    <a:pt x="2877" y="4979"/>
                  </a:lnTo>
                  <a:lnTo>
                    <a:pt x="2270" y="3565"/>
                  </a:lnTo>
                  <a:cubicBezTo>
                    <a:pt x="2210" y="3426"/>
                    <a:pt x="2080" y="3346"/>
                    <a:pt x="1941" y="3346"/>
                  </a:cubicBezTo>
                  <a:lnTo>
                    <a:pt x="1932" y="3346"/>
                  </a:lnTo>
                  <a:lnTo>
                    <a:pt x="388" y="3386"/>
                  </a:lnTo>
                  <a:lnTo>
                    <a:pt x="1553" y="2381"/>
                  </a:lnTo>
                  <a:cubicBezTo>
                    <a:pt x="1662" y="2282"/>
                    <a:pt x="1702" y="2122"/>
                    <a:pt x="1653" y="1983"/>
                  </a:cubicBezTo>
                  <a:lnTo>
                    <a:pt x="1135" y="539"/>
                  </a:lnTo>
                  <a:lnTo>
                    <a:pt x="2459" y="1326"/>
                  </a:lnTo>
                  <a:cubicBezTo>
                    <a:pt x="2513" y="1362"/>
                    <a:pt x="2576" y="1380"/>
                    <a:pt x="2639" y="1380"/>
                  </a:cubicBezTo>
                  <a:cubicBezTo>
                    <a:pt x="2715" y="1380"/>
                    <a:pt x="2792" y="1355"/>
                    <a:pt x="2857" y="1306"/>
                  </a:cubicBezTo>
                  <a:lnTo>
                    <a:pt x="4082" y="360"/>
                  </a:lnTo>
                  <a:close/>
                  <a:moveTo>
                    <a:pt x="4079" y="0"/>
                  </a:moveTo>
                  <a:cubicBezTo>
                    <a:pt x="4001" y="0"/>
                    <a:pt x="3922" y="28"/>
                    <a:pt x="3852" y="81"/>
                  </a:cubicBezTo>
                  <a:lnTo>
                    <a:pt x="2638" y="1017"/>
                  </a:lnTo>
                  <a:lnTo>
                    <a:pt x="1324" y="231"/>
                  </a:lnTo>
                  <a:cubicBezTo>
                    <a:pt x="1262" y="196"/>
                    <a:pt x="1196" y="178"/>
                    <a:pt x="1131" y="178"/>
                  </a:cubicBezTo>
                  <a:cubicBezTo>
                    <a:pt x="1051" y="178"/>
                    <a:pt x="972" y="205"/>
                    <a:pt x="906" y="261"/>
                  </a:cubicBezTo>
                  <a:cubicBezTo>
                    <a:pt x="786" y="360"/>
                    <a:pt x="747" y="519"/>
                    <a:pt x="797" y="659"/>
                  </a:cubicBezTo>
                  <a:lnTo>
                    <a:pt x="1314" y="2112"/>
                  </a:lnTo>
                  <a:lnTo>
                    <a:pt x="160" y="3118"/>
                  </a:lnTo>
                  <a:cubicBezTo>
                    <a:pt x="40" y="3217"/>
                    <a:pt x="0" y="3377"/>
                    <a:pt x="60" y="3526"/>
                  </a:cubicBezTo>
                  <a:cubicBezTo>
                    <a:pt x="110" y="3665"/>
                    <a:pt x="249" y="3755"/>
                    <a:pt x="408" y="3755"/>
                  </a:cubicBezTo>
                  <a:lnTo>
                    <a:pt x="1941" y="3705"/>
                  </a:lnTo>
                  <a:lnTo>
                    <a:pt x="2549" y="5118"/>
                  </a:lnTo>
                  <a:cubicBezTo>
                    <a:pt x="2598" y="5258"/>
                    <a:pt x="2728" y="5337"/>
                    <a:pt x="2877" y="5337"/>
                  </a:cubicBezTo>
                  <a:lnTo>
                    <a:pt x="2897" y="5337"/>
                  </a:lnTo>
                  <a:cubicBezTo>
                    <a:pt x="3046" y="5328"/>
                    <a:pt x="3175" y="5228"/>
                    <a:pt x="3226" y="5078"/>
                  </a:cubicBezTo>
                  <a:lnTo>
                    <a:pt x="3653" y="3605"/>
                  </a:lnTo>
                  <a:lnTo>
                    <a:pt x="5186" y="3466"/>
                  </a:lnTo>
                  <a:cubicBezTo>
                    <a:pt x="5336" y="3456"/>
                    <a:pt x="5465" y="3346"/>
                    <a:pt x="5505" y="3197"/>
                  </a:cubicBezTo>
                  <a:cubicBezTo>
                    <a:pt x="5544" y="3048"/>
                    <a:pt x="5485" y="2899"/>
                    <a:pt x="5356" y="2809"/>
                  </a:cubicBezTo>
                  <a:lnTo>
                    <a:pt x="4082" y="1943"/>
                  </a:lnTo>
                  <a:lnTo>
                    <a:pt x="4430" y="440"/>
                  </a:lnTo>
                  <a:cubicBezTo>
                    <a:pt x="4460" y="291"/>
                    <a:pt x="4400" y="141"/>
                    <a:pt x="4270" y="62"/>
                  </a:cubicBezTo>
                  <a:cubicBezTo>
                    <a:pt x="4211" y="20"/>
                    <a:pt x="4145" y="0"/>
                    <a:pt x="4079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5138046" y="491974"/>
              <a:ext cx="19675" cy="19425"/>
            </a:xfrm>
            <a:custGeom>
              <a:avLst/>
              <a:gdLst/>
              <a:ahLst/>
              <a:cxnLst/>
              <a:rect l="l" t="t" r="r" b="b"/>
              <a:pathLst>
                <a:path w="787" h="777" extrusionOk="0">
                  <a:moveTo>
                    <a:pt x="389" y="0"/>
                  </a:moveTo>
                  <a:cubicBezTo>
                    <a:pt x="179" y="0"/>
                    <a:pt x="0" y="170"/>
                    <a:pt x="0" y="389"/>
                  </a:cubicBezTo>
                  <a:cubicBezTo>
                    <a:pt x="0" y="608"/>
                    <a:pt x="179" y="777"/>
                    <a:pt x="389" y="777"/>
                  </a:cubicBezTo>
                  <a:cubicBezTo>
                    <a:pt x="608" y="777"/>
                    <a:pt x="787" y="608"/>
                    <a:pt x="787" y="389"/>
                  </a:cubicBezTo>
                  <a:cubicBezTo>
                    <a:pt x="787" y="170"/>
                    <a:pt x="608" y="0"/>
                    <a:pt x="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5307049" y="627244"/>
              <a:ext cx="19425" cy="19675"/>
            </a:xfrm>
            <a:custGeom>
              <a:avLst/>
              <a:gdLst/>
              <a:ahLst/>
              <a:cxnLst/>
              <a:rect l="l" t="t" r="r" b="b"/>
              <a:pathLst>
                <a:path w="777" h="787" extrusionOk="0">
                  <a:moveTo>
                    <a:pt x="388" y="0"/>
                  </a:moveTo>
                  <a:cubicBezTo>
                    <a:pt x="169" y="0"/>
                    <a:pt x="0" y="179"/>
                    <a:pt x="0" y="398"/>
                  </a:cubicBezTo>
                  <a:cubicBezTo>
                    <a:pt x="0" y="608"/>
                    <a:pt x="169" y="787"/>
                    <a:pt x="388" y="787"/>
                  </a:cubicBezTo>
                  <a:cubicBezTo>
                    <a:pt x="607" y="787"/>
                    <a:pt x="777" y="608"/>
                    <a:pt x="777" y="398"/>
                  </a:cubicBezTo>
                  <a:cubicBezTo>
                    <a:pt x="777" y="179"/>
                    <a:pt x="607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5203046" y="595597"/>
              <a:ext cx="9725" cy="9975"/>
            </a:xfrm>
            <a:custGeom>
              <a:avLst/>
              <a:gdLst/>
              <a:ahLst/>
              <a:cxnLst/>
              <a:rect l="l" t="t" r="r" b="b"/>
              <a:pathLst>
                <a:path w="389" h="399" extrusionOk="0">
                  <a:moveTo>
                    <a:pt x="199" y="0"/>
                  </a:moveTo>
                  <a:cubicBezTo>
                    <a:pt x="89" y="0"/>
                    <a:pt x="0" y="89"/>
                    <a:pt x="0" y="199"/>
                  </a:cubicBezTo>
                  <a:cubicBezTo>
                    <a:pt x="0" y="308"/>
                    <a:pt x="89" y="398"/>
                    <a:pt x="199" y="398"/>
                  </a:cubicBezTo>
                  <a:cubicBezTo>
                    <a:pt x="308" y="398"/>
                    <a:pt x="388" y="308"/>
                    <a:pt x="388" y="199"/>
                  </a:cubicBezTo>
                  <a:cubicBezTo>
                    <a:pt x="388" y="89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5303907" y="406325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0" y="1"/>
                  </a:moveTo>
                  <a:cubicBezTo>
                    <a:pt x="81" y="1"/>
                    <a:pt x="1" y="81"/>
                    <a:pt x="1" y="190"/>
                  </a:cubicBezTo>
                  <a:cubicBezTo>
                    <a:pt x="1" y="300"/>
                    <a:pt x="81" y="390"/>
                    <a:pt x="190" y="390"/>
                  </a:cubicBezTo>
                  <a:cubicBezTo>
                    <a:pt x="300" y="390"/>
                    <a:pt x="389" y="300"/>
                    <a:pt x="389" y="190"/>
                  </a:cubicBezTo>
                  <a:cubicBezTo>
                    <a:pt x="389" y="81"/>
                    <a:pt x="300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32"/>
          <p:cNvGrpSpPr/>
          <p:nvPr/>
        </p:nvGrpSpPr>
        <p:grpSpPr>
          <a:xfrm rot="1159149">
            <a:off x="7767882" y="3603025"/>
            <a:ext cx="773807" cy="988034"/>
            <a:chOff x="5138046" y="406325"/>
            <a:chExt cx="188428" cy="240594"/>
          </a:xfrm>
        </p:grpSpPr>
        <p:sp>
          <p:nvSpPr>
            <p:cNvPr id="249" name="Google Shape;249;p32"/>
            <p:cNvSpPr/>
            <p:nvPr/>
          </p:nvSpPr>
          <p:spPr>
            <a:xfrm>
              <a:off x="5188500" y="471025"/>
              <a:ext cx="131425" cy="124575"/>
            </a:xfrm>
            <a:custGeom>
              <a:avLst/>
              <a:gdLst/>
              <a:ahLst/>
              <a:cxnLst/>
              <a:rect l="l" t="t" r="r" b="b"/>
              <a:pathLst>
                <a:path w="5257" h="4983" extrusionOk="0">
                  <a:moveTo>
                    <a:pt x="3936" y="0"/>
                  </a:moveTo>
                  <a:cubicBezTo>
                    <a:pt x="3898" y="0"/>
                    <a:pt x="3859" y="13"/>
                    <a:pt x="3823" y="41"/>
                  </a:cubicBezTo>
                  <a:lnTo>
                    <a:pt x="2609" y="976"/>
                  </a:lnTo>
                  <a:cubicBezTo>
                    <a:pt x="2574" y="1006"/>
                    <a:pt x="2533" y="1021"/>
                    <a:pt x="2492" y="1021"/>
                  </a:cubicBezTo>
                  <a:cubicBezTo>
                    <a:pt x="2463" y="1021"/>
                    <a:pt x="2435" y="1013"/>
                    <a:pt x="2410" y="996"/>
                  </a:cubicBezTo>
                  <a:lnTo>
                    <a:pt x="1085" y="200"/>
                  </a:lnTo>
                  <a:cubicBezTo>
                    <a:pt x="1056" y="182"/>
                    <a:pt x="1026" y="173"/>
                    <a:pt x="996" y="173"/>
                  </a:cubicBezTo>
                  <a:cubicBezTo>
                    <a:pt x="882" y="173"/>
                    <a:pt x="779" y="293"/>
                    <a:pt x="827" y="419"/>
                  </a:cubicBezTo>
                  <a:lnTo>
                    <a:pt x="1344" y="1863"/>
                  </a:lnTo>
                  <a:cubicBezTo>
                    <a:pt x="1375" y="1932"/>
                    <a:pt x="1355" y="2012"/>
                    <a:pt x="1295" y="2062"/>
                  </a:cubicBezTo>
                  <a:lnTo>
                    <a:pt x="130" y="3077"/>
                  </a:lnTo>
                  <a:cubicBezTo>
                    <a:pt x="1" y="3186"/>
                    <a:pt x="90" y="3396"/>
                    <a:pt x="260" y="3396"/>
                  </a:cubicBezTo>
                  <a:lnTo>
                    <a:pt x="1793" y="3346"/>
                  </a:lnTo>
                  <a:cubicBezTo>
                    <a:pt x="1872" y="3346"/>
                    <a:pt x="1941" y="3385"/>
                    <a:pt x="1972" y="3455"/>
                  </a:cubicBezTo>
                  <a:lnTo>
                    <a:pt x="2569" y="4869"/>
                  </a:lnTo>
                  <a:cubicBezTo>
                    <a:pt x="2602" y="4945"/>
                    <a:pt x="2671" y="4982"/>
                    <a:pt x="2739" y="4982"/>
                  </a:cubicBezTo>
                  <a:cubicBezTo>
                    <a:pt x="2814" y="4982"/>
                    <a:pt x="2887" y="4937"/>
                    <a:pt x="2907" y="4849"/>
                  </a:cubicBezTo>
                  <a:lnTo>
                    <a:pt x="3335" y="3376"/>
                  </a:lnTo>
                  <a:cubicBezTo>
                    <a:pt x="3365" y="3306"/>
                    <a:pt x="3425" y="3246"/>
                    <a:pt x="3494" y="3246"/>
                  </a:cubicBezTo>
                  <a:lnTo>
                    <a:pt x="5027" y="3107"/>
                  </a:lnTo>
                  <a:cubicBezTo>
                    <a:pt x="5197" y="3097"/>
                    <a:pt x="5257" y="2868"/>
                    <a:pt x="5117" y="2779"/>
                  </a:cubicBezTo>
                  <a:lnTo>
                    <a:pt x="3843" y="1912"/>
                  </a:lnTo>
                  <a:cubicBezTo>
                    <a:pt x="3783" y="1872"/>
                    <a:pt x="3753" y="1793"/>
                    <a:pt x="3773" y="1723"/>
                  </a:cubicBezTo>
                  <a:lnTo>
                    <a:pt x="4111" y="220"/>
                  </a:lnTo>
                  <a:cubicBezTo>
                    <a:pt x="4141" y="102"/>
                    <a:pt x="4045" y="0"/>
                    <a:pt x="39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5185025" y="466525"/>
              <a:ext cx="138625" cy="133450"/>
            </a:xfrm>
            <a:custGeom>
              <a:avLst/>
              <a:gdLst/>
              <a:ahLst/>
              <a:cxnLst/>
              <a:rect l="l" t="t" r="r" b="b"/>
              <a:pathLst>
                <a:path w="5545" h="5338" extrusionOk="0">
                  <a:moveTo>
                    <a:pt x="4082" y="360"/>
                  </a:moveTo>
                  <a:lnTo>
                    <a:pt x="3733" y="1864"/>
                  </a:lnTo>
                  <a:cubicBezTo>
                    <a:pt x="3703" y="2003"/>
                    <a:pt x="3763" y="2152"/>
                    <a:pt x="3883" y="2242"/>
                  </a:cubicBezTo>
                  <a:lnTo>
                    <a:pt x="5157" y="3107"/>
                  </a:lnTo>
                  <a:lnTo>
                    <a:pt x="3624" y="3247"/>
                  </a:lnTo>
                  <a:cubicBezTo>
                    <a:pt x="3474" y="3257"/>
                    <a:pt x="3345" y="3357"/>
                    <a:pt x="3305" y="3506"/>
                  </a:cubicBezTo>
                  <a:lnTo>
                    <a:pt x="2877" y="4979"/>
                  </a:lnTo>
                  <a:lnTo>
                    <a:pt x="2270" y="3565"/>
                  </a:lnTo>
                  <a:cubicBezTo>
                    <a:pt x="2210" y="3426"/>
                    <a:pt x="2080" y="3346"/>
                    <a:pt x="1941" y="3346"/>
                  </a:cubicBezTo>
                  <a:lnTo>
                    <a:pt x="1932" y="3346"/>
                  </a:lnTo>
                  <a:lnTo>
                    <a:pt x="388" y="3386"/>
                  </a:lnTo>
                  <a:lnTo>
                    <a:pt x="1553" y="2381"/>
                  </a:lnTo>
                  <a:cubicBezTo>
                    <a:pt x="1662" y="2282"/>
                    <a:pt x="1702" y="2122"/>
                    <a:pt x="1653" y="1983"/>
                  </a:cubicBezTo>
                  <a:lnTo>
                    <a:pt x="1135" y="539"/>
                  </a:lnTo>
                  <a:lnTo>
                    <a:pt x="2459" y="1326"/>
                  </a:lnTo>
                  <a:cubicBezTo>
                    <a:pt x="2513" y="1362"/>
                    <a:pt x="2576" y="1380"/>
                    <a:pt x="2639" y="1380"/>
                  </a:cubicBezTo>
                  <a:cubicBezTo>
                    <a:pt x="2715" y="1380"/>
                    <a:pt x="2792" y="1355"/>
                    <a:pt x="2857" y="1306"/>
                  </a:cubicBezTo>
                  <a:lnTo>
                    <a:pt x="4082" y="360"/>
                  </a:lnTo>
                  <a:close/>
                  <a:moveTo>
                    <a:pt x="4079" y="0"/>
                  </a:moveTo>
                  <a:cubicBezTo>
                    <a:pt x="4001" y="0"/>
                    <a:pt x="3922" y="28"/>
                    <a:pt x="3852" y="81"/>
                  </a:cubicBezTo>
                  <a:lnTo>
                    <a:pt x="2638" y="1017"/>
                  </a:lnTo>
                  <a:lnTo>
                    <a:pt x="1324" y="231"/>
                  </a:lnTo>
                  <a:cubicBezTo>
                    <a:pt x="1262" y="196"/>
                    <a:pt x="1196" y="178"/>
                    <a:pt x="1131" y="178"/>
                  </a:cubicBezTo>
                  <a:cubicBezTo>
                    <a:pt x="1051" y="178"/>
                    <a:pt x="972" y="205"/>
                    <a:pt x="906" y="261"/>
                  </a:cubicBezTo>
                  <a:cubicBezTo>
                    <a:pt x="786" y="360"/>
                    <a:pt x="747" y="519"/>
                    <a:pt x="797" y="659"/>
                  </a:cubicBezTo>
                  <a:lnTo>
                    <a:pt x="1314" y="2112"/>
                  </a:lnTo>
                  <a:lnTo>
                    <a:pt x="160" y="3118"/>
                  </a:lnTo>
                  <a:cubicBezTo>
                    <a:pt x="40" y="3217"/>
                    <a:pt x="0" y="3377"/>
                    <a:pt x="60" y="3526"/>
                  </a:cubicBezTo>
                  <a:cubicBezTo>
                    <a:pt x="110" y="3665"/>
                    <a:pt x="249" y="3755"/>
                    <a:pt x="408" y="3755"/>
                  </a:cubicBezTo>
                  <a:lnTo>
                    <a:pt x="1941" y="3705"/>
                  </a:lnTo>
                  <a:lnTo>
                    <a:pt x="2549" y="5118"/>
                  </a:lnTo>
                  <a:cubicBezTo>
                    <a:pt x="2598" y="5258"/>
                    <a:pt x="2728" y="5337"/>
                    <a:pt x="2877" y="5337"/>
                  </a:cubicBezTo>
                  <a:lnTo>
                    <a:pt x="2897" y="5337"/>
                  </a:lnTo>
                  <a:cubicBezTo>
                    <a:pt x="3046" y="5328"/>
                    <a:pt x="3175" y="5228"/>
                    <a:pt x="3226" y="5078"/>
                  </a:cubicBezTo>
                  <a:lnTo>
                    <a:pt x="3653" y="3605"/>
                  </a:lnTo>
                  <a:lnTo>
                    <a:pt x="5186" y="3466"/>
                  </a:lnTo>
                  <a:cubicBezTo>
                    <a:pt x="5336" y="3456"/>
                    <a:pt x="5465" y="3346"/>
                    <a:pt x="5505" y="3197"/>
                  </a:cubicBezTo>
                  <a:cubicBezTo>
                    <a:pt x="5544" y="3048"/>
                    <a:pt x="5485" y="2899"/>
                    <a:pt x="5356" y="2809"/>
                  </a:cubicBezTo>
                  <a:lnTo>
                    <a:pt x="4082" y="1943"/>
                  </a:lnTo>
                  <a:lnTo>
                    <a:pt x="4430" y="440"/>
                  </a:lnTo>
                  <a:cubicBezTo>
                    <a:pt x="4460" y="291"/>
                    <a:pt x="4400" y="141"/>
                    <a:pt x="4270" y="62"/>
                  </a:cubicBezTo>
                  <a:cubicBezTo>
                    <a:pt x="4211" y="20"/>
                    <a:pt x="4145" y="0"/>
                    <a:pt x="4079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5138046" y="491974"/>
              <a:ext cx="19675" cy="19425"/>
            </a:xfrm>
            <a:custGeom>
              <a:avLst/>
              <a:gdLst/>
              <a:ahLst/>
              <a:cxnLst/>
              <a:rect l="l" t="t" r="r" b="b"/>
              <a:pathLst>
                <a:path w="787" h="777" extrusionOk="0">
                  <a:moveTo>
                    <a:pt x="389" y="0"/>
                  </a:moveTo>
                  <a:cubicBezTo>
                    <a:pt x="179" y="0"/>
                    <a:pt x="0" y="170"/>
                    <a:pt x="0" y="389"/>
                  </a:cubicBezTo>
                  <a:cubicBezTo>
                    <a:pt x="0" y="608"/>
                    <a:pt x="179" y="777"/>
                    <a:pt x="389" y="777"/>
                  </a:cubicBezTo>
                  <a:cubicBezTo>
                    <a:pt x="608" y="777"/>
                    <a:pt x="787" y="608"/>
                    <a:pt x="787" y="389"/>
                  </a:cubicBezTo>
                  <a:cubicBezTo>
                    <a:pt x="787" y="170"/>
                    <a:pt x="608" y="0"/>
                    <a:pt x="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5307049" y="627244"/>
              <a:ext cx="19425" cy="19675"/>
            </a:xfrm>
            <a:custGeom>
              <a:avLst/>
              <a:gdLst/>
              <a:ahLst/>
              <a:cxnLst/>
              <a:rect l="l" t="t" r="r" b="b"/>
              <a:pathLst>
                <a:path w="777" h="787" extrusionOk="0">
                  <a:moveTo>
                    <a:pt x="388" y="0"/>
                  </a:moveTo>
                  <a:cubicBezTo>
                    <a:pt x="169" y="0"/>
                    <a:pt x="0" y="179"/>
                    <a:pt x="0" y="398"/>
                  </a:cubicBezTo>
                  <a:cubicBezTo>
                    <a:pt x="0" y="608"/>
                    <a:pt x="169" y="787"/>
                    <a:pt x="388" y="787"/>
                  </a:cubicBezTo>
                  <a:cubicBezTo>
                    <a:pt x="607" y="787"/>
                    <a:pt x="777" y="608"/>
                    <a:pt x="777" y="398"/>
                  </a:cubicBezTo>
                  <a:cubicBezTo>
                    <a:pt x="777" y="179"/>
                    <a:pt x="607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5203046" y="595597"/>
              <a:ext cx="9725" cy="9975"/>
            </a:xfrm>
            <a:custGeom>
              <a:avLst/>
              <a:gdLst/>
              <a:ahLst/>
              <a:cxnLst/>
              <a:rect l="l" t="t" r="r" b="b"/>
              <a:pathLst>
                <a:path w="389" h="399" extrusionOk="0">
                  <a:moveTo>
                    <a:pt x="199" y="0"/>
                  </a:moveTo>
                  <a:cubicBezTo>
                    <a:pt x="89" y="0"/>
                    <a:pt x="0" y="89"/>
                    <a:pt x="0" y="199"/>
                  </a:cubicBezTo>
                  <a:cubicBezTo>
                    <a:pt x="0" y="308"/>
                    <a:pt x="89" y="398"/>
                    <a:pt x="199" y="398"/>
                  </a:cubicBezTo>
                  <a:cubicBezTo>
                    <a:pt x="308" y="398"/>
                    <a:pt x="388" y="308"/>
                    <a:pt x="388" y="199"/>
                  </a:cubicBezTo>
                  <a:cubicBezTo>
                    <a:pt x="388" y="89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5303907" y="406325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0" y="1"/>
                  </a:moveTo>
                  <a:cubicBezTo>
                    <a:pt x="81" y="1"/>
                    <a:pt x="1" y="81"/>
                    <a:pt x="1" y="190"/>
                  </a:cubicBezTo>
                  <a:cubicBezTo>
                    <a:pt x="1" y="300"/>
                    <a:pt x="81" y="390"/>
                    <a:pt x="190" y="390"/>
                  </a:cubicBezTo>
                  <a:cubicBezTo>
                    <a:pt x="300" y="390"/>
                    <a:pt x="389" y="300"/>
                    <a:pt x="389" y="190"/>
                  </a:cubicBezTo>
                  <a:cubicBezTo>
                    <a:pt x="389" y="81"/>
                    <a:pt x="300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255;p32"/>
          <p:cNvGrpSpPr/>
          <p:nvPr/>
        </p:nvGrpSpPr>
        <p:grpSpPr>
          <a:xfrm flipH="1">
            <a:off x="3243092" y="-140291"/>
            <a:ext cx="2094970" cy="1668232"/>
            <a:chOff x="3397275" y="2075075"/>
            <a:chExt cx="692575" cy="551500"/>
          </a:xfrm>
        </p:grpSpPr>
        <p:sp>
          <p:nvSpPr>
            <p:cNvPr id="256" name="Google Shape;256;p32"/>
            <p:cNvSpPr/>
            <p:nvPr/>
          </p:nvSpPr>
          <p:spPr>
            <a:xfrm>
              <a:off x="3605825" y="2075300"/>
              <a:ext cx="484025" cy="533200"/>
            </a:xfrm>
            <a:custGeom>
              <a:avLst/>
              <a:gdLst/>
              <a:ahLst/>
              <a:cxnLst/>
              <a:rect l="l" t="t" r="r" b="b"/>
              <a:pathLst>
                <a:path w="19361" h="21328" extrusionOk="0">
                  <a:moveTo>
                    <a:pt x="2307" y="1"/>
                  </a:moveTo>
                  <a:cubicBezTo>
                    <a:pt x="1879" y="1"/>
                    <a:pt x="1486" y="56"/>
                    <a:pt x="1195" y="203"/>
                  </a:cubicBezTo>
                  <a:cubicBezTo>
                    <a:pt x="0" y="790"/>
                    <a:pt x="547" y="11182"/>
                    <a:pt x="547" y="11182"/>
                  </a:cubicBezTo>
                  <a:cubicBezTo>
                    <a:pt x="1861" y="13422"/>
                    <a:pt x="2668" y="15960"/>
                    <a:pt x="4201" y="18070"/>
                  </a:cubicBezTo>
                  <a:cubicBezTo>
                    <a:pt x="5505" y="19858"/>
                    <a:pt x="7581" y="21328"/>
                    <a:pt x="9722" y="21328"/>
                  </a:cubicBezTo>
                  <a:cubicBezTo>
                    <a:pt x="10098" y="21328"/>
                    <a:pt x="10475" y="21283"/>
                    <a:pt x="10850" y="21186"/>
                  </a:cubicBezTo>
                  <a:cubicBezTo>
                    <a:pt x="10233" y="20101"/>
                    <a:pt x="9984" y="18797"/>
                    <a:pt x="10163" y="17563"/>
                  </a:cubicBezTo>
                  <a:lnTo>
                    <a:pt x="10163" y="17563"/>
                  </a:lnTo>
                  <a:cubicBezTo>
                    <a:pt x="10880" y="18667"/>
                    <a:pt x="12502" y="19992"/>
                    <a:pt x="13797" y="20260"/>
                  </a:cubicBezTo>
                  <a:cubicBezTo>
                    <a:pt x="14710" y="20459"/>
                    <a:pt x="15256" y="20531"/>
                    <a:pt x="15973" y="20531"/>
                  </a:cubicBezTo>
                  <a:cubicBezTo>
                    <a:pt x="16263" y="20531"/>
                    <a:pt x="16581" y="20519"/>
                    <a:pt x="16962" y="20499"/>
                  </a:cubicBezTo>
                  <a:cubicBezTo>
                    <a:pt x="17688" y="20459"/>
                    <a:pt x="18435" y="20251"/>
                    <a:pt x="19172" y="20121"/>
                  </a:cubicBezTo>
                  <a:cubicBezTo>
                    <a:pt x="19341" y="20091"/>
                    <a:pt x="19360" y="19852"/>
                    <a:pt x="19192" y="19802"/>
                  </a:cubicBezTo>
                  <a:cubicBezTo>
                    <a:pt x="16902" y="19125"/>
                    <a:pt x="16484" y="18429"/>
                    <a:pt x="15588" y="16916"/>
                  </a:cubicBezTo>
                  <a:cubicBezTo>
                    <a:pt x="14593" y="15243"/>
                    <a:pt x="14264" y="13283"/>
                    <a:pt x="13726" y="11411"/>
                  </a:cubicBezTo>
                  <a:cubicBezTo>
                    <a:pt x="12841" y="8266"/>
                    <a:pt x="11357" y="5289"/>
                    <a:pt x="9377" y="2681"/>
                  </a:cubicBezTo>
                  <a:cubicBezTo>
                    <a:pt x="8522" y="1556"/>
                    <a:pt x="7278" y="409"/>
                    <a:pt x="5958" y="409"/>
                  </a:cubicBezTo>
                  <a:cubicBezTo>
                    <a:pt x="5726" y="409"/>
                    <a:pt x="5491" y="444"/>
                    <a:pt x="5256" y="522"/>
                  </a:cubicBezTo>
                  <a:cubicBezTo>
                    <a:pt x="5256" y="522"/>
                    <a:pt x="3620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3720750" y="2075075"/>
              <a:ext cx="307675" cy="482250"/>
            </a:xfrm>
            <a:custGeom>
              <a:avLst/>
              <a:gdLst/>
              <a:ahLst/>
              <a:cxnLst/>
              <a:rect l="l" t="t" r="r" b="b"/>
              <a:pathLst>
                <a:path w="12307" h="19290" extrusionOk="0">
                  <a:moveTo>
                    <a:pt x="333" y="1"/>
                  </a:moveTo>
                  <a:cubicBezTo>
                    <a:pt x="157" y="1"/>
                    <a:pt x="1" y="233"/>
                    <a:pt x="161" y="401"/>
                  </a:cubicBezTo>
                  <a:cubicBezTo>
                    <a:pt x="2192" y="2502"/>
                    <a:pt x="3834" y="4960"/>
                    <a:pt x="5008" y="7638"/>
                  </a:cubicBezTo>
                  <a:cubicBezTo>
                    <a:pt x="6253" y="10505"/>
                    <a:pt x="6830" y="13650"/>
                    <a:pt x="8373" y="16387"/>
                  </a:cubicBezTo>
                  <a:cubicBezTo>
                    <a:pt x="9140" y="17741"/>
                    <a:pt x="10314" y="18995"/>
                    <a:pt x="11907" y="19284"/>
                  </a:cubicBezTo>
                  <a:cubicBezTo>
                    <a:pt x="11925" y="19288"/>
                    <a:pt x="11942" y="19290"/>
                    <a:pt x="11959" y="19290"/>
                  </a:cubicBezTo>
                  <a:cubicBezTo>
                    <a:pt x="12210" y="19290"/>
                    <a:pt x="12306" y="18892"/>
                    <a:pt x="12026" y="18846"/>
                  </a:cubicBezTo>
                  <a:cubicBezTo>
                    <a:pt x="10623" y="18577"/>
                    <a:pt x="9578" y="17512"/>
                    <a:pt x="8881" y="16327"/>
                  </a:cubicBezTo>
                  <a:cubicBezTo>
                    <a:pt x="8094" y="15004"/>
                    <a:pt x="7577" y="13531"/>
                    <a:pt x="7089" y="12077"/>
                  </a:cubicBezTo>
                  <a:cubicBezTo>
                    <a:pt x="6592" y="10614"/>
                    <a:pt x="6134" y="9141"/>
                    <a:pt x="5536" y="7717"/>
                  </a:cubicBezTo>
                  <a:cubicBezTo>
                    <a:pt x="4969" y="6384"/>
                    <a:pt x="4292" y="5099"/>
                    <a:pt x="3506" y="3875"/>
                  </a:cubicBezTo>
                  <a:cubicBezTo>
                    <a:pt x="2630" y="2511"/>
                    <a:pt x="1615" y="1237"/>
                    <a:pt x="489" y="73"/>
                  </a:cubicBezTo>
                  <a:cubicBezTo>
                    <a:pt x="441" y="22"/>
                    <a:pt x="386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3838975" y="2426775"/>
              <a:ext cx="122725" cy="144775"/>
            </a:xfrm>
            <a:custGeom>
              <a:avLst/>
              <a:gdLst/>
              <a:ahLst/>
              <a:cxnLst/>
              <a:rect l="l" t="t" r="r" b="b"/>
              <a:pathLst>
                <a:path w="4909" h="5791" extrusionOk="0">
                  <a:moveTo>
                    <a:pt x="281" y="1"/>
                  </a:moveTo>
                  <a:cubicBezTo>
                    <a:pt x="139" y="1"/>
                    <a:pt x="0" y="111"/>
                    <a:pt x="60" y="279"/>
                  </a:cubicBezTo>
                  <a:cubicBezTo>
                    <a:pt x="897" y="2528"/>
                    <a:pt x="2449" y="4460"/>
                    <a:pt x="4471" y="5754"/>
                  </a:cubicBezTo>
                  <a:cubicBezTo>
                    <a:pt x="4511" y="5779"/>
                    <a:pt x="4550" y="5790"/>
                    <a:pt x="4587" y="5790"/>
                  </a:cubicBezTo>
                  <a:cubicBezTo>
                    <a:pt x="4781" y="5790"/>
                    <a:pt x="4908" y="5489"/>
                    <a:pt x="4699" y="5355"/>
                  </a:cubicBezTo>
                  <a:cubicBezTo>
                    <a:pt x="2798" y="4131"/>
                    <a:pt x="1305" y="2290"/>
                    <a:pt x="509" y="159"/>
                  </a:cubicBezTo>
                  <a:cubicBezTo>
                    <a:pt x="469" y="49"/>
                    <a:pt x="375" y="1"/>
                    <a:pt x="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3746775" y="2455225"/>
              <a:ext cx="98425" cy="142025"/>
            </a:xfrm>
            <a:custGeom>
              <a:avLst/>
              <a:gdLst/>
              <a:ahLst/>
              <a:cxnLst/>
              <a:rect l="l" t="t" r="r" b="b"/>
              <a:pathLst>
                <a:path w="3937" h="5681" extrusionOk="0">
                  <a:moveTo>
                    <a:pt x="282" y="1"/>
                  </a:moveTo>
                  <a:cubicBezTo>
                    <a:pt x="148" y="1"/>
                    <a:pt x="0" y="116"/>
                    <a:pt x="36" y="296"/>
                  </a:cubicBezTo>
                  <a:cubicBezTo>
                    <a:pt x="424" y="2446"/>
                    <a:pt x="1698" y="4397"/>
                    <a:pt x="3500" y="5640"/>
                  </a:cubicBezTo>
                  <a:cubicBezTo>
                    <a:pt x="3540" y="5669"/>
                    <a:pt x="3580" y="5681"/>
                    <a:pt x="3617" y="5681"/>
                  </a:cubicBezTo>
                  <a:cubicBezTo>
                    <a:pt x="3805" y="5681"/>
                    <a:pt x="3936" y="5375"/>
                    <a:pt x="3729" y="5242"/>
                  </a:cubicBezTo>
                  <a:cubicBezTo>
                    <a:pt x="2027" y="4058"/>
                    <a:pt x="852" y="2207"/>
                    <a:pt x="474" y="166"/>
                  </a:cubicBezTo>
                  <a:cubicBezTo>
                    <a:pt x="454" y="51"/>
                    <a:pt x="371" y="1"/>
                    <a:pt x="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3546825" y="2080375"/>
              <a:ext cx="175725" cy="103550"/>
            </a:xfrm>
            <a:custGeom>
              <a:avLst/>
              <a:gdLst/>
              <a:ahLst/>
              <a:cxnLst/>
              <a:rect l="l" t="t" r="r" b="b"/>
              <a:pathLst>
                <a:path w="7029" h="4142" extrusionOk="0">
                  <a:moveTo>
                    <a:pt x="3555" y="0"/>
                  </a:moveTo>
                  <a:cubicBezTo>
                    <a:pt x="936" y="0"/>
                    <a:pt x="1" y="1403"/>
                    <a:pt x="1" y="1403"/>
                  </a:cubicBezTo>
                  <a:lnTo>
                    <a:pt x="2121" y="2449"/>
                  </a:lnTo>
                  <a:lnTo>
                    <a:pt x="2121" y="4141"/>
                  </a:lnTo>
                  <a:lnTo>
                    <a:pt x="5157" y="4141"/>
                  </a:lnTo>
                  <a:lnTo>
                    <a:pt x="5157" y="2449"/>
                  </a:lnTo>
                  <a:lnTo>
                    <a:pt x="7028" y="1423"/>
                  </a:lnTo>
                  <a:cubicBezTo>
                    <a:pt x="7028" y="1423"/>
                    <a:pt x="6123" y="0"/>
                    <a:pt x="3555" y="0"/>
                  </a:cubicBezTo>
                  <a:close/>
                </a:path>
              </a:pathLst>
            </a:custGeom>
            <a:solidFill>
              <a:srgbClr val="FF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3655725" y="2111425"/>
              <a:ext cx="20300" cy="9050"/>
            </a:xfrm>
            <a:custGeom>
              <a:avLst/>
              <a:gdLst/>
              <a:ahLst/>
              <a:cxnLst/>
              <a:rect l="l" t="t" r="r" b="b"/>
              <a:pathLst>
                <a:path w="812" h="362" extrusionOk="0">
                  <a:moveTo>
                    <a:pt x="99" y="0"/>
                  </a:moveTo>
                  <a:cubicBezTo>
                    <a:pt x="30" y="0"/>
                    <a:pt x="1" y="123"/>
                    <a:pt x="84" y="141"/>
                  </a:cubicBezTo>
                  <a:cubicBezTo>
                    <a:pt x="294" y="192"/>
                    <a:pt x="502" y="261"/>
                    <a:pt x="701" y="351"/>
                  </a:cubicBezTo>
                  <a:cubicBezTo>
                    <a:pt x="712" y="358"/>
                    <a:pt x="724" y="361"/>
                    <a:pt x="736" y="361"/>
                  </a:cubicBezTo>
                  <a:cubicBezTo>
                    <a:pt x="757" y="361"/>
                    <a:pt x="778" y="350"/>
                    <a:pt x="791" y="331"/>
                  </a:cubicBezTo>
                  <a:cubicBezTo>
                    <a:pt x="811" y="301"/>
                    <a:pt x="801" y="251"/>
                    <a:pt x="771" y="231"/>
                  </a:cubicBezTo>
                  <a:cubicBezTo>
                    <a:pt x="562" y="141"/>
                    <a:pt x="343" y="62"/>
                    <a:pt x="114" y="2"/>
                  </a:cubicBezTo>
                  <a:cubicBezTo>
                    <a:pt x="109" y="1"/>
                    <a:pt x="104" y="0"/>
                    <a:pt x="99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3595875" y="2110700"/>
              <a:ext cx="18675" cy="9775"/>
            </a:xfrm>
            <a:custGeom>
              <a:avLst/>
              <a:gdLst/>
              <a:ahLst/>
              <a:cxnLst/>
              <a:rect l="l" t="t" r="r" b="b"/>
              <a:pathLst>
                <a:path w="747" h="391" extrusionOk="0">
                  <a:moveTo>
                    <a:pt x="671" y="1"/>
                  </a:moveTo>
                  <a:cubicBezTo>
                    <a:pt x="659" y="1"/>
                    <a:pt x="647" y="4"/>
                    <a:pt x="637" y="11"/>
                  </a:cubicBezTo>
                  <a:cubicBezTo>
                    <a:pt x="438" y="91"/>
                    <a:pt x="239" y="181"/>
                    <a:pt x="40" y="260"/>
                  </a:cubicBezTo>
                  <a:cubicBezTo>
                    <a:pt x="10" y="280"/>
                    <a:pt x="0" y="330"/>
                    <a:pt x="10" y="360"/>
                  </a:cubicBezTo>
                  <a:cubicBezTo>
                    <a:pt x="29" y="379"/>
                    <a:pt x="53" y="390"/>
                    <a:pt x="75" y="390"/>
                  </a:cubicBezTo>
                  <a:cubicBezTo>
                    <a:pt x="87" y="390"/>
                    <a:pt x="99" y="387"/>
                    <a:pt x="109" y="380"/>
                  </a:cubicBezTo>
                  <a:cubicBezTo>
                    <a:pt x="308" y="300"/>
                    <a:pt x="507" y="210"/>
                    <a:pt x="706" y="131"/>
                  </a:cubicBezTo>
                  <a:cubicBezTo>
                    <a:pt x="737" y="111"/>
                    <a:pt x="746" y="61"/>
                    <a:pt x="726" y="31"/>
                  </a:cubicBezTo>
                  <a:cubicBezTo>
                    <a:pt x="713" y="12"/>
                    <a:pt x="692" y="1"/>
                    <a:pt x="67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3401500" y="2281575"/>
              <a:ext cx="88875" cy="91300"/>
            </a:xfrm>
            <a:custGeom>
              <a:avLst/>
              <a:gdLst/>
              <a:ahLst/>
              <a:cxnLst/>
              <a:rect l="l" t="t" r="r" b="b"/>
              <a:pathLst>
                <a:path w="3555" h="3652" extrusionOk="0">
                  <a:moveTo>
                    <a:pt x="2195" y="1"/>
                  </a:moveTo>
                  <a:cubicBezTo>
                    <a:pt x="1860" y="1"/>
                    <a:pt x="1527" y="73"/>
                    <a:pt x="1225" y="224"/>
                  </a:cubicBezTo>
                  <a:cubicBezTo>
                    <a:pt x="489" y="592"/>
                    <a:pt x="1" y="1418"/>
                    <a:pt x="80" y="2245"/>
                  </a:cubicBezTo>
                  <a:cubicBezTo>
                    <a:pt x="130" y="2643"/>
                    <a:pt x="310" y="3050"/>
                    <a:pt x="608" y="3320"/>
                  </a:cubicBezTo>
                  <a:cubicBezTo>
                    <a:pt x="846" y="3527"/>
                    <a:pt x="1162" y="3652"/>
                    <a:pt x="1477" y="3652"/>
                  </a:cubicBezTo>
                  <a:cubicBezTo>
                    <a:pt x="1569" y="3652"/>
                    <a:pt x="1662" y="3641"/>
                    <a:pt x="1752" y="3618"/>
                  </a:cubicBezTo>
                  <a:cubicBezTo>
                    <a:pt x="1922" y="3578"/>
                    <a:pt x="2081" y="3499"/>
                    <a:pt x="2221" y="3399"/>
                  </a:cubicBezTo>
                  <a:cubicBezTo>
                    <a:pt x="2559" y="3150"/>
                    <a:pt x="2798" y="2782"/>
                    <a:pt x="2887" y="2374"/>
                  </a:cubicBezTo>
                  <a:lnTo>
                    <a:pt x="3555" y="433"/>
                  </a:lnTo>
                  <a:cubicBezTo>
                    <a:pt x="3161" y="151"/>
                    <a:pt x="2677" y="1"/>
                    <a:pt x="2195" y="1"/>
                  </a:cubicBezTo>
                  <a:close/>
                </a:path>
              </a:pathLst>
            </a:custGeom>
            <a:solidFill>
              <a:srgbClr val="FF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3415875" y="2327950"/>
              <a:ext cx="55400" cy="29950"/>
            </a:xfrm>
            <a:custGeom>
              <a:avLst/>
              <a:gdLst/>
              <a:ahLst/>
              <a:cxnLst/>
              <a:rect l="l" t="t" r="r" b="b"/>
              <a:pathLst>
                <a:path w="2216" h="1198" extrusionOk="0">
                  <a:moveTo>
                    <a:pt x="2132" y="0"/>
                  </a:moveTo>
                  <a:cubicBezTo>
                    <a:pt x="2106" y="0"/>
                    <a:pt x="2081" y="16"/>
                    <a:pt x="2073" y="51"/>
                  </a:cubicBezTo>
                  <a:cubicBezTo>
                    <a:pt x="1964" y="499"/>
                    <a:pt x="1666" y="907"/>
                    <a:pt x="1208" y="1027"/>
                  </a:cubicBezTo>
                  <a:cubicBezTo>
                    <a:pt x="1128" y="1049"/>
                    <a:pt x="1046" y="1060"/>
                    <a:pt x="964" y="1060"/>
                  </a:cubicBezTo>
                  <a:cubicBezTo>
                    <a:pt x="609" y="1060"/>
                    <a:pt x="266" y="855"/>
                    <a:pt x="153" y="499"/>
                  </a:cubicBezTo>
                  <a:cubicBezTo>
                    <a:pt x="141" y="468"/>
                    <a:pt x="115" y="455"/>
                    <a:pt x="89" y="455"/>
                  </a:cubicBezTo>
                  <a:cubicBezTo>
                    <a:pt x="46" y="455"/>
                    <a:pt x="1" y="489"/>
                    <a:pt x="13" y="539"/>
                  </a:cubicBezTo>
                  <a:cubicBezTo>
                    <a:pt x="157" y="955"/>
                    <a:pt x="549" y="1197"/>
                    <a:pt x="963" y="1197"/>
                  </a:cubicBezTo>
                  <a:cubicBezTo>
                    <a:pt x="1034" y="1197"/>
                    <a:pt x="1106" y="1190"/>
                    <a:pt x="1177" y="1176"/>
                  </a:cubicBezTo>
                  <a:cubicBezTo>
                    <a:pt x="1715" y="1066"/>
                    <a:pt x="2084" y="609"/>
                    <a:pt x="2203" y="91"/>
                  </a:cubicBezTo>
                  <a:cubicBezTo>
                    <a:pt x="2215" y="36"/>
                    <a:pt x="2172" y="0"/>
                    <a:pt x="2132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3437600" y="2309825"/>
              <a:ext cx="12375" cy="46500"/>
            </a:xfrm>
            <a:custGeom>
              <a:avLst/>
              <a:gdLst/>
              <a:ahLst/>
              <a:cxnLst/>
              <a:rect l="l" t="t" r="r" b="b"/>
              <a:pathLst>
                <a:path w="495" h="1860" extrusionOk="0">
                  <a:moveTo>
                    <a:pt x="314" y="1"/>
                  </a:moveTo>
                  <a:cubicBezTo>
                    <a:pt x="294" y="1"/>
                    <a:pt x="274" y="9"/>
                    <a:pt x="259" y="29"/>
                  </a:cubicBezTo>
                  <a:cubicBezTo>
                    <a:pt x="89" y="308"/>
                    <a:pt x="0" y="626"/>
                    <a:pt x="10" y="955"/>
                  </a:cubicBezTo>
                  <a:cubicBezTo>
                    <a:pt x="10" y="1264"/>
                    <a:pt x="100" y="1632"/>
                    <a:pt x="348" y="1841"/>
                  </a:cubicBezTo>
                  <a:cubicBezTo>
                    <a:pt x="361" y="1854"/>
                    <a:pt x="376" y="1859"/>
                    <a:pt x="391" y="1859"/>
                  </a:cubicBezTo>
                  <a:cubicBezTo>
                    <a:pt x="444" y="1859"/>
                    <a:pt x="495" y="1788"/>
                    <a:pt x="448" y="1741"/>
                  </a:cubicBezTo>
                  <a:cubicBezTo>
                    <a:pt x="219" y="1553"/>
                    <a:pt x="149" y="1204"/>
                    <a:pt x="140" y="925"/>
                  </a:cubicBezTo>
                  <a:cubicBezTo>
                    <a:pt x="140" y="637"/>
                    <a:pt x="219" y="348"/>
                    <a:pt x="379" y="99"/>
                  </a:cubicBezTo>
                  <a:cubicBezTo>
                    <a:pt x="413" y="50"/>
                    <a:pt x="364" y="1"/>
                    <a:pt x="31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3426175" y="2294575"/>
              <a:ext cx="32850" cy="15975"/>
            </a:xfrm>
            <a:custGeom>
              <a:avLst/>
              <a:gdLst/>
              <a:ahLst/>
              <a:cxnLst/>
              <a:rect l="l" t="t" r="r" b="b"/>
              <a:pathLst>
                <a:path w="1314" h="639" extrusionOk="0">
                  <a:moveTo>
                    <a:pt x="1159" y="1"/>
                  </a:moveTo>
                  <a:cubicBezTo>
                    <a:pt x="733" y="1"/>
                    <a:pt x="314" y="188"/>
                    <a:pt x="39" y="520"/>
                  </a:cubicBezTo>
                  <a:cubicBezTo>
                    <a:pt x="1" y="574"/>
                    <a:pt x="45" y="639"/>
                    <a:pt x="95" y="639"/>
                  </a:cubicBezTo>
                  <a:cubicBezTo>
                    <a:pt x="110" y="639"/>
                    <a:pt x="125" y="633"/>
                    <a:pt x="139" y="619"/>
                  </a:cubicBezTo>
                  <a:cubicBezTo>
                    <a:pt x="393" y="309"/>
                    <a:pt x="773" y="140"/>
                    <a:pt x="1159" y="140"/>
                  </a:cubicBezTo>
                  <a:cubicBezTo>
                    <a:pt x="1180" y="140"/>
                    <a:pt x="1202" y="140"/>
                    <a:pt x="1223" y="142"/>
                  </a:cubicBezTo>
                  <a:cubicBezTo>
                    <a:pt x="1227" y="142"/>
                    <a:pt x="1230" y="142"/>
                    <a:pt x="1233" y="142"/>
                  </a:cubicBezTo>
                  <a:cubicBezTo>
                    <a:pt x="1313" y="142"/>
                    <a:pt x="1310" y="12"/>
                    <a:pt x="1223" y="2"/>
                  </a:cubicBezTo>
                  <a:cubicBezTo>
                    <a:pt x="1202" y="1"/>
                    <a:pt x="1181" y="1"/>
                    <a:pt x="1159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3784225" y="2281575"/>
              <a:ext cx="88875" cy="91300"/>
            </a:xfrm>
            <a:custGeom>
              <a:avLst/>
              <a:gdLst/>
              <a:ahLst/>
              <a:cxnLst/>
              <a:rect l="l" t="t" r="r" b="b"/>
              <a:pathLst>
                <a:path w="3555" h="3652" extrusionOk="0">
                  <a:moveTo>
                    <a:pt x="1361" y="1"/>
                  </a:moveTo>
                  <a:cubicBezTo>
                    <a:pt x="879" y="1"/>
                    <a:pt x="395" y="151"/>
                    <a:pt x="1" y="433"/>
                  </a:cubicBezTo>
                  <a:lnTo>
                    <a:pt x="668" y="2374"/>
                  </a:lnTo>
                  <a:cubicBezTo>
                    <a:pt x="757" y="2782"/>
                    <a:pt x="996" y="3150"/>
                    <a:pt x="1335" y="3399"/>
                  </a:cubicBezTo>
                  <a:cubicBezTo>
                    <a:pt x="1474" y="3499"/>
                    <a:pt x="1633" y="3578"/>
                    <a:pt x="1803" y="3618"/>
                  </a:cubicBezTo>
                  <a:cubicBezTo>
                    <a:pt x="1893" y="3641"/>
                    <a:pt x="1986" y="3652"/>
                    <a:pt x="2078" y="3652"/>
                  </a:cubicBezTo>
                  <a:cubicBezTo>
                    <a:pt x="2393" y="3652"/>
                    <a:pt x="2707" y="3527"/>
                    <a:pt x="2938" y="3320"/>
                  </a:cubicBezTo>
                  <a:cubicBezTo>
                    <a:pt x="3246" y="3050"/>
                    <a:pt x="3425" y="2643"/>
                    <a:pt x="3475" y="2245"/>
                  </a:cubicBezTo>
                  <a:cubicBezTo>
                    <a:pt x="3555" y="1418"/>
                    <a:pt x="3067" y="592"/>
                    <a:pt x="2330" y="224"/>
                  </a:cubicBezTo>
                  <a:cubicBezTo>
                    <a:pt x="2028" y="73"/>
                    <a:pt x="1695" y="1"/>
                    <a:pt x="1361" y="1"/>
                  </a:cubicBezTo>
                  <a:close/>
                </a:path>
              </a:pathLst>
            </a:custGeom>
            <a:solidFill>
              <a:srgbClr val="FF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3803350" y="2328050"/>
              <a:ext cx="55375" cy="29850"/>
            </a:xfrm>
            <a:custGeom>
              <a:avLst/>
              <a:gdLst/>
              <a:ahLst/>
              <a:cxnLst/>
              <a:rect l="l" t="t" r="r" b="b"/>
              <a:pathLst>
                <a:path w="2215" h="1194" extrusionOk="0">
                  <a:moveTo>
                    <a:pt x="82" y="1"/>
                  </a:moveTo>
                  <a:cubicBezTo>
                    <a:pt x="42" y="1"/>
                    <a:pt x="0" y="33"/>
                    <a:pt x="12" y="87"/>
                  </a:cubicBezTo>
                  <a:cubicBezTo>
                    <a:pt x="132" y="605"/>
                    <a:pt x="500" y="1072"/>
                    <a:pt x="1038" y="1172"/>
                  </a:cubicBezTo>
                  <a:cubicBezTo>
                    <a:pt x="1109" y="1186"/>
                    <a:pt x="1181" y="1193"/>
                    <a:pt x="1252" y="1193"/>
                  </a:cubicBezTo>
                  <a:cubicBezTo>
                    <a:pt x="1667" y="1193"/>
                    <a:pt x="2058" y="951"/>
                    <a:pt x="2202" y="535"/>
                  </a:cubicBezTo>
                  <a:cubicBezTo>
                    <a:pt x="2214" y="485"/>
                    <a:pt x="2170" y="451"/>
                    <a:pt x="2127" y="451"/>
                  </a:cubicBezTo>
                  <a:cubicBezTo>
                    <a:pt x="2100" y="451"/>
                    <a:pt x="2074" y="464"/>
                    <a:pt x="2063" y="495"/>
                  </a:cubicBezTo>
                  <a:cubicBezTo>
                    <a:pt x="1950" y="851"/>
                    <a:pt x="1606" y="1056"/>
                    <a:pt x="1251" y="1056"/>
                  </a:cubicBezTo>
                  <a:cubicBezTo>
                    <a:pt x="1170" y="1056"/>
                    <a:pt x="1088" y="1045"/>
                    <a:pt x="1008" y="1023"/>
                  </a:cubicBezTo>
                  <a:cubicBezTo>
                    <a:pt x="550" y="903"/>
                    <a:pt x="251" y="495"/>
                    <a:pt x="142" y="47"/>
                  </a:cubicBezTo>
                  <a:cubicBezTo>
                    <a:pt x="134" y="15"/>
                    <a:pt x="108" y="1"/>
                    <a:pt x="8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3824625" y="2309825"/>
              <a:ext cx="12400" cy="46500"/>
            </a:xfrm>
            <a:custGeom>
              <a:avLst/>
              <a:gdLst/>
              <a:ahLst/>
              <a:cxnLst/>
              <a:rect l="l" t="t" r="r" b="b"/>
              <a:pathLst>
                <a:path w="496" h="1860" extrusionOk="0">
                  <a:moveTo>
                    <a:pt x="181" y="1"/>
                  </a:moveTo>
                  <a:cubicBezTo>
                    <a:pt x="132" y="1"/>
                    <a:pt x="82" y="50"/>
                    <a:pt x="117" y="99"/>
                  </a:cubicBezTo>
                  <a:cubicBezTo>
                    <a:pt x="276" y="348"/>
                    <a:pt x="356" y="637"/>
                    <a:pt x="356" y="925"/>
                  </a:cubicBezTo>
                  <a:cubicBezTo>
                    <a:pt x="346" y="1204"/>
                    <a:pt x="276" y="1553"/>
                    <a:pt x="48" y="1741"/>
                  </a:cubicBezTo>
                  <a:cubicBezTo>
                    <a:pt x="1" y="1788"/>
                    <a:pt x="45" y="1859"/>
                    <a:pt x="101" y="1859"/>
                  </a:cubicBezTo>
                  <a:cubicBezTo>
                    <a:pt x="116" y="1859"/>
                    <a:pt x="132" y="1854"/>
                    <a:pt x="147" y="1841"/>
                  </a:cubicBezTo>
                  <a:cubicBezTo>
                    <a:pt x="396" y="1632"/>
                    <a:pt x="486" y="1264"/>
                    <a:pt x="486" y="955"/>
                  </a:cubicBezTo>
                  <a:cubicBezTo>
                    <a:pt x="495" y="626"/>
                    <a:pt x="406" y="308"/>
                    <a:pt x="236" y="29"/>
                  </a:cubicBezTo>
                  <a:cubicBezTo>
                    <a:pt x="222" y="9"/>
                    <a:pt x="201" y="1"/>
                    <a:pt x="18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3815600" y="2294575"/>
              <a:ext cx="32825" cy="15975"/>
            </a:xfrm>
            <a:custGeom>
              <a:avLst/>
              <a:gdLst/>
              <a:ahLst/>
              <a:cxnLst/>
              <a:rect l="l" t="t" r="r" b="b"/>
              <a:pathLst>
                <a:path w="1313" h="639" extrusionOk="0">
                  <a:moveTo>
                    <a:pt x="154" y="1"/>
                  </a:moveTo>
                  <a:cubicBezTo>
                    <a:pt x="133" y="1"/>
                    <a:pt x="111" y="1"/>
                    <a:pt x="90" y="2"/>
                  </a:cubicBezTo>
                  <a:cubicBezTo>
                    <a:pt x="3" y="12"/>
                    <a:pt x="0" y="142"/>
                    <a:pt x="81" y="142"/>
                  </a:cubicBezTo>
                  <a:cubicBezTo>
                    <a:pt x="84" y="142"/>
                    <a:pt x="87" y="142"/>
                    <a:pt x="90" y="142"/>
                  </a:cubicBezTo>
                  <a:cubicBezTo>
                    <a:pt x="112" y="140"/>
                    <a:pt x="133" y="140"/>
                    <a:pt x="155" y="140"/>
                  </a:cubicBezTo>
                  <a:cubicBezTo>
                    <a:pt x="540" y="140"/>
                    <a:pt x="920" y="309"/>
                    <a:pt x="1175" y="619"/>
                  </a:cubicBezTo>
                  <a:cubicBezTo>
                    <a:pt x="1188" y="633"/>
                    <a:pt x="1204" y="639"/>
                    <a:pt x="1219" y="639"/>
                  </a:cubicBezTo>
                  <a:cubicBezTo>
                    <a:pt x="1268" y="639"/>
                    <a:pt x="1313" y="574"/>
                    <a:pt x="1274" y="520"/>
                  </a:cubicBezTo>
                  <a:cubicBezTo>
                    <a:pt x="1000" y="188"/>
                    <a:pt x="580" y="1"/>
                    <a:pt x="15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3457750" y="2172675"/>
              <a:ext cx="367075" cy="350900"/>
            </a:xfrm>
            <a:custGeom>
              <a:avLst/>
              <a:gdLst/>
              <a:ahLst/>
              <a:cxnLst/>
              <a:rect l="l" t="t" r="r" b="b"/>
              <a:pathLst>
                <a:path w="14683" h="14036" extrusionOk="0">
                  <a:moveTo>
                    <a:pt x="7346" y="1"/>
                  </a:moveTo>
                  <a:cubicBezTo>
                    <a:pt x="0" y="130"/>
                    <a:pt x="359" y="5376"/>
                    <a:pt x="359" y="5376"/>
                  </a:cubicBezTo>
                  <a:cubicBezTo>
                    <a:pt x="418" y="6879"/>
                    <a:pt x="329" y="9318"/>
                    <a:pt x="906" y="10741"/>
                  </a:cubicBezTo>
                  <a:cubicBezTo>
                    <a:pt x="906" y="10741"/>
                    <a:pt x="2917" y="14036"/>
                    <a:pt x="7576" y="14036"/>
                  </a:cubicBezTo>
                  <a:cubicBezTo>
                    <a:pt x="12234" y="14036"/>
                    <a:pt x="13906" y="10174"/>
                    <a:pt x="13906" y="10174"/>
                  </a:cubicBezTo>
                  <a:cubicBezTo>
                    <a:pt x="14484" y="8751"/>
                    <a:pt x="14274" y="6879"/>
                    <a:pt x="14324" y="5376"/>
                  </a:cubicBezTo>
                  <a:cubicBezTo>
                    <a:pt x="14324" y="5376"/>
                    <a:pt x="14683" y="130"/>
                    <a:pt x="7346" y="1"/>
                  </a:cubicBezTo>
                  <a:close/>
                </a:path>
              </a:pathLst>
            </a:custGeom>
            <a:solidFill>
              <a:srgbClr val="FF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3596250" y="2170975"/>
              <a:ext cx="84600" cy="7250"/>
            </a:xfrm>
            <a:custGeom>
              <a:avLst/>
              <a:gdLst/>
              <a:ahLst/>
              <a:cxnLst/>
              <a:rect l="l" t="t" r="r" b="b"/>
              <a:pathLst>
                <a:path w="3384" h="290" extrusionOk="0">
                  <a:moveTo>
                    <a:pt x="1714" y="0"/>
                  </a:moveTo>
                  <a:cubicBezTo>
                    <a:pt x="1168" y="0"/>
                    <a:pt x="624" y="53"/>
                    <a:pt x="85" y="159"/>
                  </a:cubicBezTo>
                  <a:cubicBezTo>
                    <a:pt x="1" y="168"/>
                    <a:pt x="30" y="290"/>
                    <a:pt x="99" y="290"/>
                  </a:cubicBezTo>
                  <a:cubicBezTo>
                    <a:pt x="104" y="290"/>
                    <a:pt x="109" y="289"/>
                    <a:pt x="114" y="288"/>
                  </a:cubicBezTo>
                  <a:cubicBezTo>
                    <a:pt x="643" y="187"/>
                    <a:pt x="1177" y="137"/>
                    <a:pt x="1711" y="137"/>
                  </a:cubicBezTo>
                  <a:cubicBezTo>
                    <a:pt x="2233" y="137"/>
                    <a:pt x="2754" y="185"/>
                    <a:pt x="3270" y="278"/>
                  </a:cubicBezTo>
                  <a:cubicBezTo>
                    <a:pt x="3276" y="280"/>
                    <a:pt x="3282" y="280"/>
                    <a:pt x="3288" y="280"/>
                  </a:cubicBezTo>
                  <a:cubicBezTo>
                    <a:pt x="3363" y="280"/>
                    <a:pt x="3384" y="167"/>
                    <a:pt x="3310" y="148"/>
                  </a:cubicBezTo>
                  <a:cubicBezTo>
                    <a:pt x="2779" y="50"/>
                    <a:pt x="2246" y="0"/>
                    <a:pt x="171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3624850" y="2309600"/>
              <a:ext cx="29000" cy="17850"/>
            </a:xfrm>
            <a:custGeom>
              <a:avLst/>
              <a:gdLst/>
              <a:ahLst/>
              <a:cxnLst/>
              <a:rect l="l" t="t" r="r" b="b"/>
              <a:pathLst>
                <a:path w="1160" h="714" extrusionOk="0">
                  <a:moveTo>
                    <a:pt x="68" y="1"/>
                  </a:moveTo>
                  <a:cubicBezTo>
                    <a:pt x="33" y="1"/>
                    <a:pt x="1" y="23"/>
                    <a:pt x="5" y="68"/>
                  </a:cubicBezTo>
                  <a:cubicBezTo>
                    <a:pt x="25" y="307"/>
                    <a:pt x="115" y="566"/>
                    <a:pt x="354" y="666"/>
                  </a:cubicBezTo>
                  <a:cubicBezTo>
                    <a:pt x="425" y="698"/>
                    <a:pt x="504" y="714"/>
                    <a:pt x="583" y="714"/>
                  </a:cubicBezTo>
                  <a:cubicBezTo>
                    <a:pt x="747" y="714"/>
                    <a:pt x="913" y="647"/>
                    <a:pt x="1021" y="526"/>
                  </a:cubicBezTo>
                  <a:cubicBezTo>
                    <a:pt x="1120" y="407"/>
                    <a:pt x="1160" y="248"/>
                    <a:pt x="1140" y="98"/>
                  </a:cubicBezTo>
                  <a:cubicBezTo>
                    <a:pt x="1140" y="58"/>
                    <a:pt x="1111" y="29"/>
                    <a:pt x="1071" y="29"/>
                  </a:cubicBezTo>
                  <a:cubicBezTo>
                    <a:pt x="1041" y="29"/>
                    <a:pt x="1001" y="58"/>
                    <a:pt x="1001" y="98"/>
                  </a:cubicBezTo>
                  <a:cubicBezTo>
                    <a:pt x="1021" y="237"/>
                    <a:pt x="991" y="367"/>
                    <a:pt x="881" y="467"/>
                  </a:cubicBezTo>
                  <a:cubicBezTo>
                    <a:pt x="801" y="538"/>
                    <a:pt x="697" y="577"/>
                    <a:pt x="583" y="577"/>
                  </a:cubicBezTo>
                  <a:cubicBezTo>
                    <a:pt x="570" y="577"/>
                    <a:pt x="556" y="577"/>
                    <a:pt x="543" y="576"/>
                  </a:cubicBezTo>
                  <a:cubicBezTo>
                    <a:pt x="284" y="566"/>
                    <a:pt x="155" y="307"/>
                    <a:pt x="145" y="68"/>
                  </a:cubicBezTo>
                  <a:cubicBezTo>
                    <a:pt x="140" y="23"/>
                    <a:pt x="103" y="1"/>
                    <a:pt x="68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3580425" y="2235375"/>
              <a:ext cx="119475" cy="63075"/>
            </a:xfrm>
            <a:custGeom>
              <a:avLst/>
              <a:gdLst/>
              <a:ahLst/>
              <a:cxnLst/>
              <a:rect l="l" t="t" r="r" b="b"/>
              <a:pathLst>
                <a:path w="4779" h="2523" extrusionOk="0">
                  <a:moveTo>
                    <a:pt x="2384" y="1"/>
                  </a:moveTo>
                  <a:cubicBezTo>
                    <a:pt x="1759" y="1"/>
                    <a:pt x="1147" y="248"/>
                    <a:pt x="687" y="698"/>
                  </a:cubicBezTo>
                  <a:cubicBezTo>
                    <a:pt x="309" y="1086"/>
                    <a:pt x="1" y="1753"/>
                    <a:pt x="419" y="2241"/>
                  </a:cubicBezTo>
                  <a:cubicBezTo>
                    <a:pt x="575" y="2415"/>
                    <a:pt x="807" y="2522"/>
                    <a:pt x="1037" y="2522"/>
                  </a:cubicBezTo>
                  <a:cubicBezTo>
                    <a:pt x="1057" y="2522"/>
                    <a:pt x="1076" y="2521"/>
                    <a:pt x="1096" y="2520"/>
                  </a:cubicBezTo>
                  <a:cubicBezTo>
                    <a:pt x="1554" y="2490"/>
                    <a:pt x="1932" y="2072"/>
                    <a:pt x="2390" y="2062"/>
                  </a:cubicBezTo>
                  <a:cubicBezTo>
                    <a:pt x="2837" y="2072"/>
                    <a:pt x="3216" y="2490"/>
                    <a:pt x="3674" y="2520"/>
                  </a:cubicBezTo>
                  <a:cubicBezTo>
                    <a:pt x="3694" y="2521"/>
                    <a:pt x="3714" y="2522"/>
                    <a:pt x="3734" y="2522"/>
                  </a:cubicBezTo>
                  <a:cubicBezTo>
                    <a:pt x="3971" y="2522"/>
                    <a:pt x="4195" y="2415"/>
                    <a:pt x="4350" y="2241"/>
                  </a:cubicBezTo>
                  <a:cubicBezTo>
                    <a:pt x="4779" y="1743"/>
                    <a:pt x="4460" y="1076"/>
                    <a:pt x="4062" y="678"/>
                  </a:cubicBezTo>
                  <a:cubicBezTo>
                    <a:pt x="3624" y="250"/>
                    <a:pt x="3017" y="11"/>
                    <a:pt x="2419" y="1"/>
                  </a:cubicBezTo>
                  <a:cubicBezTo>
                    <a:pt x="2408" y="1"/>
                    <a:pt x="2396" y="1"/>
                    <a:pt x="238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3461050" y="2290625"/>
              <a:ext cx="360725" cy="112125"/>
            </a:xfrm>
            <a:custGeom>
              <a:avLst/>
              <a:gdLst/>
              <a:ahLst/>
              <a:cxnLst/>
              <a:rect l="l" t="t" r="r" b="b"/>
              <a:pathLst>
                <a:path w="14429" h="4485" extrusionOk="0">
                  <a:moveTo>
                    <a:pt x="3541" y="1"/>
                  </a:moveTo>
                  <a:cubicBezTo>
                    <a:pt x="1772" y="1"/>
                    <a:pt x="0" y="1928"/>
                    <a:pt x="326" y="2728"/>
                  </a:cubicBezTo>
                  <a:cubicBezTo>
                    <a:pt x="643" y="3505"/>
                    <a:pt x="1993" y="4485"/>
                    <a:pt x="3693" y="4485"/>
                  </a:cubicBezTo>
                  <a:cubicBezTo>
                    <a:pt x="3758" y="4485"/>
                    <a:pt x="3824" y="4483"/>
                    <a:pt x="3890" y="4480"/>
                  </a:cubicBezTo>
                  <a:cubicBezTo>
                    <a:pt x="5681" y="4401"/>
                    <a:pt x="6349" y="3126"/>
                    <a:pt x="6349" y="3126"/>
                  </a:cubicBezTo>
                  <a:cubicBezTo>
                    <a:pt x="6349" y="3126"/>
                    <a:pt x="6588" y="2818"/>
                    <a:pt x="7055" y="2778"/>
                  </a:cubicBezTo>
                  <a:lnTo>
                    <a:pt x="7364" y="2778"/>
                  </a:lnTo>
                  <a:cubicBezTo>
                    <a:pt x="7831" y="2818"/>
                    <a:pt x="8081" y="3126"/>
                    <a:pt x="8081" y="3126"/>
                  </a:cubicBezTo>
                  <a:cubicBezTo>
                    <a:pt x="8081" y="3126"/>
                    <a:pt x="8747" y="4401"/>
                    <a:pt x="10539" y="4480"/>
                  </a:cubicBezTo>
                  <a:cubicBezTo>
                    <a:pt x="10605" y="4483"/>
                    <a:pt x="10671" y="4485"/>
                    <a:pt x="10736" y="4485"/>
                  </a:cubicBezTo>
                  <a:cubicBezTo>
                    <a:pt x="12435" y="4485"/>
                    <a:pt x="13776" y="3505"/>
                    <a:pt x="14102" y="2728"/>
                  </a:cubicBezTo>
                  <a:cubicBezTo>
                    <a:pt x="14429" y="1928"/>
                    <a:pt x="12647" y="1"/>
                    <a:pt x="10888" y="1"/>
                  </a:cubicBezTo>
                  <a:cubicBezTo>
                    <a:pt x="10874" y="1"/>
                    <a:pt x="10861" y="1"/>
                    <a:pt x="10848" y="1"/>
                  </a:cubicBezTo>
                  <a:cubicBezTo>
                    <a:pt x="9066" y="31"/>
                    <a:pt x="8519" y="1534"/>
                    <a:pt x="8081" y="1813"/>
                  </a:cubicBezTo>
                  <a:cubicBezTo>
                    <a:pt x="7672" y="2082"/>
                    <a:pt x="7324" y="2091"/>
                    <a:pt x="7279" y="2091"/>
                  </a:cubicBezTo>
                  <a:cubicBezTo>
                    <a:pt x="7276" y="2091"/>
                    <a:pt x="7274" y="2091"/>
                    <a:pt x="7274" y="2091"/>
                  </a:cubicBezTo>
                  <a:lnTo>
                    <a:pt x="7155" y="2091"/>
                  </a:lnTo>
                  <a:cubicBezTo>
                    <a:pt x="7155" y="2091"/>
                    <a:pt x="7153" y="2091"/>
                    <a:pt x="7150" y="2091"/>
                  </a:cubicBezTo>
                  <a:cubicBezTo>
                    <a:pt x="7104" y="2091"/>
                    <a:pt x="6748" y="2082"/>
                    <a:pt x="6349" y="1813"/>
                  </a:cubicBezTo>
                  <a:cubicBezTo>
                    <a:pt x="5911" y="1534"/>
                    <a:pt x="5353" y="31"/>
                    <a:pt x="3581" y="1"/>
                  </a:cubicBezTo>
                  <a:cubicBezTo>
                    <a:pt x="3568" y="1"/>
                    <a:pt x="3555" y="1"/>
                    <a:pt x="35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3497550" y="2308725"/>
              <a:ext cx="94350" cy="68700"/>
            </a:xfrm>
            <a:custGeom>
              <a:avLst/>
              <a:gdLst/>
              <a:ahLst/>
              <a:cxnLst/>
              <a:rect l="l" t="t" r="r" b="b"/>
              <a:pathLst>
                <a:path w="3774" h="2748" extrusionOk="0">
                  <a:moveTo>
                    <a:pt x="2149" y="0"/>
                  </a:moveTo>
                  <a:cubicBezTo>
                    <a:pt x="2105" y="0"/>
                    <a:pt x="2059" y="2"/>
                    <a:pt x="2012" y="4"/>
                  </a:cubicBezTo>
                  <a:cubicBezTo>
                    <a:pt x="768" y="53"/>
                    <a:pt x="160" y="1367"/>
                    <a:pt x="160" y="1367"/>
                  </a:cubicBezTo>
                  <a:cubicBezTo>
                    <a:pt x="1" y="1398"/>
                    <a:pt x="370" y="1905"/>
                    <a:pt x="399" y="1945"/>
                  </a:cubicBezTo>
                  <a:cubicBezTo>
                    <a:pt x="737" y="2492"/>
                    <a:pt x="1267" y="2747"/>
                    <a:pt x="1943" y="2747"/>
                  </a:cubicBezTo>
                  <a:cubicBezTo>
                    <a:pt x="2005" y="2747"/>
                    <a:pt x="2067" y="2745"/>
                    <a:pt x="2131" y="2741"/>
                  </a:cubicBezTo>
                  <a:cubicBezTo>
                    <a:pt x="2549" y="2711"/>
                    <a:pt x="2938" y="2502"/>
                    <a:pt x="3186" y="2183"/>
                  </a:cubicBezTo>
                  <a:cubicBezTo>
                    <a:pt x="3445" y="1855"/>
                    <a:pt x="3674" y="1358"/>
                    <a:pt x="3774" y="949"/>
                  </a:cubicBezTo>
                  <a:cubicBezTo>
                    <a:pt x="3774" y="949"/>
                    <a:pt x="3448" y="0"/>
                    <a:pt x="2149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3522200" y="2317025"/>
              <a:ext cx="51800" cy="51775"/>
            </a:xfrm>
            <a:custGeom>
              <a:avLst/>
              <a:gdLst/>
              <a:ahLst/>
              <a:cxnLst/>
              <a:rect l="l" t="t" r="r" b="b"/>
              <a:pathLst>
                <a:path w="2072" h="2071" extrusionOk="0">
                  <a:moveTo>
                    <a:pt x="1036" y="0"/>
                  </a:moveTo>
                  <a:cubicBezTo>
                    <a:pt x="468" y="0"/>
                    <a:pt x="1" y="468"/>
                    <a:pt x="1" y="1035"/>
                  </a:cubicBezTo>
                  <a:cubicBezTo>
                    <a:pt x="1" y="1613"/>
                    <a:pt x="468" y="2070"/>
                    <a:pt x="1036" y="2070"/>
                  </a:cubicBezTo>
                  <a:cubicBezTo>
                    <a:pt x="1603" y="2070"/>
                    <a:pt x="2071" y="1613"/>
                    <a:pt x="2071" y="1035"/>
                  </a:cubicBezTo>
                  <a:cubicBezTo>
                    <a:pt x="2071" y="468"/>
                    <a:pt x="1603" y="0"/>
                    <a:pt x="1036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3533900" y="2344650"/>
              <a:ext cx="28375" cy="28125"/>
            </a:xfrm>
            <a:custGeom>
              <a:avLst/>
              <a:gdLst/>
              <a:ahLst/>
              <a:cxnLst/>
              <a:rect l="l" t="t" r="r" b="b"/>
              <a:pathLst>
                <a:path w="1135" h="1125" extrusionOk="0">
                  <a:moveTo>
                    <a:pt x="568" y="0"/>
                  </a:moveTo>
                  <a:cubicBezTo>
                    <a:pt x="259" y="0"/>
                    <a:pt x="0" y="249"/>
                    <a:pt x="0" y="567"/>
                  </a:cubicBezTo>
                  <a:cubicBezTo>
                    <a:pt x="0" y="876"/>
                    <a:pt x="259" y="1125"/>
                    <a:pt x="568" y="1125"/>
                  </a:cubicBezTo>
                  <a:cubicBezTo>
                    <a:pt x="876" y="1125"/>
                    <a:pt x="1135" y="876"/>
                    <a:pt x="1135" y="567"/>
                  </a:cubicBezTo>
                  <a:cubicBezTo>
                    <a:pt x="1135" y="249"/>
                    <a:pt x="876" y="0"/>
                    <a:pt x="56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3498375" y="2330675"/>
              <a:ext cx="95550" cy="48350"/>
            </a:xfrm>
            <a:custGeom>
              <a:avLst/>
              <a:gdLst/>
              <a:ahLst/>
              <a:cxnLst/>
              <a:rect l="l" t="t" r="r" b="b"/>
              <a:pathLst>
                <a:path w="3822" h="1934" extrusionOk="0">
                  <a:moveTo>
                    <a:pt x="3739" y="0"/>
                  </a:moveTo>
                  <a:cubicBezTo>
                    <a:pt x="3711" y="0"/>
                    <a:pt x="3683" y="15"/>
                    <a:pt x="3671" y="51"/>
                  </a:cubicBezTo>
                  <a:cubicBezTo>
                    <a:pt x="3571" y="469"/>
                    <a:pt x="3382" y="887"/>
                    <a:pt x="3124" y="1236"/>
                  </a:cubicBezTo>
                  <a:cubicBezTo>
                    <a:pt x="2845" y="1604"/>
                    <a:pt x="2407" y="1794"/>
                    <a:pt x="1949" y="1794"/>
                  </a:cubicBezTo>
                  <a:cubicBezTo>
                    <a:pt x="1122" y="1794"/>
                    <a:pt x="505" y="1286"/>
                    <a:pt x="147" y="569"/>
                  </a:cubicBezTo>
                  <a:cubicBezTo>
                    <a:pt x="135" y="544"/>
                    <a:pt x="114" y="534"/>
                    <a:pt x="94" y="534"/>
                  </a:cubicBezTo>
                  <a:cubicBezTo>
                    <a:pt x="48" y="534"/>
                    <a:pt x="0" y="584"/>
                    <a:pt x="28" y="639"/>
                  </a:cubicBezTo>
                  <a:cubicBezTo>
                    <a:pt x="409" y="1401"/>
                    <a:pt x="1078" y="1934"/>
                    <a:pt x="1941" y="1934"/>
                  </a:cubicBezTo>
                  <a:cubicBezTo>
                    <a:pt x="1957" y="1934"/>
                    <a:pt x="1973" y="1933"/>
                    <a:pt x="1989" y="1933"/>
                  </a:cubicBezTo>
                  <a:cubicBezTo>
                    <a:pt x="2436" y="1923"/>
                    <a:pt x="2874" y="1743"/>
                    <a:pt x="3163" y="1405"/>
                  </a:cubicBezTo>
                  <a:cubicBezTo>
                    <a:pt x="3482" y="1037"/>
                    <a:pt x="3691" y="549"/>
                    <a:pt x="3810" y="82"/>
                  </a:cubicBezTo>
                  <a:cubicBezTo>
                    <a:pt x="3822" y="34"/>
                    <a:pt x="3781" y="0"/>
                    <a:pt x="3739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3693900" y="2312225"/>
              <a:ext cx="94350" cy="68725"/>
            </a:xfrm>
            <a:custGeom>
              <a:avLst/>
              <a:gdLst/>
              <a:ahLst/>
              <a:cxnLst/>
              <a:rect l="l" t="t" r="r" b="b"/>
              <a:pathLst>
                <a:path w="3774" h="2749" extrusionOk="0">
                  <a:moveTo>
                    <a:pt x="1652" y="1"/>
                  </a:moveTo>
                  <a:cubicBezTo>
                    <a:pt x="329" y="1"/>
                    <a:pt x="1" y="949"/>
                    <a:pt x="1" y="949"/>
                  </a:cubicBezTo>
                  <a:cubicBezTo>
                    <a:pt x="100" y="1357"/>
                    <a:pt x="339" y="1864"/>
                    <a:pt x="598" y="2193"/>
                  </a:cubicBezTo>
                  <a:cubicBezTo>
                    <a:pt x="847" y="2512"/>
                    <a:pt x="1235" y="2720"/>
                    <a:pt x="1643" y="2740"/>
                  </a:cubicBezTo>
                  <a:cubicBezTo>
                    <a:pt x="1717" y="2746"/>
                    <a:pt x="1789" y="2749"/>
                    <a:pt x="1859" y="2749"/>
                  </a:cubicBezTo>
                  <a:cubicBezTo>
                    <a:pt x="2523" y="2749"/>
                    <a:pt x="3043" y="2493"/>
                    <a:pt x="3385" y="1944"/>
                  </a:cubicBezTo>
                  <a:cubicBezTo>
                    <a:pt x="3405" y="1914"/>
                    <a:pt x="3773" y="1397"/>
                    <a:pt x="3624" y="1377"/>
                  </a:cubicBezTo>
                  <a:cubicBezTo>
                    <a:pt x="3624" y="1377"/>
                    <a:pt x="3007" y="63"/>
                    <a:pt x="1773" y="3"/>
                  </a:cubicBezTo>
                  <a:cubicBezTo>
                    <a:pt x="1732" y="2"/>
                    <a:pt x="1691" y="1"/>
                    <a:pt x="165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3712075" y="2320750"/>
              <a:ext cx="51550" cy="51800"/>
            </a:xfrm>
            <a:custGeom>
              <a:avLst/>
              <a:gdLst/>
              <a:ahLst/>
              <a:cxnLst/>
              <a:rect l="l" t="t" r="r" b="b"/>
              <a:pathLst>
                <a:path w="2062" h="2072" extrusionOk="0">
                  <a:moveTo>
                    <a:pt x="1026" y="1"/>
                  </a:moveTo>
                  <a:cubicBezTo>
                    <a:pt x="458" y="1"/>
                    <a:pt x="0" y="468"/>
                    <a:pt x="0" y="1036"/>
                  </a:cubicBezTo>
                  <a:cubicBezTo>
                    <a:pt x="0" y="1603"/>
                    <a:pt x="458" y="2071"/>
                    <a:pt x="1026" y="2071"/>
                  </a:cubicBezTo>
                  <a:cubicBezTo>
                    <a:pt x="1603" y="2071"/>
                    <a:pt x="2061" y="1603"/>
                    <a:pt x="2061" y="1036"/>
                  </a:cubicBezTo>
                  <a:cubicBezTo>
                    <a:pt x="2061" y="468"/>
                    <a:pt x="1603" y="1"/>
                    <a:pt x="1026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3723525" y="2348125"/>
              <a:ext cx="28375" cy="28400"/>
            </a:xfrm>
            <a:custGeom>
              <a:avLst/>
              <a:gdLst/>
              <a:ahLst/>
              <a:cxnLst/>
              <a:rect l="l" t="t" r="r" b="b"/>
              <a:pathLst>
                <a:path w="1135" h="1136" extrusionOk="0">
                  <a:moveTo>
                    <a:pt x="568" y="1"/>
                  </a:moveTo>
                  <a:cubicBezTo>
                    <a:pt x="259" y="1"/>
                    <a:pt x="0" y="259"/>
                    <a:pt x="0" y="568"/>
                  </a:cubicBezTo>
                  <a:cubicBezTo>
                    <a:pt x="0" y="886"/>
                    <a:pt x="259" y="1135"/>
                    <a:pt x="568" y="1135"/>
                  </a:cubicBezTo>
                  <a:cubicBezTo>
                    <a:pt x="886" y="1135"/>
                    <a:pt x="1135" y="886"/>
                    <a:pt x="1135" y="568"/>
                  </a:cubicBezTo>
                  <a:cubicBezTo>
                    <a:pt x="1135" y="259"/>
                    <a:pt x="886" y="1"/>
                    <a:pt x="56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3691975" y="2334275"/>
              <a:ext cx="95450" cy="48475"/>
            </a:xfrm>
            <a:custGeom>
              <a:avLst/>
              <a:gdLst/>
              <a:ahLst/>
              <a:cxnLst/>
              <a:rect l="l" t="t" r="r" b="b"/>
              <a:pathLst>
                <a:path w="3818" h="1939" extrusionOk="0">
                  <a:moveTo>
                    <a:pt x="85" y="1"/>
                  </a:moveTo>
                  <a:cubicBezTo>
                    <a:pt x="43" y="1"/>
                    <a:pt x="0" y="33"/>
                    <a:pt x="18" y="86"/>
                  </a:cubicBezTo>
                  <a:cubicBezTo>
                    <a:pt x="127" y="555"/>
                    <a:pt x="346" y="1032"/>
                    <a:pt x="655" y="1400"/>
                  </a:cubicBezTo>
                  <a:cubicBezTo>
                    <a:pt x="954" y="1749"/>
                    <a:pt x="1382" y="1928"/>
                    <a:pt x="1830" y="1938"/>
                  </a:cubicBezTo>
                  <a:cubicBezTo>
                    <a:pt x="1846" y="1938"/>
                    <a:pt x="1862" y="1938"/>
                    <a:pt x="1878" y="1938"/>
                  </a:cubicBezTo>
                  <a:cubicBezTo>
                    <a:pt x="2750" y="1938"/>
                    <a:pt x="3410" y="1406"/>
                    <a:pt x="3790" y="644"/>
                  </a:cubicBezTo>
                  <a:cubicBezTo>
                    <a:pt x="3818" y="589"/>
                    <a:pt x="3770" y="539"/>
                    <a:pt x="3724" y="539"/>
                  </a:cubicBezTo>
                  <a:cubicBezTo>
                    <a:pt x="3704" y="539"/>
                    <a:pt x="3683" y="550"/>
                    <a:pt x="3671" y="575"/>
                  </a:cubicBezTo>
                  <a:cubicBezTo>
                    <a:pt x="3313" y="1291"/>
                    <a:pt x="2706" y="1799"/>
                    <a:pt x="1879" y="1799"/>
                  </a:cubicBezTo>
                  <a:cubicBezTo>
                    <a:pt x="1432" y="1799"/>
                    <a:pt x="1014" y="1619"/>
                    <a:pt x="725" y="1271"/>
                  </a:cubicBezTo>
                  <a:cubicBezTo>
                    <a:pt x="446" y="923"/>
                    <a:pt x="257" y="485"/>
                    <a:pt x="147" y="47"/>
                  </a:cubicBezTo>
                  <a:cubicBezTo>
                    <a:pt x="139" y="15"/>
                    <a:pt x="112" y="1"/>
                    <a:pt x="85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3397275" y="2354550"/>
              <a:ext cx="459650" cy="272025"/>
            </a:xfrm>
            <a:custGeom>
              <a:avLst/>
              <a:gdLst/>
              <a:ahLst/>
              <a:cxnLst/>
              <a:rect l="l" t="t" r="r" b="b"/>
              <a:pathLst>
                <a:path w="18386" h="10881" extrusionOk="0">
                  <a:moveTo>
                    <a:pt x="2791" y="0"/>
                  </a:moveTo>
                  <a:cubicBezTo>
                    <a:pt x="2330" y="0"/>
                    <a:pt x="2340" y="1114"/>
                    <a:pt x="2340" y="1386"/>
                  </a:cubicBezTo>
                  <a:lnTo>
                    <a:pt x="2340" y="3177"/>
                  </a:lnTo>
                  <a:cubicBezTo>
                    <a:pt x="1792" y="4263"/>
                    <a:pt x="707" y="5049"/>
                    <a:pt x="229" y="6184"/>
                  </a:cubicBezTo>
                  <a:cubicBezTo>
                    <a:pt x="80" y="6522"/>
                    <a:pt x="1" y="6900"/>
                    <a:pt x="130" y="7239"/>
                  </a:cubicBezTo>
                  <a:cubicBezTo>
                    <a:pt x="240" y="7488"/>
                    <a:pt x="448" y="7677"/>
                    <a:pt x="687" y="7806"/>
                  </a:cubicBezTo>
                  <a:cubicBezTo>
                    <a:pt x="1001" y="7986"/>
                    <a:pt x="1360" y="8068"/>
                    <a:pt x="1723" y="8068"/>
                  </a:cubicBezTo>
                  <a:cubicBezTo>
                    <a:pt x="2143" y="8068"/>
                    <a:pt x="2569" y="7959"/>
                    <a:pt x="2937" y="7767"/>
                  </a:cubicBezTo>
                  <a:cubicBezTo>
                    <a:pt x="3634" y="7398"/>
                    <a:pt x="4162" y="6771"/>
                    <a:pt x="4549" y="6084"/>
                  </a:cubicBezTo>
                  <a:lnTo>
                    <a:pt x="4549" y="6084"/>
                  </a:lnTo>
                  <a:cubicBezTo>
                    <a:pt x="4131" y="6841"/>
                    <a:pt x="3724" y="7597"/>
                    <a:pt x="3335" y="8364"/>
                  </a:cubicBezTo>
                  <a:cubicBezTo>
                    <a:pt x="3166" y="8692"/>
                    <a:pt x="2997" y="9050"/>
                    <a:pt x="3076" y="9419"/>
                  </a:cubicBezTo>
                  <a:cubicBezTo>
                    <a:pt x="3176" y="9867"/>
                    <a:pt x="3644" y="10156"/>
                    <a:pt x="4102" y="10185"/>
                  </a:cubicBezTo>
                  <a:cubicBezTo>
                    <a:pt x="4137" y="10187"/>
                    <a:pt x="4172" y="10188"/>
                    <a:pt x="4206" y="10188"/>
                  </a:cubicBezTo>
                  <a:cubicBezTo>
                    <a:pt x="4635" y="10188"/>
                    <a:pt x="5038" y="10021"/>
                    <a:pt x="5425" y="9837"/>
                  </a:cubicBezTo>
                  <a:cubicBezTo>
                    <a:pt x="6630" y="9249"/>
                    <a:pt x="7745" y="8393"/>
                    <a:pt x="8352" y="7199"/>
                  </a:cubicBezTo>
                  <a:lnTo>
                    <a:pt x="8471" y="7209"/>
                  </a:lnTo>
                  <a:cubicBezTo>
                    <a:pt x="8302" y="7787"/>
                    <a:pt x="8143" y="8354"/>
                    <a:pt x="7984" y="8931"/>
                  </a:cubicBezTo>
                  <a:cubicBezTo>
                    <a:pt x="7845" y="9429"/>
                    <a:pt x="7715" y="10026"/>
                    <a:pt x="8024" y="10444"/>
                  </a:cubicBezTo>
                  <a:cubicBezTo>
                    <a:pt x="8256" y="10763"/>
                    <a:pt x="8675" y="10880"/>
                    <a:pt x="9074" y="10880"/>
                  </a:cubicBezTo>
                  <a:cubicBezTo>
                    <a:pt x="9136" y="10880"/>
                    <a:pt x="9198" y="10878"/>
                    <a:pt x="9258" y="10872"/>
                  </a:cubicBezTo>
                  <a:cubicBezTo>
                    <a:pt x="10124" y="10793"/>
                    <a:pt x="10930" y="10295"/>
                    <a:pt x="11468" y="9608"/>
                  </a:cubicBezTo>
                  <a:cubicBezTo>
                    <a:pt x="12005" y="8921"/>
                    <a:pt x="12294" y="8055"/>
                    <a:pt x="12364" y="7189"/>
                  </a:cubicBezTo>
                  <a:lnTo>
                    <a:pt x="12364" y="7189"/>
                  </a:lnTo>
                  <a:cubicBezTo>
                    <a:pt x="12328" y="7666"/>
                    <a:pt x="12234" y="9864"/>
                    <a:pt x="13087" y="9864"/>
                  </a:cubicBezTo>
                  <a:cubicBezTo>
                    <a:pt x="13177" y="9864"/>
                    <a:pt x="13277" y="9840"/>
                    <a:pt x="13389" y="9787"/>
                  </a:cubicBezTo>
                  <a:cubicBezTo>
                    <a:pt x="13638" y="9667"/>
                    <a:pt x="13787" y="9419"/>
                    <a:pt x="13886" y="9160"/>
                  </a:cubicBezTo>
                  <a:cubicBezTo>
                    <a:pt x="14205" y="8324"/>
                    <a:pt x="14304" y="7478"/>
                    <a:pt x="14424" y="6592"/>
                  </a:cubicBezTo>
                  <a:lnTo>
                    <a:pt x="14424" y="6592"/>
                  </a:lnTo>
                  <a:cubicBezTo>
                    <a:pt x="14424" y="6851"/>
                    <a:pt x="14414" y="7119"/>
                    <a:pt x="14503" y="7368"/>
                  </a:cubicBezTo>
                  <a:cubicBezTo>
                    <a:pt x="14583" y="7607"/>
                    <a:pt x="14773" y="7836"/>
                    <a:pt x="15031" y="7896"/>
                  </a:cubicBezTo>
                  <a:cubicBezTo>
                    <a:pt x="15074" y="7906"/>
                    <a:pt x="15117" y="7911"/>
                    <a:pt x="15160" y="7911"/>
                  </a:cubicBezTo>
                  <a:cubicBezTo>
                    <a:pt x="15362" y="7911"/>
                    <a:pt x="15569" y="7804"/>
                    <a:pt x="15708" y="7657"/>
                  </a:cubicBezTo>
                  <a:cubicBezTo>
                    <a:pt x="15887" y="7468"/>
                    <a:pt x="15987" y="7229"/>
                    <a:pt x="16067" y="6990"/>
                  </a:cubicBezTo>
                  <a:cubicBezTo>
                    <a:pt x="16235" y="6512"/>
                    <a:pt x="16335" y="6004"/>
                    <a:pt x="16365" y="5497"/>
                  </a:cubicBezTo>
                  <a:lnTo>
                    <a:pt x="16365" y="5497"/>
                  </a:lnTo>
                  <a:cubicBezTo>
                    <a:pt x="16335" y="6015"/>
                    <a:pt x="16375" y="6542"/>
                    <a:pt x="16505" y="7040"/>
                  </a:cubicBezTo>
                  <a:cubicBezTo>
                    <a:pt x="16574" y="7338"/>
                    <a:pt x="16693" y="7657"/>
                    <a:pt x="16962" y="7796"/>
                  </a:cubicBezTo>
                  <a:cubicBezTo>
                    <a:pt x="17050" y="7841"/>
                    <a:pt x="17144" y="7862"/>
                    <a:pt x="17240" y="7862"/>
                  </a:cubicBezTo>
                  <a:cubicBezTo>
                    <a:pt x="17504" y="7862"/>
                    <a:pt x="17777" y="7707"/>
                    <a:pt x="17938" y="7488"/>
                  </a:cubicBezTo>
                  <a:cubicBezTo>
                    <a:pt x="18197" y="7149"/>
                    <a:pt x="18256" y="6701"/>
                    <a:pt x="18276" y="6283"/>
                  </a:cubicBezTo>
                  <a:cubicBezTo>
                    <a:pt x="18385" y="4571"/>
                    <a:pt x="17779" y="4104"/>
                    <a:pt x="17211" y="2491"/>
                  </a:cubicBezTo>
                  <a:cubicBezTo>
                    <a:pt x="17211" y="2491"/>
                    <a:pt x="17318" y="149"/>
                    <a:pt x="16753" y="149"/>
                  </a:cubicBezTo>
                  <a:cubicBezTo>
                    <a:pt x="16722" y="149"/>
                    <a:pt x="16689" y="156"/>
                    <a:pt x="16653" y="171"/>
                  </a:cubicBezTo>
                  <a:cubicBezTo>
                    <a:pt x="15967" y="450"/>
                    <a:pt x="15867" y="2312"/>
                    <a:pt x="15828" y="2799"/>
                  </a:cubicBezTo>
                  <a:cubicBezTo>
                    <a:pt x="15828" y="2799"/>
                    <a:pt x="14432" y="2268"/>
                    <a:pt x="13504" y="2268"/>
                  </a:cubicBezTo>
                  <a:cubicBezTo>
                    <a:pt x="13275" y="2268"/>
                    <a:pt x="13075" y="2300"/>
                    <a:pt x="12931" y="2381"/>
                  </a:cubicBezTo>
                  <a:cubicBezTo>
                    <a:pt x="12204" y="2799"/>
                    <a:pt x="12851" y="3277"/>
                    <a:pt x="12851" y="3277"/>
                  </a:cubicBezTo>
                  <a:cubicBezTo>
                    <a:pt x="12851" y="3277"/>
                    <a:pt x="9785" y="2444"/>
                    <a:pt x="8886" y="2444"/>
                  </a:cubicBezTo>
                  <a:cubicBezTo>
                    <a:pt x="8837" y="2444"/>
                    <a:pt x="8795" y="2446"/>
                    <a:pt x="8760" y="2451"/>
                  </a:cubicBezTo>
                  <a:cubicBezTo>
                    <a:pt x="8073" y="2560"/>
                    <a:pt x="8312" y="3029"/>
                    <a:pt x="8312" y="3029"/>
                  </a:cubicBezTo>
                  <a:cubicBezTo>
                    <a:pt x="8312" y="3029"/>
                    <a:pt x="6512" y="2351"/>
                    <a:pt x="5594" y="2351"/>
                  </a:cubicBezTo>
                  <a:cubicBezTo>
                    <a:pt x="5581" y="2351"/>
                    <a:pt x="5568" y="2351"/>
                    <a:pt x="5555" y="2352"/>
                  </a:cubicBezTo>
                  <a:cubicBezTo>
                    <a:pt x="4281" y="2381"/>
                    <a:pt x="3653" y="2859"/>
                    <a:pt x="3653" y="2859"/>
                  </a:cubicBezTo>
                  <a:cubicBezTo>
                    <a:pt x="3574" y="2372"/>
                    <a:pt x="3514" y="1883"/>
                    <a:pt x="3425" y="1396"/>
                  </a:cubicBezTo>
                  <a:cubicBezTo>
                    <a:pt x="3365" y="1078"/>
                    <a:pt x="3266" y="62"/>
                    <a:pt x="2828" y="2"/>
                  </a:cubicBezTo>
                  <a:cubicBezTo>
                    <a:pt x="2815" y="1"/>
                    <a:pt x="2803" y="0"/>
                    <a:pt x="279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3639275" y="2478025"/>
              <a:ext cx="83025" cy="115475"/>
            </a:xfrm>
            <a:custGeom>
              <a:avLst/>
              <a:gdLst/>
              <a:ahLst/>
              <a:cxnLst/>
              <a:rect l="l" t="t" r="r" b="b"/>
              <a:pathLst>
                <a:path w="3321" h="4619" extrusionOk="0">
                  <a:moveTo>
                    <a:pt x="3240" y="0"/>
                  </a:moveTo>
                  <a:cubicBezTo>
                    <a:pt x="3237" y="0"/>
                    <a:pt x="3234" y="0"/>
                    <a:pt x="3231" y="1"/>
                  </a:cubicBezTo>
                  <a:cubicBezTo>
                    <a:pt x="2305" y="110"/>
                    <a:pt x="1887" y="996"/>
                    <a:pt x="1539" y="1753"/>
                  </a:cubicBezTo>
                  <a:cubicBezTo>
                    <a:pt x="1111" y="2708"/>
                    <a:pt x="603" y="3634"/>
                    <a:pt x="36" y="4520"/>
                  </a:cubicBezTo>
                  <a:cubicBezTo>
                    <a:pt x="0" y="4569"/>
                    <a:pt x="50" y="4618"/>
                    <a:pt x="99" y="4618"/>
                  </a:cubicBezTo>
                  <a:cubicBezTo>
                    <a:pt x="120" y="4618"/>
                    <a:pt x="141" y="4610"/>
                    <a:pt x="155" y="4589"/>
                  </a:cubicBezTo>
                  <a:cubicBezTo>
                    <a:pt x="673" y="3783"/>
                    <a:pt x="1131" y="2947"/>
                    <a:pt x="1539" y="2081"/>
                  </a:cubicBezTo>
                  <a:cubicBezTo>
                    <a:pt x="1897" y="1324"/>
                    <a:pt x="2266" y="249"/>
                    <a:pt x="3231" y="140"/>
                  </a:cubicBezTo>
                  <a:cubicBezTo>
                    <a:pt x="3317" y="130"/>
                    <a:pt x="3321" y="0"/>
                    <a:pt x="3240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3636075" y="2486600"/>
              <a:ext cx="28675" cy="48575"/>
            </a:xfrm>
            <a:custGeom>
              <a:avLst/>
              <a:gdLst/>
              <a:ahLst/>
              <a:cxnLst/>
              <a:rect l="l" t="t" r="r" b="b"/>
              <a:pathLst>
                <a:path w="1147" h="1943" extrusionOk="0">
                  <a:moveTo>
                    <a:pt x="1053" y="1"/>
                  </a:moveTo>
                  <a:cubicBezTo>
                    <a:pt x="1033" y="1"/>
                    <a:pt x="1012" y="11"/>
                    <a:pt x="1000" y="36"/>
                  </a:cubicBezTo>
                  <a:cubicBezTo>
                    <a:pt x="731" y="663"/>
                    <a:pt x="403" y="1270"/>
                    <a:pt x="34" y="1837"/>
                  </a:cubicBezTo>
                  <a:cubicBezTo>
                    <a:pt x="0" y="1892"/>
                    <a:pt x="46" y="1942"/>
                    <a:pt x="94" y="1942"/>
                  </a:cubicBezTo>
                  <a:cubicBezTo>
                    <a:pt x="116" y="1942"/>
                    <a:pt x="138" y="1932"/>
                    <a:pt x="154" y="1907"/>
                  </a:cubicBezTo>
                  <a:cubicBezTo>
                    <a:pt x="522" y="1340"/>
                    <a:pt x="850" y="733"/>
                    <a:pt x="1119" y="105"/>
                  </a:cubicBezTo>
                  <a:cubicBezTo>
                    <a:pt x="1147" y="51"/>
                    <a:pt x="1099" y="1"/>
                    <a:pt x="1053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3535925" y="2457850"/>
              <a:ext cx="103750" cy="115200"/>
            </a:xfrm>
            <a:custGeom>
              <a:avLst/>
              <a:gdLst/>
              <a:ahLst/>
              <a:cxnLst/>
              <a:rect l="l" t="t" r="r" b="b"/>
              <a:pathLst>
                <a:path w="4150" h="4608" extrusionOk="0">
                  <a:moveTo>
                    <a:pt x="4069" y="1"/>
                  </a:moveTo>
                  <a:cubicBezTo>
                    <a:pt x="4066" y="1"/>
                    <a:pt x="4063" y="1"/>
                    <a:pt x="4060" y="1"/>
                  </a:cubicBezTo>
                  <a:cubicBezTo>
                    <a:pt x="3573" y="51"/>
                    <a:pt x="3224" y="439"/>
                    <a:pt x="2936" y="797"/>
                  </a:cubicBezTo>
                  <a:cubicBezTo>
                    <a:pt x="2617" y="1215"/>
                    <a:pt x="2348" y="1664"/>
                    <a:pt x="2089" y="2122"/>
                  </a:cubicBezTo>
                  <a:cubicBezTo>
                    <a:pt x="1582" y="3027"/>
                    <a:pt x="1024" y="3983"/>
                    <a:pt x="69" y="4480"/>
                  </a:cubicBezTo>
                  <a:cubicBezTo>
                    <a:pt x="0" y="4515"/>
                    <a:pt x="42" y="4608"/>
                    <a:pt x="106" y="4608"/>
                  </a:cubicBezTo>
                  <a:cubicBezTo>
                    <a:pt x="116" y="4608"/>
                    <a:pt x="127" y="4605"/>
                    <a:pt x="138" y="4600"/>
                  </a:cubicBezTo>
                  <a:cubicBezTo>
                    <a:pt x="994" y="4162"/>
                    <a:pt x="1542" y="3346"/>
                    <a:pt x="2020" y="2529"/>
                  </a:cubicBezTo>
                  <a:cubicBezTo>
                    <a:pt x="2279" y="2082"/>
                    <a:pt x="2518" y="1633"/>
                    <a:pt x="2816" y="1206"/>
                  </a:cubicBezTo>
                  <a:cubicBezTo>
                    <a:pt x="3104" y="777"/>
                    <a:pt x="3503" y="200"/>
                    <a:pt x="4060" y="140"/>
                  </a:cubicBezTo>
                  <a:cubicBezTo>
                    <a:pt x="4147" y="131"/>
                    <a:pt x="4150" y="1"/>
                    <a:pt x="4069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3545475" y="2461750"/>
              <a:ext cx="43075" cy="54000"/>
            </a:xfrm>
            <a:custGeom>
              <a:avLst/>
              <a:gdLst/>
              <a:ahLst/>
              <a:cxnLst/>
              <a:rect l="l" t="t" r="r" b="b"/>
              <a:pathLst>
                <a:path w="1723" h="2160" extrusionOk="0">
                  <a:moveTo>
                    <a:pt x="1625" y="1"/>
                  </a:moveTo>
                  <a:cubicBezTo>
                    <a:pt x="1609" y="1"/>
                    <a:pt x="1592" y="7"/>
                    <a:pt x="1578" y="24"/>
                  </a:cubicBezTo>
                  <a:cubicBezTo>
                    <a:pt x="951" y="612"/>
                    <a:pt x="433" y="1298"/>
                    <a:pt x="35" y="2055"/>
                  </a:cubicBezTo>
                  <a:cubicBezTo>
                    <a:pt x="1" y="2110"/>
                    <a:pt x="47" y="2160"/>
                    <a:pt x="95" y="2160"/>
                  </a:cubicBezTo>
                  <a:cubicBezTo>
                    <a:pt x="117" y="2160"/>
                    <a:pt x="139" y="2150"/>
                    <a:pt x="154" y="2125"/>
                  </a:cubicBezTo>
                  <a:cubicBezTo>
                    <a:pt x="543" y="1378"/>
                    <a:pt x="1060" y="701"/>
                    <a:pt x="1678" y="114"/>
                  </a:cubicBezTo>
                  <a:cubicBezTo>
                    <a:pt x="1723" y="69"/>
                    <a:pt x="1677" y="1"/>
                    <a:pt x="1625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3438350" y="2443425"/>
              <a:ext cx="110250" cy="97525"/>
            </a:xfrm>
            <a:custGeom>
              <a:avLst/>
              <a:gdLst/>
              <a:ahLst/>
              <a:cxnLst/>
              <a:rect l="l" t="t" r="r" b="b"/>
              <a:pathLst>
                <a:path w="4410" h="3901" extrusionOk="0">
                  <a:moveTo>
                    <a:pt x="4320" y="1"/>
                  </a:moveTo>
                  <a:cubicBezTo>
                    <a:pt x="3275" y="1"/>
                    <a:pt x="2738" y="1006"/>
                    <a:pt x="2249" y="1772"/>
                  </a:cubicBezTo>
                  <a:cubicBezTo>
                    <a:pt x="1722" y="2619"/>
                    <a:pt x="1025" y="3405"/>
                    <a:pt x="70" y="3763"/>
                  </a:cubicBezTo>
                  <a:cubicBezTo>
                    <a:pt x="0" y="3790"/>
                    <a:pt x="14" y="3900"/>
                    <a:pt x="79" y="3900"/>
                  </a:cubicBezTo>
                  <a:cubicBezTo>
                    <a:pt x="88" y="3900"/>
                    <a:pt x="99" y="3898"/>
                    <a:pt x="110" y="3893"/>
                  </a:cubicBezTo>
                  <a:cubicBezTo>
                    <a:pt x="966" y="3584"/>
                    <a:pt x="1623" y="2938"/>
                    <a:pt x="2130" y="2201"/>
                  </a:cubicBezTo>
                  <a:cubicBezTo>
                    <a:pt x="2685" y="1417"/>
                    <a:pt x="3172" y="140"/>
                    <a:pt x="4307" y="140"/>
                  </a:cubicBezTo>
                  <a:cubicBezTo>
                    <a:pt x="4311" y="140"/>
                    <a:pt x="4316" y="140"/>
                    <a:pt x="4320" y="140"/>
                  </a:cubicBezTo>
                  <a:cubicBezTo>
                    <a:pt x="4410" y="140"/>
                    <a:pt x="4410" y="1"/>
                    <a:pt x="4320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3456050" y="2457525"/>
              <a:ext cx="29975" cy="35050"/>
            </a:xfrm>
            <a:custGeom>
              <a:avLst/>
              <a:gdLst/>
              <a:ahLst/>
              <a:cxnLst/>
              <a:rect l="l" t="t" r="r" b="b"/>
              <a:pathLst>
                <a:path w="1199" h="1402" extrusionOk="0">
                  <a:moveTo>
                    <a:pt x="1105" y="0"/>
                  </a:moveTo>
                  <a:cubicBezTo>
                    <a:pt x="1091" y="0"/>
                    <a:pt x="1076" y="8"/>
                    <a:pt x="1064" y="24"/>
                  </a:cubicBezTo>
                  <a:cubicBezTo>
                    <a:pt x="725" y="442"/>
                    <a:pt x="377" y="861"/>
                    <a:pt x="39" y="1279"/>
                  </a:cubicBezTo>
                  <a:cubicBezTo>
                    <a:pt x="1" y="1331"/>
                    <a:pt x="44" y="1402"/>
                    <a:pt x="93" y="1402"/>
                  </a:cubicBezTo>
                  <a:cubicBezTo>
                    <a:pt x="108" y="1402"/>
                    <a:pt x="124" y="1395"/>
                    <a:pt x="138" y="1378"/>
                  </a:cubicBezTo>
                  <a:lnTo>
                    <a:pt x="1154" y="124"/>
                  </a:lnTo>
                  <a:cubicBezTo>
                    <a:pt x="1199" y="71"/>
                    <a:pt x="1152" y="0"/>
                    <a:pt x="110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3731600" y="2454075"/>
              <a:ext cx="35700" cy="116725"/>
            </a:xfrm>
            <a:custGeom>
              <a:avLst/>
              <a:gdLst/>
              <a:ahLst/>
              <a:cxnLst/>
              <a:rect l="l" t="t" r="r" b="b"/>
              <a:pathLst>
                <a:path w="1428" h="4669" extrusionOk="0">
                  <a:moveTo>
                    <a:pt x="1334" y="1"/>
                  </a:moveTo>
                  <a:cubicBezTo>
                    <a:pt x="1323" y="1"/>
                    <a:pt x="1311" y="4"/>
                    <a:pt x="1300" y="13"/>
                  </a:cubicBezTo>
                  <a:cubicBezTo>
                    <a:pt x="1001" y="232"/>
                    <a:pt x="862" y="600"/>
                    <a:pt x="723" y="928"/>
                  </a:cubicBezTo>
                  <a:cubicBezTo>
                    <a:pt x="563" y="1307"/>
                    <a:pt x="444" y="1695"/>
                    <a:pt x="354" y="2093"/>
                  </a:cubicBezTo>
                  <a:cubicBezTo>
                    <a:pt x="165" y="2919"/>
                    <a:pt x="86" y="3766"/>
                    <a:pt x="6" y="4602"/>
                  </a:cubicBezTo>
                  <a:cubicBezTo>
                    <a:pt x="1" y="4646"/>
                    <a:pt x="33" y="4669"/>
                    <a:pt x="68" y="4669"/>
                  </a:cubicBezTo>
                  <a:cubicBezTo>
                    <a:pt x="103" y="4669"/>
                    <a:pt x="140" y="4646"/>
                    <a:pt x="145" y="4602"/>
                  </a:cubicBezTo>
                  <a:cubicBezTo>
                    <a:pt x="215" y="3815"/>
                    <a:pt x="285" y="3029"/>
                    <a:pt x="453" y="2262"/>
                  </a:cubicBezTo>
                  <a:cubicBezTo>
                    <a:pt x="533" y="1904"/>
                    <a:pt x="633" y="1546"/>
                    <a:pt x="762" y="1198"/>
                  </a:cubicBezTo>
                  <a:cubicBezTo>
                    <a:pt x="891" y="849"/>
                    <a:pt x="1061" y="361"/>
                    <a:pt x="1369" y="132"/>
                  </a:cubicBezTo>
                  <a:cubicBezTo>
                    <a:pt x="1428" y="91"/>
                    <a:pt x="1389" y="1"/>
                    <a:pt x="1334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779025" y="2480000"/>
              <a:ext cx="6025" cy="46000"/>
            </a:xfrm>
            <a:custGeom>
              <a:avLst/>
              <a:gdLst/>
              <a:ahLst/>
              <a:cxnLst/>
              <a:rect l="l" t="t" r="r" b="b"/>
              <a:pathLst>
                <a:path w="241" h="1840" extrusionOk="0">
                  <a:moveTo>
                    <a:pt x="139" y="0"/>
                  </a:moveTo>
                  <a:cubicBezTo>
                    <a:pt x="112" y="0"/>
                    <a:pt x="88" y="16"/>
                    <a:pt x="80" y="51"/>
                  </a:cubicBezTo>
                  <a:cubicBezTo>
                    <a:pt x="0" y="628"/>
                    <a:pt x="10" y="1216"/>
                    <a:pt x="100" y="1793"/>
                  </a:cubicBezTo>
                  <a:cubicBezTo>
                    <a:pt x="108" y="1825"/>
                    <a:pt x="133" y="1839"/>
                    <a:pt x="159" y="1839"/>
                  </a:cubicBezTo>
                  <a:cubicBezTo>
                    <a:pt x="199" y="1839"/>
                    <a:pt x="241" y="1807"/>
                    <a:pt x="229" y="1753"/>
                  </a:cubicBezTo>
                  <a:cubicBezTo>
                    <a:pt x="140" y="1205"/>
                    <a:pt x="140" y="638"/>
                    <a:pt x="219" y="91"/>
                  </a:cubicBezTo>
                  <a:cubicBezTo>
                    <a:pt x="225" y="36"/>
                    <a:pt x="180" y="0"/>
                    <a:pt x="139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3797750" y="2437750"/>
              <a:ext cx="32175" cy="80800"/>
            </a:xfrm>
            <a:custGeom>
              <a:avLst/>
              <a:gdLst/>
              <a:ahLst/>
              <a:cxnLst/>
              <a:rect l="l" t="t" r="r" b="b"/>
              <a:pathLst>
                <a:path w="1287" h="3232" extrusionOk="0">
                  <a:moveTo>
                    <a:pt x="101" y="1"/>
                  </a:moveTo>
                  <a:cubicBezTo>
                    <a:pt x="45" y="1"/>
                    <a:pt x="1" y="72"/>
                    <a:pt x="48" y="119"/>
                  </a:cubicBezTo>
                  <a:cubicBezTo>
                    <a:pt x="884" y="905"/>
                    <a:pt x="1072" y="2070"/>
                    <a:pt x="1142" y="3165"/>
                  </a:cubicBezTo>
                  <a:cubicBezTo>
                    <a:pt x="1147" y="3209"/>
                    <a:pt x="1184" y="3231"/>
                    <a:pt x="1219" y="3231"/>
                  </a:cubicBezTo>
                  <a:cubicBezTo>
                    <a:pt x="1254" y="3231"/>
                    <a:pt x="1287" y="3209"/>
                    <a:pt x="1282" y="3165"/>
                  </a:cubicBezTo>
                  <a:cubicBezTo>
                    <a:pt x="1212" y="2030"/>
                    <a:pt x="1013" y="825"/>
                    <a:pt x="147" y="19"/>
                  </a:cubicBezTo>
                  <a:cubicBezTo>
                    <a:pt x="132" y="6"/>
                    <a:pt x="116" y="1"/>
                    <a:pt x="101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3836700" y="2462800"/>
              <a:ext cx="7650" cy="26150"/>
            </a:xfrm>
            <a:custGeom>
              <a:avLst/>
              <a:gdLst/>
              <a:ahLst/>
              <a:cxnLst/>
              <a:rect l="l" t="t" r="r" b="b"/>
              <a:pathLst>
                <a:path w="306" h="1046" extrusionOk="0">
                  <a:moveTo>
                    <a:pt x="81" y="1"/>
                  </a:moveTo>
                  <a:cubicBezTo>
                    <a:pt x="42" y="1"/>
                    <a:pt x="0" y="34"/>
                    <a:pt x="12" y="82"/>
                  </a:cubicBezTo>
                  <a:cubicBezTo>
                    <a:pt x="82" y="380"/>
                    <a:pt x="132" y="679"/>
                    <a:pt x="162" y="978"/>
                  </a:cubicBezTo>
                  <a:cubicBezTo>
                    <a:pt x="167" y="1023"/>
                    <a:pt x="204" y="1045"/>
                    <a:pt x="239" y="1045"/>
                  </a:cubicBezTo>
                  <a:cubicBezTo>
                    <a:pt x="274" y="1045"/>
                    <a:pt x="306" y="1023"/>
                    <a:pt x="301" y="978"/>
                  </a:cubicBezTo>
                  <a:cubicBezTo>
                    <a:pt x="271" y="669"/>
                    <a:pt x="222" y="360"/>
                    <a:pt x="142" y="52"/>
                  </a:cubicBezTo>
                  <a:cubicBezTo>
                    <a:pt x="134" y="16"/>
                    <a:pt x="108" y="1"/>
                    <a:pt x="81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3694525" y="2450100"/>
              <a:ext cx="31850" cy="15975"/>
            </a:xfrm>
            <a:custGeom>
              <a:avLst/>
              <a:gdLst/>
              <a:ahLst/>
              <a:cxnLst/>
              <a:rect l="l" t="t" r="r" b="b"/>
              <a:pathLst>
                <a:path w="1274" h="639" extrusionOk="0">
                  <a:moveTo>
                    <a:pt x="1175" y="1"/>
                  </a:moveTo>
                  <a:cubicBezTo>
                    <a:pt x="1170" y="1"/>
                    <a:pt x="1165" y="2"/>
                    <a:pt x="1160" y="3"/>
                  </a:cubicBezTo>
                  <a:cubicBezTo>
                    <a:pt x="752" y="92"/>
                    <a:pt x="384" y="271"/>
                    <a:pt x="56" y="520"/>
                  </a:cubicBezTo>
                  <a:cubicBezTo>
                    <a:pt x="1" y="567"/>
                    <a:pt x="50" y="638"/>
                    <a:pt x="107" y="638"/>
                  </a:cubicBezTo>
                  <a:cubicBezTo>
                    <a:pt x="123" y="638"/>
                    <a:pt x="140" y="633"/>
                    <a:pt x="155" y="620"/>
                  </a:cubicBezTo>
                  <a:cubicBezTo>
                    <a:pt x="463" y="391"/>
                    <a:pt x="812" y="222"/>
                    <a:pt x="1190" y="142"/>
                  </a:cubicBezTo>
                  <a:cubicBezTo>
                    <a:pt x="1274" y="124"/>
                    <a:pt x="1244" y="1"/>
                    <a:pt x="1175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3469950" y="2391850"/>
              <a:ext cx="4750" cy="26725"/>
            </a:xfrm>
            <a:custGeom>
              <a:avLst/>
              <a:gdLst/>
              <a:ahLst/>
              <a:cxnLst/>
              <a:rect l="l" t="t" r="r" b="b"/>
              <a:pathLst>
                <a:path w="190" h="1069" extrusionOk="0">
                  <a:moveTo>
                    <a:pt x="71" y="1"/>
                  </a:moveTo>
                  <a:cubicBezTo>
                    <a:pt x="64" y="1"/>
                    <a:pt x="57" y="2"/>
                    <a:pt x="50" y="4"/>
                  </a:cubicBezTo>
                  <a:cubicBezTo>
                    <a:pt x="10" y="13"/>
                    <a:pt x="0" y="43"/>
                    <a:pt x="0" y="83"/>
                  </a:cubicBezTo>
                  <a:cubicBezTo>
                    <a:pt x="50" y="391"/>
                    <a:pt x="50" y="700"/>
                    <a:pt x="20" y="999"/>
                  </a:cubicBezTo>
                  <a:cubicBezTo>
                    <a:pt x="20" y="1039"/>
                    <a:pt x="60" y="1068"/>
                    <a:pt x="90" y="1068"/>
                  </a:cubicBezTo>
                  <a:cubicBezTo>
                    <a:pt x="129" y="1068"/>
                    <a:pt x="160" y="1039"/>
                    <a:pt x="160" y="999"/>
                  </a:cubicBezTo>
                  <a:cubicBezTo>
                    <a:pt x="189" y="680"/>
                    <a:pt x="179" y="362"/>
                    <a:pt x="140" y="43"/>
                  </a:cubicBezTo>
                  <a:cubicBezTo>
                    <a:pt x="131" y="19"/>
                    <a:pt x="103" y="1"/>
                    <a:pt x="71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807875" y="2385175"/>
              <a:ext cx="5650" cy="39075"/>
            </a:xfrm>
            <a:custGeom>
              <a:avLst/>
              <a:gdLst/>
              <a:ahLst/>
              <a:cxnLst/>
              <a:rect l="l" t="t" r="r" b="b"/>
              <a:pathLst>
                <a:path w="226" h="1563" extrusionOk="0">
                  <a:moveTo>
                    <a:pt x="142" y="1"/>
                  </a:moveTo>
                  <a:cubicBezTo>
                    <a:pt x="117" y="1"/>
                    <a:pt x="94" y="16"/>
                    <a:pt x="90" y="52"/>
                  </a:cubicBezTo>
                  <a:cubicBezTo>
                    <a:pt x="21" y="529"/>
                    <a:pt x="1" y="1007"/>
                    <a:pt x="41" y="1495"/>
                  </a:cubicBezTo>
                  <a:cubicBezTo>
                    <a:pt x="45" y="1540"/>
                    <a:pt x="83" y="1562"/>
                    <a:pt x="118" y="1562"/>
                  </a:cubicBezTo>
                  <a:cubicBezTo>
                    <a:pt x="152" y="1562"/>
                    <a:pt x="185" y="1540"/>
                    <a:pt x="180" y="1495"/>
                  </a:cubicBezTo>
                  <a:cubicBezTo>
                    <a:pt x="140" y="1027"/>
                    <a:pt x="160" y="559"/>
                    <a:pt x="220" y="91"/>
                  </a:cubicBezTo>
                  <a:cubicBezTo>
                    <a:pt x="226" y="37"/>
                    <a:pt x="181" y="1"/>
                    <a:pt x="142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1" name="Google Shape;1731;p63"/>
          <p:cNvGrpSpPr/>
          <p:nvPr/>
        </p:nvGrpSpPr>
        <p:grpSpPr>
          <a:xfrm>
            <a:off x="7128448" y="94"/>
            <a:ext cx="1421045" cy="5143566"/>
            <a:chOff x="4432500" y="2100525"/>
            <a:chExt cx="408875" cy="1479950"/>
          </a:xfrm>
        </p:grpSpPr>
        <p:sp>
          <p:nvSpPr>
            <p:cNvPr id="1732" name="Google Shape;1732;p63"/>
            <p:cNvSpPr/>
            <p:nvPr/>
          </p:nvSpPr>
          <p:spPr>
            <a:xfrm>
              <a:off x="4432500" y="2100525"/>
              <a:ext cx="408875" cy="1479950"/>
            </a:xfrm>
            <a:custGeom>
              <a:avLst/>
              <a:gdLst/>
              <a:ahLst/>
              <a:cxnLst/>
              <a:rect l="l" t="t" r="r" b="b"/>
              <a:pathLst>
                <a:path w="16355" h="59198" extrusionOk="0">
                  <a:moveTo>
                    <a:pt x="1" y="0"/>
                  </a:moveTo>
                  <a:lnTo>
                    <a:pt x="10034" y="26179"/>
                  </a:lnTo>
                  <a:lnTo>
                    <a:pt x="478" y="26179"/>
                  </a:lnTo>
                  <a:lnTo>
                    <a:pt x="10651" y="59197"/>
                  </a:lnTo>
                  <a:lnTo>
                    <a:pt x="10651" y="59197"/>
                  </a:lnTo>
                  <a:lnTo>
                    <a:pt x="5754" y="30191"/>
                  </a:lnTo>
                  <a:lnTo>
                    <a:pt x="16355" y="30191"/>
                  </a:lnTo>
                  <a:lnTo>
                    <a:pt x="7197" y="0"/>
                  </a:lnTo>
                  <a:close/>
                </a:path>
              </a:pathLst>
            </a:custGeom>
            <a:solidFill>
              <a:srgbClr val="F4C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3"/>
            <p:cNvSpPr/>
            <p:nvPr/>
          </p:nvSpPr>
          <p:spPr>
            <a:xfrm>
              <a:off x="4464600" y="2100525"/>
              <a:ext cx="299625" cy="1470475"/>
            </a:xfrm>
            <a:custGeom>
              <a:avLst/>
              <a:gdLst/>
              <a:ahLst/>
              <a:cxnLst/>
              <a:rect l="l" t="t" r="r" b="b"/>
              <a:pathLst>
                <a:path w="11985" h="58819" extrusionOk="0">
                  <a:moveTo>
                    <a:pt x="120" y="0"/>
                  </a:moveTo>
                  <a:lnTo>
                    <a:pt x="0" y="40"/>
                  </a:lnTo>
                  <a:lnTo>
                    <a:pt x="10113" y="26975"/>
                  </a:lnTo>
                  <a:lnTo>
                    <a:pt x="418" y="26975"/>
                  </a:lnTo>
                  <a:lnTo>
                    <a:pt x="9308" y="58819"/>
                  </a:lnTo>
                  <a:lnTo>
                    <a:pt x="9437" y="58779"/>
                  </a:lnTo>
                  <a:lnTo>
                    <a:pt x="2031" y="27991"/>
                  </a:lnTo>
                  <a:lnTo>
                    <a:pt x="11985" y="28031"/>
                  </a:lnTo>
                  <a:lnTo>
                    <a:pt x="2479" y="119"/>
                  </a:lnTo>
                  <a:lnTo>
                    <a:pt x="2360" y="159"/>
                  </a:lnTo>
                  <a:lnTo>
                    <a:pt x="11806" y="27911"/>
                  </a:lnTo>
                  <a:lnTo>
                    <a:pt x="11806" y="27911"/>
                  </a:lnTo>
                  <a:lnTo>
                    <a:pt x="1872" y="27862"/>
                  </a:lnTo>
                  <a:lnTo>
                    <a:pt x="8491" y="55424"/>
                  </a:lnTo>
                  <a:lnTo>
                    <a:pt x="578" y="27095"/>
                  </a:lnTo>
                  <a:lnTo>
                    <a:pt x="10303" y="2709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ED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3"/>
            <p:cNvSpPr/>
            <p:nvPr/>
          </p:nvSpPr>
          <p:spPr>
            <a:xfrm>
              <a:off x="4547700" y="2105750"/>
              <a:ext cx="255600" cy="1465000"/>
            </a:xfrm>
            <a:custGeom>
              <a:avLst/>
              <a:gdLst/>
              <a:ahLst/>
              <a:cxnLst/>
              <a:rect l="l" t="t" r="r" b="b"/>
              <a:pathLst>
                <a:path w="10224" h="58600" extrusionOk="0">
                  <a:moveTo>
                    <a:pt x="1365" y="0"/>
                  </a:moveTo>
                  <a:lnTo>
                    <a:pt x="1245" y="40"/>
                  </a:lnTo>
                  <a:lnTo>
                    <a:pt x="10054" y="28708"/>
                  </a:lnTo>
                  <a:lnTo>
                    <a:pt x="1" y="28737"/>
                  </a:lnTo>
                  <a:lnTo>
                    <a:pt x="5984" y="58599"/>
                  </a:lnTo>
                  <a:lnTo>
                    <a:pt x="6113" y="58580"/>
                  </a:lnTo>
                  <a:lnTo>
                    <a:pt x="151" y="28867"/>
                  </a:lnTo>
                  <a:lnTo>
                    <a:pt x="10224" y="28827"/>
                  </a:lnTo>
                  <a:lnTo>
                    <a:pt x="1365" y="0"/>
                  </a:lnTo>
                  <a:close/>
                </a:path>
              </a:pathLst>
            </a:custGeom>
            <a:solidFill>
              <a:srgbClr val="FED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5" name="Google Shape;1735;p6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736" name="Google Shape;1736;p6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1737" name="Google Shape;1737;p63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https://github.com/raulmercadox/trabajo_final_r</a:t>
            </a:r>
            <a:endParaRPr dirty="0"/>
          </a:p>
        </p:txBody>
      </p:sp>
      <p:sp>
        <p:nvSpPr>
          <p:cNvPr id="1739" name="Google Shape;1739;p63"/>
          <p:cNvSpPr/>
          <p:nvPr/>
        </p:nvSpPr>
        <p:spPr>
          <a:xfrm>
            <a:off x="820147" y="3305224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0" name="Google Shape;1740;p63"/>
          <p:cNvGrpSpPr/>
          <p:nvPr/>
        </p:nvGrpSpPr>
        <p:grpSpPr>
          <a:xfrm>
            <a:off x="1269618" y="3305224"/>
            <a:ext cx="346056" cy="345674"/>
            <a:chOff x="3303268" y="3817349"/>
            <a:chExt cx="346056" cy="345674"/>
          </a:xfrm>
        </p:grpSpPr>
        <p:sp>
          <p:nvSpPr>
            <p:cNvPr id="1741" name="Google Shape;1741;p63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3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3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3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5" name="Google Shape;1745;p63"/>
          <p:cNvGrpSpPr/>
          <p:nvPr/>
        </p:nvGrpSpPr>
        <p:grpSpPr>
          <a:xfrm>
            <a:off x="1718708" y="3305224"/>
            <a:ext cx="346056" cy="345674"/>
            <a:chOff x="3752358" y="3817349"/>
            <a:chExt cx="346056" cy="345674"/>
          </a:xfrm>
        </p:grpSpPr>
        <p:sp>
          <p:nvSpPr>
            <p:cNvPr id="1746" name="Google Shape;1746;p63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0" name="Google Shape;1750;p63"/>
          <p:cNvGrpSpPr/>
          <p:nvPr/>
        </p:nvGrpSpPr>
        <p:grpSpPr>
          <a:xfrm>
            <a:off x="2167797" y="3305224"/>
            <a:ext cx="346024" cy="345674"/>
            <a:chOff x="4201447" y="3817349"/>
            <a:chExt cx="346024" cy="345674"/>
          </a:xfrm>
        </p:grpSpPr>
        <p:sp>
          <p:nvSpPr>
            <p:cNvPr id="1751" name="Google Shape;1751;p63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3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3" name="Google Shape;1753;p63"/>
          <p:cNvGrpSpPr/>
          <p:nvPr/>
        </p:nvGrpSpPr>
        <p:grpSpPr>
          <a:xfrm flipH="1">
            <a:off x="6136886" y="2307142"/>
            <a:ext cx="3007119" cy="2836303"/>
            <a:chOff x="238125" y="413525"/>
            <a:chExt cx="2559250" cy="2413875"/>
          </a:xfrm>
        </p:grpSpPr>
        <p:sp>
          <p:nvSpPr>
            <p:cNvPr id="1754" name="Google Shape;1754;p63"/>
            <p:cNvSpPr/>
            <p:nvPr/>
          </p:nvSpPr>
          <p:spPr>
            <a:xfrm>
              <a:off x="238125" y="1592000"/>
              <a:ext cx="2427925" cy="1233875"/>
            </a:xfrm>
            <a:custGeom>
              <a:avLst/>
              <a:gdLst/>
              <a:ahLst/>
              <a:cxnLst/>
              <a:rect l="l" t="t" r="r" b="b"/>
              <a:pathLst>
                <a:path w="97117" h="49355" extrusionOk="0">
                  <a:moveTo>
                    <a:pt x="77176" y="0"/>
                  </a:moveTo>
                  <a:lnTo>
                    <a:pt x="54856" y="7177"/>
                  </a:lnTo>
                  <a:cubicBezTo>
                    <a:pt x="28793" y="18926"/>
                    <a:pt x="13611" y="32393"/>
                    <a:pt x="0" y="43107"/>
                  </a:cubicBezTo>
                  <a:lnTo>
                    <a:pt x="0" y="49354"/>
                  </a:lnTo>
                  <a:lnTo>
                    <a:pt x="97116" y="49354"/>
                  </a:lnTo>
                  <a:cubicBezTo>
                    <a:pt x="85594" y="7778"/>
                    <a:pt x="77176" y="0"/>
                    <a:pt x="77176" y="0"/>
                  </a:cubicBezTo>
                  <a:close/>
                </a:path>
              </a:pathLst>
            </a:custGeom>
            <a:solidFill>
              <a:srgbClr val="8E0E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63"/>
            <p:cNvSpPr/>
            <p:nvPr/>
          </p:nvSpPr>
          <p:spPr>
            <a:xfrm>
              <a:off x="1260975" y="1011250"/>
              <a:ext cx="1363700" cy="1472775"/>
            </a:xfrm>
            <a:custGeom>
              <a:avLst/>
              <a:gdLst/>
              <a:ahLst/>
              <a:cxnLst/>
              <a:rect l="l" t="t" r="r" b="b"/>
              <a:pathLst>
                <a:path w="54548" h="58911" extrusionOk="0">
                  <a:moveTo>
                    <a:pt x="45176" y="1"/>
                  </a:moveTo>
                  <a:cubicBezTo>
                    <a:pt x="45176" y="1"/>
                    <a:pt x="45115" y="290"/>
                    <a:pt x="44991" y="828"/>
                  </a:cubicBezTo>
                  <a:lnTo>
                    <a:pt x="44991" y="849"/>
                  </a:lnTo>
                  <a:cubicBezTo>
                    <a:pt x="44473" y="3125"/>
                    <a:pt x="42757" y="9496"/>
                    <a:pt x="39012" y="14212"/>
                  </a:cubicBezTo>
                  <a:cubicBezTo>
                    <a:pt x="35600" y="16672"/>
                    <a:pt x="9888" y="31670"/>
                    <a:pt x="7695" y="34648"/>
                  </a:cubicBezTo>
                  <a:cubicBezTo>
                    <a:pt x="4138" y="38372"/>
                    <a:pt x="1200" y="49727"/>
                    <a:pt x="1" y="54299"/>
                  </a:cubicBezTo>
                  <a:cubicBezTo>
                    <a:pt x="1429" y="55333"/>
                    <a:pt x="4882" y="57898"/>
                    <a:pt x="6247" y="58911"/>
                  </a:cubicBezTo>
                  <a:cubicBezTo>
                    <a:pt x="8854" y="55126"/>
                    <a:pt x="9516" y="54443"/>
                    <a:pt x="12557" y="49313"/>
                  </a:cubicBezTo>
                  <a:lnTo>
                    <a:pt x="12742" y="58125"/>
                  </a:lnTo>
                  <a:cubicBezTo>
                    <a:pt x="12742" y="58125"/>
                    <a:pt x="13509" y="58329"/>
                    <a:pt x="15115" y="58329"/>
                  </a:cubicBezTo>
                  <a:cubicBezTo>
                    <a:pt x="18437" y="58329"/>
                    <a:pt x="25354" y="57454"/>
                    <a:pt x="36510" y="52085"/>
                  </a:cubicBezTo>
                  <a:cubicBezTo>
                    <a:pt x="37875" y="51423"/>
                    <a:pt x="39302" y="50700"/>
                    <a:pt x="40791" y="49914"/>
                  </a:cubicBezTo>
                  <a:cubicBezTo>
                    <a:pt x="40791" y="49914"/>
                    <a:pt x="42343" y="42426"/>
                    <a:pt x="42095" y="29621"/>
                  </a:cubicBezTo>
                  <a:cubicBezTo>
                    <a:pt x="43066" y="28484"/>
                    <a:pt x="46128" y="24844"/>
                    <a:pt x="48631" y="20210"/>
                  </a:cubicBezTo>
                  <a:cubicBezTo>
                    <a:pt x="49230" y="19072"/>
                    <a:pt x="49810" y="17894"/>
                    <a:pt x="50306" y="16672"/>
                  </a:cubicBezTo>
                  <a:cubicBezTo>
                    <a:pt x="53161" y="9703"/>
                    <a:pt x="54547" y="3310"/>
                    <a:pt x="54547" y="3310"/>
                  </a:cubicBezTo>
                  <a:lnTo>
                    <a:pt x="45176" y="1"/>
                  </a:lnTo>
                  <a:close/>
                </a:path>
              </a:pathLst>
            </a:custGeom>
            <a:solidFill>
              <a:srgbClr val="20B7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3"/>
            <p:cNvSpPr/>
            <p:nvPr/>
          </p:nvSpPr>
          <p:spPr>
            <a:xfrm>
              <a:off x="1799325" y="1879500"/>
              <a:ext cx="368200" cy="368150"/>
            </a:xfrm>
            <a:custGeom>
              <a:avLst/>
              <a:gdLst/>
              <a:ahLst/>
              <a:cxnLst/>
              <a:rect l="l" t="t" r="r" b="b"/>
              <a:pathLst>
                <a:path w="14728" h="14726" extrusionOk="0">
                  <a:moveTo>
                    <a:pt x="7008" y="1"/>
                  </a:moveTo>
                  <a:cubicBezTo>
                    <a:pt x="6967" y="1"/>
                    <a:pt x="6927" y="7"/>
                    <a:pt x="6888" y="21"/>
                  </a:cubicBezTo>
                  <a:cubicBezTo>
                    <a:pt x="6019" y="291"/>
                    <a:pt x="4716" y="5358"/>
                    <a:pt x="4716" y="5358"/>
                  </a:cubicBezTo>
                  <a:cubicBezTo>
                    <a:pt x="4716" y="5358"/>
                    <a:pt x="0" y="7737"/>
                    <a:pt x="0" y="8399"/>
                  </a:cubicBezTo>
                  <a:cubicBezTo>
                    <a:pt x="0" y="9309"/>
                    <a:pt x="4447" y="9557"/>
                    <a:pt x="4447" y="9557"/>
                  </a:cubicBezTo>
                  <a:cubicBezTo>
                    <a:pt x="4447" y="9557"/>
                    <a:pt x="3765" y="14480"/>
                    <a:pt x="4405" y="14707"/>
                  </a:cubicBezTo>
                  <a:cubicBezTo>
                    <a:pt x="4441" y="14720"/>
                    <a:pt x="4480" y="14726"/>
                    <a:pt x="4522" y="14726"/>
                  </a:cubicBezTo>
                  <a:cubicBezTo>
                    <a:pt x="5588" y="14726"/>
                    <a:pt x="8481" y="10818"/>
                    <a:pt x="8481" y="10818"/>
                  </a:cubicBezTo>
                  <a:cubicBezTo>
                    <a:pt x="8481" y="10818"/>
                    <a:pt x="11314" y="11842"/>
                    <a:pt x="12518" y="11842"/>
                  </a:cubicBezTo>
                  <a:cubicBezTo>
                    <a:pt x="12694" y="11842"/>
                    <a:pt x="12835" y="11820"/>
                    <a:pt x="12927" y="11770"/>
                  </a:cubicBezTo>
                  <a:cubicBezTo>
                    <a:pt x="13507" y="11460"/>
                    <a:pt x="11542" y="7757"/>
                    <a:pt x="11542" y="7757"/>
                  </a:cubicBezTo>
                  <a:cubicBezTo>
                    <a:pt x="11542" y="7757"/>
                    <a:pt x="14728" y="3186"/>
                    <a:pt x="14334" y="2607"/>
                  </a:cubicBezTo>
                  <a:cubicBezTo>
                    <a:pt x="14296" y="2550"/>
                    <a:pt x="14200" y="2525"/>
                    <a:pt x="14061" y="2525"/>
                  </a:cubicBezTo>
                  <a:cubicBezTo>
                    <a:pt x="12996" y="2525"/>
                    <a:pt x="9370" y="4014"/>
                    <a:pt x="9370" y="4014"/>
                  </a:cubicBezTo>
                  <a:cubicBezTo>
                    <a:pt x="9370" y="4014"/>
                    <a:pt x="8014" y="1"/>
                    <a:pt x="7008" y="1"/>
                  </a:cubicBezTo>
                  <a:close/>
                </a:path>
              </a:pathLst>
            </a:custGeom>
            <a:solidFill>
              <a:srgbClr val="FED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3"/>
            <p:cNvSpPr/>
            <p:nvPr/>
          </p:nvSpPr>
          <p:spPr>
            <a:xfrm>
              <a:off x="2385725" y="1011250"/>
              <a:ext cx="238950" cy="505275"/>
            </a:xfrm>
            <a:custGeom>
              <a:avLst/>
              <a:gdLst/>
              <a:ahLst/>
              <a:cxnLst/>
              <a:rect l="l" t="t" r="r" b="b"/>
              <a:pathLst>
                <a:path w="9558" h="20211" extrusionOk="0">
                  <a:moveTo>
                    <a:pt x="186" y="1"/>
                  </a:moveTo>
                  <a:cubicBezTo>
                    <a:pt x="186" y="1"/>
                    <a:pt x="125" y="290"/>
                    <a:pt x="1" y="828"/>
                  </a:cubicBezTo>
                  <a:lnTo>
                    <a:pt x="1" y="849"/>
                  </a:lnTo>
                  <a:cubicBezTo>
                    <a:pt x="1" y="849"/>
                    <a:pt x="7034" y="4904"/>
                    <a:pt x="7034" y="6123"/>
                  </a:cubicBezTo>
                  <a:cubicBezTo>
                    <a:pt x="7034" y="7344"/>
                    <a:pt x="5751" y="14645"/>
                    <a:pt x="3641" y="20210"/>
                  </a:cubicBezTo>
                  <a:cubicBezTo>
                    <a:pt x="4240" y="19072"/>
                    <a:pt x="4820" y="17894"/>
                    <a:pt x="5316" y="16672"/>
                  </a:cubicBezTo>
                  <a:cubicBezTo>
                    <a:pt x="8171" y="9703"/>
                    <a:pt x="9557" y="3310"/>
                    <a:pt x="9557" y="3310"/>
                  </a:cubicBezTo>
                  <a:lnTo>
                    <a:pt x="186" y="1"/>
                  </a:lnTo>
                  <a:close/>
                </a:path>
              </a:pathLst>
            </a:custGeom>
            <a:solidFill>
              <a:srgbClr val="1E8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3"/>
            <p:cNvSpPr/>
            <p:nvPr/>
          </p:nvSpPr>
          <p:spPr>
            <a:xfrm>
              <a:off x="1453350" y="1375850"/>
              <a:ext cx="767975" cy="521825"/>
            </a:xfrm>
            <a:custGeom>
              <a:avLst/>
              <a:gdLst/>
              <a:ahLst/>
              <a:cxnLst/>
              <a:rect l="l" t="t" r="r" b="b"/>
              <a:pathLst>
                <a:path w="30719" h="20873" extrusionOk="0">
                  <a:moveTo>
                    <a:pt x="30718" y="0"/>
                  </a:moveTo>
                  <a:lnTo>
                    <a:pt x="3828" y="16857"/>
                  </a:lnTo>
                  <a:cubicBezTo>
                    <a:pt x="3828" y="16857"/>
                    <a:pt x="1801" y="18079"/>
                    <a:pt x="0" y="20064"/>
                  </a:cubicBezTo>
                  <a:cubicBezTo>
                    <a:pt x="1815" y="20413"/>
                    <a:pt x="4856" y="20872"/>
                    <a:pt x="8310" y="20872"/>
                  </a:cubicBezTo>
                  <a:cubicBezTo>
                    <a:pt x="12019" y="20872"/>
                    <a:pt x="16205" y="20342"/>
                    <a:pt x="19858" y="18575"/>
                  </a:cubicBezTo>
                  <a:cubicBezTo>
                    <a:pt x="26932" y="15161"/>
                    <a:pt x="29538" y="8914"/>
                    <a:pt x="30718" y="0"/>
                  </a:cubicBezTo>
                  <a:close/>
                </a:path>
              </a:pathLst>
            </a:custGeom>
            <a:solidFill>
              <a:srgbClr val="1E8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3"/>
            <p:cNvSpPr/>
            <p:nvPr/>
          </p:nvSpPr>
          <p:spPr>
            <a:xfrm>
              <a:off x="1260975" y="2156150"/>
              <a:ext cx="86900" cy="268925"/>
            </a:xfrm>
            <a:custGeom>
              <a:avLst/>
              <a:gdLst/>
              <a:ahLst/>
              <a:cxnLst/>
              <a:rect l="l" t="t" r="r" b="b"/>
              <a:pathLst>
                <a:path w="3476" h="10757" extrusionOk="0">
                  <a:moveTo>
                    <a:pt x="2380" y="1"/>
                  </a:moveTo>
                  <a:cubicBezTo>
                    <a:pt x="2091" y="993"/>
                    <a:pt x="1801" y="1986"/>
                    <a:pt x="1531" y="2918"/>
                  </a:cubicBezTo>
                  <a:cubicBezTo>
                    <a:pt x="662" y="5979"/>
                    <a:pt x="1" y="8503"/>
                    <a:pt x="1" y="8503"/>
                  </a:cubicBezTo>
                  <a:lnTo>
                    <a:pt x="146" y="8605"/>
                  </a:lnTo>
                  <a:lnTo>
                    <a:pt x="3476" y="10757"/>
                  </a:lnTo>
                  <a:lnTo>
                    <a:pt x="2380" y="1"/>
                  </a:lnTo>
                  <a:close/>
                </a:path>
              </a:pathLst>
            </a:custGeom>
            <a:solidFill>
              <a:srgbClr val="1E8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3"/>
            <p:cNvSpPr/>
            <p:nvPr/>
          </p:nvSpPr>
          <p:spPr>
            <a:xfrm>
              <a:off x="2173725" y="1751775"/>
              <a:ext cx="145850" cy="561600"/>
            </a:xfrm>
            <a:custGeom>
              <a:avLst/>
              <a:gdLst/>
              <a:ahLst/>
              <a:cxnLst/>
              <a:rect l="l" t="t" r="r" b="b"/>
              <a:pathLst>
                <a:path w="5834" h="22464" extrusionOk="0">
                  <a:moveTo>
                    <a:pt x="5585" y="0"/>
                  </a:moveTo>
                  <a:lnTo>
                    <a:pt x="5585" y="0"/>
                  </a:lnTo>
                  <a:cubicBezTo>
                    <a:pt x="5585" y="1"/>
                    <a:pt x="2896" y="19278"/>
                    <a:pt x="0" y="22464"/>
                  </a:cubicBezTo>
                  <a:cubicBezTo>
                    <a:pt x="1365" y="21802"/>
                    <a:pt x="2792" y="21079"/>
                    <a:pt x="4281" y="20293"/>
                  </a:cubicBezTo>
                  <a:cubicBezTo>
                    <a:pt x="4281" y="20293"/>
                    <a:pt x="5833" y="12805"/>
                    <a:pt x="5585" y="0"/>
                  </a:cubicBezTo>
                  <a:close/>
                </a:path>
              </a:pathLst>
            </a:custGeom>
            <a:solidFill>
              <a:srgbClr val="1E8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3"/>
            <p:cNvSpPr/>
            <p:nvPr/>
          </p:nvSpPr>
          <p:spPr>
            <a:xfrm>
              <a:off x="1760025" y="1751775"/>
              <a:ext cx="229075" cy="88725"/>
            </a:xfrm>
            <a:custGeom>
              <a:avLst/>
              <a:gdLst/>
              <a:ahLst/>
              <a:cxnLst/>
              <a:rect l="l" t="t" r="r" b="b"/>
              <a:pathLst>
                <a:path w="9163" h="3549" extrusionOk="0">
                  <a:moveTo>
                    <a:pt x="9163" y="0"/>
                  </a:moveTo>
                  <a:cubicBezTo>
                    <a:pt x="8666" y="270"/>
                    <a:pt x="8170" y="518"/>
                    <a:pt x="7673" y="766"/>
                  </a:cubicBezTo>
                  <a:cubicBezTo>
                    <a:pt x="5233" y="1986"/>
                    <a:pt x="2544" y="2689"/>
                    <a:pt x="0" y="2959"/>
                  </a:cubicBezTo>
                  <a:cubicBezTo>
                    <a:pt x="793" y="3250"/>
                    <a:pt x="1949" y="3549"/>
                    <a:pt x="3312" y="3549"/>
                  </a:cubicBezTo>
                  <a:cubicBezTo>
                    <a:pt x="4082" y="3549"/>
                    <a:pt x="4918" y="3453"/>
                    <a:pt x="5792" y="3207"/>
                  </a:cubicBezTo>
                  <a:cubicBezTo>
                    <a:pt x="8026" y="2587"/>
                    <a:pt x="8873" y="869"/>
                    <a:pt x="9163" y="0"/>
                  </a:cubicBezTo>
                  <a:close/>
                </a:path>
              </a:pathLst>
            </a:custGeom>
            <a:solidFill>
              <a:srgbClr val="E58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3"/>
            <p:cNvSpPr/>
            <p:nvPr/>
          </p:nvSpPr>
          <p:spPr>
            <a:xfrm>
              <a:off x="2361950" y="413525"/>
              <a:ext cx="435425" cy="735125"/>
            </a:xfrm>
            <a:custGeom>
              <a:avLst/>
              <a:gdLst/>
              <a:ahLst/>
              <a:cxnLst/>
              <a:rect l="l" t="t" r="r" b="b"/>
              <a:pathLst>
                <a:path w="17417" h="29405" extrusionOk="0">
                  <a:moveTo>
                    <a:pt x="8185" y="1"/>
                  </a:moveTo>
                  <a:cubicBezTo>
                    <a:pt x="7539" y="1"/>
                    <a:pt x="7006" y="90"/>
                    <a:pt x="6661" y="246"/>
                  </a:cubicBezTo>
                  <a:cubicBezTo>
                    <a:pt x="5378" y="806"/>
                    <a:pt x="3702" y="3867"/>
                    <a:pt x="4675" y="6410"/>
                  </a:cubicBezTo>
                  <a:cubicBezTo>
                    <a:pt x="4675" y="6432"/>
                    <a:pt x="4695" y="6432"/>
                    <a:pt x="4695" y="6452"/>
                  </a:cubicBezTo>
                  <a:cubicBezTo>
                    <a:pt x="4736" y="6556"/>
                    <a:pt x="4778" y="6639"/>
                    <a:pt x="4819" y="6741"/>
                  </a:cubicBezTo>
                  <a:lnTo>
                    <a:pt x="4778" y="6741"/>
                  </a:lnTo>
                  <a:cubicBezTo>
                    <a:pt x="4726" y="6736"/>
                    <a:pt x="4635" y="6729"/>
                    <a:pt x="4517" y="6729"/>
                  </a:cubicBezTo>
                  <a:cubicBezTo>
                    <a:pt x="4210" y="6729"/>
                    <a:pt x="3723" y="6777"/>
                    <a:pt x="3288" y="7031"/>
                  </a:cubicBezTo>
                  <a:cubicBezTo>
                    <a:pt x="2979" y="7218"/>
                    <a:pt x="2689" y="7507"/>
                    <a:pt x="2544" y="7962"/>
                  </a:cubicBezTo>
                  <a:cubicBezTo>
                    <a:pt x="2152" y="9162"/>
                    <a:pt x="3123" y="11002"/>
                    <a:pt x="4137" y="11375"/>
                  </a:cubicBezTo>
                  <a:lnTo>
                    <a:pt x="20" y="24221"/>
                  </a:lnTo>
                  <a:cubicBezTo>
                    <a:pt x="0" y="24323"/>
                    <a:pt x="42" y="24406"/>
                    <a:pt x="124" y="24447"/>
                  </a:cubicBezTo>
                  <a:lnTo>
                    <a:pt x="10900" y="28523"/>
                  </a:lnTo>
                  <a:lnTo>
                    <a:pt x="13217" y="29392"/>
                  </a:lnTo>
                  <a:cubicBezTo>
                    <a:pt x="13235" y="29401"/>
                    <a:pt x="13254" y="29405"/>
                    <a:pt x="13273" y="29405"/>
                  </a:cubicBezTo>
                  <a:cubicBezTo>
                    <a:pt x="13342" y="29405"/>
                    <a:pt x="13413" y="29352"/>
                    <a:pt x="13446" y="29288"/>
                  </a:cubicBezTo>
                  <a:cubicBezTo>
                    <a:pt x="13755" y="28399"/>
                    <a:pt x="15142" y="23910"/>
                    <a:pt x="15100" y="14457"/>
                  </a:cubicBezTo>
                  <a:cubicBezTo>
                    <a:pt x="15100" y="14457"/>
                    <a:pt x="15928" y="13609"/>
                    <a:pt x="16527" y="12058"/>
                  </a:cubicBezTo>
                  <a:cubicBezTo>
                    <a:pt x="17086" y="10569"/>
                    <a:pt x="17417" y="8437"/>
                    <a:pt x="16568" y="5790"/>
                  </a:cubicBezTo>
                  <a:cubicBezTo>
                    <a:pt x="15209" y="1448"/>
                    <a:pt x="10785" y="1"/>
                    <a:pt x="8185" y="1"/>
                  </a:cubicBezTo>
                  <a:close/>
                </a:path>
              </a:pathLst>
            </a:custGeom>
            <a:solidFill>
              <a:srgbClr val="F11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3"/>
            <p:cNvSpPr/>
            <p:nvPr/>
          </p:nvSpPr>
          <p:spPr>
            <a:xfrm>
              <a:off x="2479325" y="574800"/>
              <a:ext cx="114825" cy="109650"/>
            </a:xfrm>
            <a:custGeom>
              <a:avLst/>
              <a:gdLst/>
              <a:ahLst/>
              <a:cxnLst/>
              <a:rect l="l" t="t" r="r" b="b"/>
              <a:pathLst>
                <a:path w="4593" h="4386" extrusionOk="0">
                  <a:moveTo>
                    <a:pt x="0" y="1"/>
                  </a:moveTo>
                  <a:lnTo>
                    <a:pt x="0" y="1"/>
                  </a:lnTo>
                  <a:cubicBezTo>
                    <a:pt x="41" y="105"/>
                    <a:pt x="83" y="188"/>
                    <a:pt x="124" y="290"/>
                  </a:cubicBezTo>
                  <a:cubicBezTo>
                    <a:pt x="1738" y="850"/>
                    <a:pt x="3392" y="1470"/>
                    <a:pt x="3682" y="1780"/>
                  </a:cubicBezTo>
                  <a:cubicBezTo>
                    <a:pt x="3806" y="2215"/>
                    <a:pt x="3621" y="3352"/>
                    <a:pt x="3455" y="3641"/>
                  </a:cubicBezTo>
                  <a:cubicBezTo>
                    <a:pt x="3207" y="3641"/>
                    <a:pt x="2482" y="3497"/>
                    <a:pt x="1800" y="3310"/>
                  </a:cubicBezTo>
                  <a:cubicBezTo>
                    <a:pt x="1764" y="3298"/>
                    <a:pt x="1726" y="3293"/>
                    <a:pt x="1689" y="3293"/>
                  </a:cubicBezTo>
                  <a:cubicBezTo>
                    <a:pt x="1533" y="3293"/>
                    <a:pt x="1379" y="3392"/>
                    <a:pt x="1345" y="3558"/>
                  </a:cubicBezTo>
                  <a:cubicBezTo>
                    <a:pt x="1282" y="3765"/>
                    <a:pt x="1387" y="3972"/>
                    <a:pt x="1594" y="4035"/>
                  </a:cubicBezTo>
                  <a:cubicBezTo>
                    <a:pt x="2090" y="4179"/>
                    <a:pt x="2917" y="4386"/>
                    <a:pt x="3434" y="4386"/>
                  </a:cubicBezTo>
                  <a:cubicBezTo>
                    <a:pt x="3558" y="4386"/>
                    <a:pt x="3662" y="4386"/>
                    <a:pt x="3723" y="4344"/>
                  </a:cubicBezTo>
                  <a:cubicBezTo>
                    <a:pt x="4427" y="4118"/>
                    <a:pt x="4592" y="2132"/>
                    <a:pt x="4407" y="1511"/>
                  </a:cubicBezTo>
                  <a:cubicBezTo>
                    <a:pt x="4200" y="850"/>
                    <a:pt x="1842" y="290"/>
                    <a:pt x="0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3"/>
            <p:cNvSpPr/>
            <p:nvPr/>
          </p:nvSpPr>
          <p:spPr>
            <a:xfrm>
              <a:off x="2628775" y="588925"/>
              <a:ext cx="90000" cy="152950"/>
            </a:xfrm>
            <a:custGeom>
              <a:avLst/>
              <a:gdLst/>
              <a:ahLst/>
              <a:cxnLst/>
              <a:rect l="l" t="t" r="r" b="b"/>
              <a:pathLst>
                <a:path w="3600" h="6118" extrusionOk="0">
                  <a:moveTo>
                    <a:pt x="3151" y="0"/>
                  </a:moveTo>
                  <a:cubicBezTo>
                    <a:pt x="3079" y="0"/>
                    <a:pt x="3006" y="19"/>
                    <a:pt x="2938" y="56"/>
                  </a:cubicBezTo>
                  <a:cubicBezTo>
                    <a:pt x="1262" y="1236"/>
                    <a:pt x="332" y="2477"/>
                    <a:pt x="166" y="3760"/>
                  </a:cubicBezTo>
                  <a:cubicBezTo>
                    <a:pt x="1" y="5083"/>
                    <a:pt x="724" y="5952"/>
                    <a:pt x="765" y="5972"/>
                  </a:cubicBezTo>
                  <a:cubicBezTo>
                    <a:pt x="828" y="6076"/>
                    <a:pt x="931" y="6118"/>
                    <a:pt x="1055" y="6118"/>
                  </a:cubicBezTo>
                  <a:cubicBezTo>
                    <a:pt x="1138" y="6118"/>
                    <a:pt x="1220" y="6076"/>
                    <a:pt x="1303" y="6013"/>
                  </a:cubicBezTo>
                  <a:cubicBezTo>
                    <a:pt x="1449" y="5889"/>
                    <a:pt x="1469" y="5641"/>
                    <a:pt x="1325" y="5476"/>
                  </a:cubicBezTo>
                  <a:cubicBezTo>
                    <a:pt x="1325" y="5476"/>
                    <a:pt x="787" y="4855"/>
                    <a:pt x="911" y="3862"/>
                  </a:cubicBezTo>
                  <a:cubicBezTo>
                    <a:pt x="1055" y="2787"/>
                    <a:pt x="1882" y="1732"/>
                    <a:pt x="3372" y="677"/>
                  </a:cubicBezTo>
                  <a:cubicBezTo>
                    <a:pt x="3559" y="574"/>
                    <a:pt x="3600" y="326"/>
                    <a:pt x="3476" y="160"/>
                  </a:cubicBezTo>
                  <a:cubicBezTo>
                    <a:pt x="3397" y="55"/>
                    <a:pt x="3276" y="0"/>
                    <a:pt x="3151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3"/>
            <p:cNvSpPr/>
            <p:nvPr/>
          </p:nvSpPr>
          <p:spPr>
            <a:xfrm>
              <a:off x="2537225" y="586075"/>
              <a:ext cx="139150" cy="59075"/>
            </a:xfrm>
            <a:custGeom>
              <a:avLst/>
              <a:gdLst/>
              <a:ahLst/>
              <a:cxnLst/>
              <a:rect l="l" t="t" r="r" b="b"/>
              <a:pathLst>
                <a:path w="5566" h="2363" extrusionOk="0">
                  <a:moveTo>
                    <a:pt x="414" y="0"/>
                  </a:moveTo>
                  <a:cubicBezTo>
                    <a:pt x="262" y="0"/>
                    <a:pt x="112" y="108"/>
                    <a:pt x="64" y="253"/>
                  </a:cubicBezTo>
                  <a:cubicBezTo>
                    <a:pt x="1" y="460"/>
                    <a:pt x="105" y="667"/>
                    <a:pt x="290" y="749"/>
                  </a:cubicBezTo>
                  <a:lnTo>
                    <a:pt x="5006" y="2343"/>
                  </a:lnTo>
                  <a:cubicBezTo>
                    <a:pt x="5048" y="2363"/>
                    <a:pt x="5089" y="2363"/>
                    <a:pt x="5131" y="2363"/>
                  </a:cubicBezTo>
                  <a:cubicBezTo>
                    <a:pt x="5296" y="2363"/>
                    <a:pt x="5442" y="2260"/>
                    <a:pt x="5483" y="2095"/>
                  </a:cubicBezTo>
                  <a:cubicBezTo>
                    <a:pt x="5566" y="1908"/>
                    <a:pt x="5461" y="1681"/>
                    <a:pt x="5255" y="1618"/>
                  </a:cubicBezTo>
                  <a:lnTo>
                    <a:pt x="539" y="26"/>
                  </a:lnTo>
                  <a:cubicBezTo>
                    <a:pt x="498" y="8"/>
                    <a:pt x="456" y="0"/>
                    <a:pt x="414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3"/>
            <p:cNvSpPr/>
            <p:nvPr/>
          </p:nvSpPr>
          <p:spPr>
            <a:xfrm>
              <a:off x="2590525" y="504050"/>
              <a:ext cx="90500" cy="124550"/>
            </a:xfrm>
            <a:custGeom>
              <a:avLst/>
              <a:gdLst/>
              <a:ahLst/>
              <a:cxnLst/>
              <a:rect l="l" t="t" r="r" b="b"/>
              <a:pathLst>
                <a:path w="3620" h="4982" extrusionOk="0">
                  <a:moveTo>
                    <a:pt x="3213" y="0"/>
                  </a:moveTo>
                  <a:cubicBezTo>
                    <a:pt x="3132" y="0"/>
                    <a:pt x="3050" y="27"/>
                    <a:pt x="2979" y="80"/>
                  </a:cubicBezTo>
                  <a:cubicBezTo>
                    <a:pt x="0" y="2293"/>
                    <a:pt x="765" y="4610"/>
                    <a:pt x="786" y="4714"/>
                  </a:cubicBezTo>
                  <a:cubicBezTo>
                    <a:pt x="847" y="4879"/>
                    <a:pt x="993" y="4982"/>
                    <a:pt x="1158" y="4982"/>
                  </a:cubicBezTo>
                  <a:cubicBezTo>
                    <a:pt x="1200" y="4982"/>
                    <a:pt x="1241" y="4962"/>
                    <a:pt x="1283" y="4962"/>
                  </a:cubicBezTo>
                  <a:cubicBezTo>
                    <a:pt x="1468" y="4879"/>
                    <a:pt x="1572" y="4672"/>
                    <a:pt x="1509" y="4466"/>
                  </a:cubicBezTo>
                  <a:cubicBezTo>
                    <a:pt x="1509" y="4444"/>
                    <a:pt x="910" y="2563"/>
                    <a:pt x="3434" y="679"/>
                  </a:cubicBezTo>
                  <a:cubicBezTo>
                    <a:pt x="3599" y="555"/>
                    <a:pt x="3619" y="307"/>
                    <a:pt x="3495" y="142"/>
                  </a:cubicBezTo>
                  <a:cubicBezTo>
                    <a:pt x="3424" y="47"/>
                    <a:pt x="3320" y="0"/>
                    <a:pt x="3213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3"/>
            <p:cNvSpPr/>
            <p:nvPr/>
          </p:nvSpPr>
          <p:spPr>
            <a:xfrm>
              <a:off x="2522250" y="475850"/>
              <a:ext cx="70350" cy="128975"/>
            </a:xfrm>
            <a:custGeom>
              <a:avLst/>
              <a:gdLst/>
              <a:ahLst/>
              <a:cxnLst/>
              <a:rect l="l" t="t" r="r" b="b"/>
              <a:pathLst>
                <a:path w="2814" h="5159" extrusionOk="0">
                  <a:moveTo>
                    <a:pt x="2390" y="1"/>
                  </a:moveTo>
                  <a:cubicBezTo>
                    <a:pt x="2288" y="1"/>
                    <a:pt x="2185" y="37"/>
                    <a:pt x="2111" y="111"/>
                  </a:cubicBezTo>
                  <a:cubicBezTo>
                    <a:pt x="1" y="2345"/>
                    <a:pt x="621" y="4786"/>
                    <a:pt x="663" y="4890"/>
                  </a:cubicBezTo>
                  <a:cubicBezTo>
                    <a:pt x="704" y="5056"/>
                    <a:pt x="848" y="5158"/>
                    <a:pt x="1013" y="5158"/>
                  </a:cubicBezTo>
                  <a:lnTo>
                    <a:pt x="1118" y="5158"/>
                  </a:lnTo>
                  <a:cubicBezTo>
                    <a:pt x="1324" y="5097"/>
                    <a:pt x="1449" y="4890"/>
                    <a:pt x="1386" y="4683"/>
                  </a:cubicBezTo>
                  <a:cubicBezTo>
                    <a:pt x="1366" y="4601"/>
                    <a:pt x="848" y="2552"/>
                    <a:pt x="2668" y="629"/>
                  </a:cubicBezTo>
                  <a:cubicBezTo>
                    <a:pt x="2814" y="484"/>
                    <a:pt x="2792" y="235"/>
                    <a:pt x="2648" y="91"/>
                  </a:cubicBezTo>
                  <a:cubicBezTo>
                    <a:pt x="2578" y="32"/>
                    <a:pt x="2484" y="1"/>
                    <a:pt x="2390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3"/>
            <p:cNvSpPr/>
            <p:nvPr/>
          </p:nvSpPr>
          <p:spPr>
            <a:xfrm>
              <a:off x="2634450" y="714975"/>
              <a:ext cx="140675" cy="433675"/>
            </a:xfrm>
            <a:custGeom>
              <a:avLst/>
              <a:gdLst/>
              <a:ahLst/>
              <a:cxnLst/>
              <a:rect l="l" t="t" r="r" b="b"/>
              <a:pathLst>
                <a:path w="5627" h="17347" extrusionOk="0">
                  <a:moveTo>
                    <a:pt x="5627" y="0"/>
                  </a:moveTo>
                  <a:lnTo>
                    <a:pt x="5627" y="0"/>
                  </a:lnTo>
                  <a:cubicBezTo>
                    <a:pt x="5627" y="0"/>
                    <a:pt x="4407" y="1448"/>
                    <a:pt x="3290" y="2006"/>
                  </a:cubicBezTo>
                  <a:cubicBezTo>
                    <a:pt x="3290" y="2006"/>
                    <a:pt x="2400" y="11107"/>
                    <a:pt x="0" y="16465"/>
                  </a:cubicBezTo>
                  <a:lnTo>
                    <a:pt x="2317" y="17334"/>
                  </a:lnTo>
                  <a:cubicBezTo>
                    <a:pt x="2335" y="17343"/>
                    <a:pt x="2354" y="17347"/>
                    <a:pt x="2373" y="17347"/>
                  </a:cubicBezTo>
                  <a:cubicBezTo>
                    <a:pt x="2442" y="17347"/>
                    <a:pt x="2513" y="17294"/>
                    <a:pt x="2546" y="17230"/>
                  </a:cubicBezTo>
                  <a:cubicBezTo>
                    <a:pt x="2855" y="16341"/>
                    <a:pt x="4242" y="11852"/>
                    <a:pt x="4200" y="2399"/>
                  </a:cubicBezTo>
                  <a:cubicBezTo>
                    <a:pt x="4200" y="2399"/>
                    <a:pt x="5028" y="1551"/>
                    <a:pt x="5627" y="0"/>
                  </a:cubicBezTo>
                  <a:close/>
                </a:path>
              </a:pathLst>
            </a:custGeom>
            <a:solidFill>
              <a:srgbClr val="CC1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3"/>
            <p:cNvSpPr/>
            <p:nvPr/>
          </p:nvSpPr>
          <p:spPr>
            <a:xfrm>
              <a:off x="1038625" y="2179450"/>
              <a:ext cx="428725" cy="363000"/>
            </a:xfrm>
            <a:custGeom>
              <a:avLst/>
              <a:gdLst/>
              <a:ahLst/>
              <a:cxnLst/>
              <a:rect l="l" t="t" r="r" b="b"/>
              <a:pathLst>
                <a:path w="17149" h="14520" extrusionOk="0">
                  <a:moveTo>
                    <a:pt x="8522" y="0"/>
                  </a:moveTo>
                  <a:cubicBezTo>
                    <a:pt x="6785" y="1261"/>
                    <a:pt x="1655" y="4943"/>
                    <a:pt x="0" y="6143"/>
                  </a:cubicBezTo>
                  <a:cubicBezTo>
                    <a:pt x="2255" y="8906"/>
                    <a:pt x="6464" y="14520"/>
                    <a:pt x="10777" y="14520"/>
                  </a:cubicBezTo>
                  <a:cubicBezTo>
                    <a:pt x="12954" y="14520"/>
                    <a:pt x="15157" y="13090"/>
                    <a:pt x="17149" y="9143"/>
                  </a:cubicBezTo>
                  <a:cubicBezTo>
                    <a:pt x="14956" y="6722"/>
                    <a:pt x="10673" y="2254"/>
                    <a:pt x="8522" y="0"/>
                  </a:cubicBezTo>
                  <a:close/>
                </a:path>
              </a:pathLst>
            </a:custGeom>
            <a:solidFill>
              <a:srgbClr val="20B7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3"/>
            <p:cNvSpPr/>
            <p:nvPr/>
          </p:nvSpPr>
          <p:spPr>
            <a:xfrm>
              <a:off x="1038625" y="2287500"/>
              <a:ext cx="394050" cy="255850"/>
            </a:xfrm>
            <a:custGeom>
              <a:avLst/>
              <a:gdLst/>
              <a:ahLst/>
              <a:cxnLst/>
              <a:rect l="l" t="t" r="r" b="b"/>
              <a:pathLst>
                <a:path w="15762" h="10234" extrusionOk="0">
                  <a:moveTo>
                    <a:pt x="2524" y="0"/>
                  </a:moveTo>
                  <a:lnTo>
                    <a:pt x="2380" y="105"/>
                  </a:lnTo>
                  <a:lnTo>
                    <a:pt x="0" y="1821"/>
                  </a:lnTo>
                  <a:cubicBezTo>
                    <a:pt x="1349" y="3533"/>
                    <a:pt x="6311" y="10234"/>
                    <a:pt x="10967" y="10234"/>
                  </a:cubicBezTo>
                  <a:cubicBezTo>
                    <a:pt x="12671" y="10234"/>
                    <a:pt x="14333" y="9337"/>
                    <a:pt x="15762" y="6972"/>
                  </a:cubicBezTo>
                  <a:lnTo>
                    <a:pt x="15762" y="6972"/>
                  </a:lnTo>
                  <a:cubicBezTo>
                    <a:pt x="14831" y="7382"/>
                    <a:pt x="13913" y="7561"/>
                    <a:pt x="13021" y="7561"/>
                  </a:cubicBezTo>
                  <a:cubicBezTo>
                    <a:pt x="8106" y="7561"/>
                    <a:pt x="3959" y="2136"/>
                    <a:pt x="2524" y="0"/>
                  </a:cubicBezTo>
                  <a:close/>
                </a:path>
              </a:pathLst>
            </a:custGeom>
            <a:solidFill>
              <a:srgbClr val="1E8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3"/>
            <p:cNvSpPr/>
            <p:nvPr/>
          </p:nvSpPr>
          <p:spPr>
            <a:xfrm>
              <a:off x="859250" y="1768100"/>
              <a:ext cx="427100" cy="656975"/>
            </a:xfrm>
            <a:custGeom>
              <a:avLst/>
              <a:gdLst/>
              <a:ahLst/>
              <a:cxnLst/>
              <a:rect l="l" t="t" r="r" b="b"/>
              <a:pathLst>
                <a:path w="17084" h="26279" extrusionOk="0">
                  <a:moveTo>
                    <a:pt x="8904" y="0"/>
                  </a:moveTo>
                  <a:cubicBezTo>
                    <a:pt x="6941" y="0"/>
                    <a:pt x="0" y="4947"/>
                    <a:pt x="81" y="7312"/>
                  </a:cubicBezTo>
                  <a:cubicBezTo>
                    <a:pt x="205" y="10662"/>
                    <a:pt x="1921" y="12585"/>
                    <a:pt x="2025" y="12938"/>
                  </a:cubicBezTo>
                  <a:cubicBezTo>
                    <a:pt x="2108" y="13269"/>
                    <a:pt x="1425" y="25451"/>
                    <a:pt x="3184" y="26279"/>
                  </a:cubicBezTo>
                  <a:cubicBezTo>
                    <a:pt x="3184" y="26279"/>
                    <a:pt x="6659" y="24500"/>
                    <a:pt x="10485" y="21811"/>
                  </a:cubicBezTo>
                  <a:cubicBezTo>
                    <a:pt x="12782" y="20197"/>
                    <a:pt x="15201" y="18253"/>
                    <a:pt x="17084" y="16165"/>
                  </a:cubicBezTo>
                  <a:lnTo>
                    <a:pt x="12843" y="10393"/>
                  </a:lnTo>
                  <a:lnTo>
                    <a:pt x="12843" y="10373"/>
                  </a:lnTo>
                  <a:cubicBezTo>
                    <a:pt x="12843" y="10373"/>
                    <a:pt x="15739" y="8655"/>
                    <a:pt x="16070" y="7786"/>
                  </a:cubicBezTo>
                  <a:cubicBezTo>
                    <a:pt x="16546" y="6587"/>
                    <a:pt x="15553" y="4829"/>
                    <a:pt x="15035" y="4581"/>
                  </a:cubicBezTo>
                  <a:cubicBezTo>
                    <a:pt x="14932" y="4529"/>
                    <a:pt x="14813" y="4508"/>
                    <a:pt x="14687" y="4508"/>
                  </a:cubicBezTo>
                  <a:cubicBezTo>
                    <a:pt x="14560" y="4508"/>
                    <a:pt x="14426" y="4529"/>
                    <a:pt x="14291" y="4560"/>
                  </a:cubicBezTo>
                  <a:cubicBezTo>
                    <a:pt x="13981" y="4642"/>
                    <a:pt x="13670" y="4808"/>
                    <a:pt x="13546" y="4871"/>
                  </a:cubicBezTo>
                  <a:lnTo>
                    <a:pt x="13526" y="4891"/>
                  </a:lnTo>
                  <a:cubicBezTo>
                    <a:pt x="13505" y="4891"/>
                    <a:pt x="13485" y="4912"/>
                    <a:pt x="13463" y="4912"/>
                  </a:cubicBezTo>
                  <a:cubicBezTo>
                    <a:pt x="13463" y="4912"/>
                    <a:pt x="13443" y="4849"/>
                    <a:pt x="13422" y="4705"/>
                  </a:cubicBezTo>
                  <a:cubicBezTo>
                    <a:pt x="13402" y="4601"/>
                    <a:pt x="13361" y="4498"/>
                    <a:pt x="13319" y="4353"/>
                  </a:cubicBezTo>
                  <a:cubicBezTo>
                    <a:pt x="12947" y="3153"/>
                    <a:pt x="11830" y="403"/>
                    <a:pt x="9037" y="9"/>
                  </a:cubicBezTo>
                  <a:cubicBezTo>
                    <a:pt x="8995" y="3"/>
                    <a:pt x="8951" y="0"/>
                    <a:pt x="8904" y="0"/>
                  </a:cubicBezTo>
                  <a:close/>
                </a:path>
              </a:pathLst>
            </a:custGeom>
            <a:solidFill>
              <a:srgbClr val="F11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3"/>
            <p:cNvSpPr/>
            <p:nvPr/>
          </p:nvSpPr>
          <p:spPr>
            <a:xfrm>
              <a:off x="996200" y="2023225"/>
              <a:ext cx="98825" cy="153625"/>
            </a:xfrm>
            <a:custGeom>
              <a:avLst/>
              <a:gdLst/>
              <a:ahLst/>
              <a:cxnLst/>
              <a:rect l="l" t="t" r="r" b="b"/>
              <a:pathLst>
                <a:path w="3953" h="6145" extrusionOk="0">
                  <a:moveTo>
                    <a:pt x="1511" y="0"/>
                  </a:moveTo>
                  <a:cubicBezTo>
                    <a:pt x="1497" y="0"/>
                    <a:pt x="1484" y="1"/>
                    <a:pt x="1470" y="2"/>
                  </a:cubicBezTo>
                  <a:lnTo>
                    <a:pt x="436" y="168"/>
                  </a:lnTo>
                  <a:cubicBezTo>
                    <a:pt x="249" y="209"/>
                    <a:pt x="84" y="353"/>
                    <a:pt x="42" y="540"/>
                  </a:cubicBezTo>
                  <a:cubicBezTo>
                    <a:pt x="1" y="747"/>
                    <a:pt x="105" y="954"/>
                    <a:pt x="271" y="1056"/>
                  </a:cubicBezTo>
                  <a:cubicBezTo>
                    <a:pt x="3145" y="2794"/>
                    <a:pt x="2152" y="5505"/>
                    <a:pt x="2111" y="5629"/>
                  </a:cubicBezTo>
                  <a:cubicBezTo>
                    <a:pt x="2050" y="5814"/>
                    <a:pt x="2132" y="6042"/>
                    <a:pt x="2339" y="6125"/>
                  </a:cubicBezTo>
                  <a:cubicBezTo>
                    <a:pt x="2381" y="6145"/>
                    <a:pt x="2422" y="6145"/>
                    <a:pt x="2463" y="6145"/>
                  </a:cubicBezTo>
                  <a:cubicBezTo>
                    <a:pt x="2629" y="6145"/>
                    <a:pt x="2773" y="6042"/>
                    <a:pt x="2814" y="5897"/>
                  </a:cubicBezTo>
                  <a:cubicBezTo>
                    <a:pt x="2836" y="5877"/>
                    <a:pt x="3953" y="2877"/>
                    <a:pt x="1264" y="808"/>
                  </a:cubicBezTo>
                  <a:lnTo>
                    <a:pt x="1573" y="767"/>
                  </a:lnTo>
                  <a:cubicBezTo>
                    <a:pt x="1780" y="726"/>
                    <a:pt x="1925" y="540"/>
                    <a:pt x="1904" y="333"/>
                  </a:cubicBezTo>
                  <a:cubicBezTo>
                    <a:pt x="1865" y="140"/>
                    <a:pt x="1701" y="0"/>
                    <a:pt x="1511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3"/>
            <p:cNvSpPr/>
            <p:nvPr/>
          </p:nvSpPr>
          <p:spPr>
            <a:xfrm>
              <a:off x="964150" y="1928450"/>
              <a:ext cx="151025" cy="133125"/>
            </a:xfrm>
            <a:custGeom>
              <a:avLst/>
              <a:gdLst/>
              <a:ahLst/>
              <a:cxnLst/>
              <a:rect l="l" t="t" r="r" b="b"/>
              <a:pathLst>
                <a:path w="6041" h="5325" extrusionOk="0">
                  <a:moveTo>
                    <a:pt x="2430" y="0"/>
                  </a:moveTo>
                  <a:cubicBezTo>
                    <a:pt x="1796" y="0"/>
                    <a:pt x="988" y="42"/>
                    <a:pt x="331" y="173"/>
                  </a:cubicBezTo>
                  <a:cubicBezTo>
                    <a:pt x="125" y="236"/>
                    <a:pt x="0" y="421"/>
                    <a:pt x="42" y="628"/>
                  </a:cubicBezTo>
                  <a:cubicBezTo>
                    <a:pt x="78" y="808"/>
                    <a:pt x="239" y="925"/>
                    <a:pt x="417" y="925"/>
                  </a:cubicBezTo>
                  <a:cubicBezTo>
                    <a:pt x="443" y="925"/>
                    <a:pt x="470" y="923"/>
                    <a:pt x="497" y="917"/>
                  </a:cubicBezTo>
                  <a:cubicBezTo>
                    <a:pt x="1122" y="795"/>
                    <a:pt x="1898" y="760"/>
                    <a:pt x="2480" y="760"/>
                  </a:cubicBezTo>
                  <a:cubicBezTo>
                    <a:pt x="2881" y="760"/>
                    <a:pt x="3189" y="776"/>
                    <a:pt x="3290" y="793"/>
                  </a:cubicBezTo>
                  <a:cubicBezTo>
                    <a:pt x="3889" y="898"/>
                    <a:pt x="5276" y="1993"/>
                    <a:pt x="5235" y="3151"/>
                  </a:cubicBezTo>
                  <a:cubicBezTo>
                    <a:pt x="5213" y="3689"/>
                    <a:pt x="5028" y="4083"/>
                    <a:pt x="4675" y="4310"/>
                  </a:cubicBezTo>
                  <a:cubicBezTo>
                    <a:pt x="4391" y="4504"/>
                    <a:pt x="4043" y="4561"/>
                    <a:pt x="3796" y="4561"/>
                  </a:cubicBezTo>
                  <a:cubicBezTo>
                    <a:pt x="3647" y="4561"/>
                    <a:pt x="3536" y="4540"/>
                    <a:pt x="3497" y="4517"/>
                  </a:cubicBezTo>
                  <a:cubicBezTo>
                    <a:pt x="3351" y="4434"/>
                    <a:pt x="2979" y="3772"/>
                    <a:pt x="2711" y="3131"/>
                  </a:cubicBezTo>
                  <a:cubicBezTo>
                    <a:pt x="2664" y="2978"/>
                    <a:pt x="2528" y="2893"/>
                    <a:pt x="2376" y="2893"/>
                  </a:cubicBezTo>
                  <a:cubicBezTo>
                    <a:pt x="2323" y="2893"/>
                    <a:pt x="2268" y="2903"/>
                    <a:pt x="2215" y="2925"/>
                  </a:cubicBezTo>
                  <a:cubicBezTo>
                    <a:pt x="2028" y="3007"/>
                    <a:pt x="1945" y="3214"/>
                    <a:pt x="2008" y="3421"/>
                  </a:cubicBezTo>
                  <a:cubicBezTo>
                    <a:pt x="2256" y="4000"/>
                    <a:pt x="2731" y="5034"/>
                    <a:pt x="3186" y="5220"/>
                  </a:cubicBezTo>
                  <a:cubicBezTo>
                    <a:pt x="3310" y="5283"/>
                    <a:pt x="3538" y="5324"/>
                    <a:pt x="3806" y="5324"/>
                  </a:cubicBezTo>
                  <a:cubicBezTo>
                    <a:pt x="4179" y="5324"/>
                    <a:pt x="4655" y="5220"/>
                    <a:pt x="5089" y="4952"/>
                  </a:cubicBezTo>
                  <a:cubicBezTo>
                    <a:pt x="5483" y="4704"/>
                    <a:pt x="5958" y="4186"/>
                    <a:pt x="5999" y="3173"/>
                  </a:cubicBezTo>
                  <a:cubicBezTo>
                    <a:pt x="6040" y="1601"/>
                    <a:pt x="4344" y="214"/>
                    <a:pt x="3414" y="49"/>
                  </a:cubicBezTo>
                  <a:cubicBezTo>
                    <a:pt x="3265" y="23"/>
                    <a:pt x="2894" y="0"/>
                    <a:pt x="2430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3"/>
            <p:cNvSpPr/>
            <p:nvPr/>
          </p:nvSpPr>
          <p:spPr>
            <a:xfrm>
              <a:off x="1027775" y="1875150"/>
              <a:ext cx="123600" cy="151250"/>
            </a:xfrm>
            <a:custGeom>
              <a:avLst/>
              <a:gdLst/>
              <a:ahLst/>
              <a:cxnLst/>
              <a:rect l="l" t="t" r="r" b="b"/>
              <a:pathLst>
                <a:path w="4944" h="6050" extrusionOk="0">
                  <a:moveTo>
                    <a:pt x="1485" y="0"/>
                  </a:moveTo>
                  <a:cubicBezTo>
                    <a:pt x="943" y="0"/>
                    <a:pt x="400" y="10"/>
                    <a:pt x="373" y="10"/>
                  </a:cubicBezTo>
                  <a:cubicBezTo>
                    <a:pt x="166" y="29"/>
                    <a:pt x="1" y="195"/>
                    <a:pt x="1" y="402"/>
                  </a:cubicBezTo>
                  <a:cubicBezTo>
                    <a:pt x="1" y="609"/>
                    <a:pt x="186" y="774"/>
                    <a:pt x="393" y="774"/>
                  </a:cubicBezTo>
                  <a:cubicBezTo>
                    <a:pt x="393" y="774"/>
                    <a:pt x="935" y="756"/>
                    <a:pt x="1469" y="756"/>
                  </a:cubicBezTo>
                  <a:cubicBezTo>
                    <a:pt x="1736" y="756"/>
                    <a:pt x="2000" y="760"/>
                    <a:pt x="2193" y="774"/>
                  </a:cubicBezTo>
                  <a:cubicBezTo>
                    <a:pt x="2607" y="796"/>
                    <a:pt x="3021" y="1064"/>
                    <a:pt x="3371" y="1519"/>
                  </a:cubicBezTo>
                  <a:cubicBezTo>
                    <a:pt x="3889" y="2181"/>
                    <a:pt x="4157" y="3091"/>
                    <a:pt x="4033" y="3794"/>
                  </a:cubicBezTo>
                  <a:cubicBezTo>
                    <a:pt x="3807" y="4974"/>
                    <a:pt x="2999" y="5305"/>
                    <a:pt x="2979" y="5305"/>
                  </a:cubicBezTo>
                  <a:cubicBezTo>
                    <a:pt x="2772" y="5388"/>
                    <a:pt x="2668" y="5594"/>
                    <a:pt x="2751" y="5801"/>
                  </a:cubicBezTo>
                  <a:cubicBezTo>
                    <a:pt x="2792" y="5945"/>
                    <a:pt x="2938" y="6050"/>
                    <a:pt x="3103" y="6050"/>
                  </a:cubicBezTo>
                  <a:cubicBezTo>
                    <a:pt x="3145" y="6050"/>
                    <a:pt x="3186" y="6050"/>
                    <a:pt x="3227" y="6028"/>
                  </a:cubicBezTo>
                  <a:cubicBezTo>
                    <a:pt x="3289" y="6008"/>
                    <a:pt x="4468" y="5553"/>
                    <a:pt x="4778" y="3918"/>
                  </a:cubicBezTo>
                  <a:cubicBezTo>
                    <a:pt x="4943" y="3008"/>
                    <a:pt x="4634" y="1891"/>
                    <a:pt x="3972" y="1044"/>
                  </a:cubicBezTo>
                  <a:cubicBezTo>
                    <a:pt x="3476" y="423"/>
                    <a:pt x="2855" y="51"/>
                    <a:pt x="2235" y="10"/>
                  </a:cubicBezTo>
                  <a:cubicBezTo>
                    <a:pt x="2028" y="2"/>
                    <a:pt x="1756" y="0"/>
                    <a:pt x="1485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3"/>
            <p:cNvSpPr/>
            <p:nvPr/>
          </p:nvSpPr>
          <p:spPr>
            <a:xfrm>
              <a:off x="1129125" y="1885725"/>
              <a:ext cx="68300" cy="133925"/>
            </a:xfrm>
            <a:custGeom>
              <a:avLst/>
              <a:gdLst/>
              <a:ahLst/>
              <a:cxnLst/>
              <a:rect l="l" t="t" r="r" b="b"/>
              <a:pathLst>
                <a:path w="2732" h="5357" extrusionOk="0">
                  <a:moveTo>
                    <a:pt x="2627" y="0"/>
                  </a:moveTo>
                  <a:cubicBezTo>
                    <a:pt x="1366" y="434"/>
                    <a:pt x="1" y="1862"/>
                    <a:pt x="1" y="2565"/>
                  </a:cubicBezTo>
                  <a:cubicBezTo>
                    <a:pt x="1" y="4468"/>
                    <a:pt x="1593" y="5296"/>
                    <a:pt x="1656" y="5315"/>
                  </a:cubicBezTo>
                  <a:cubicBezTo>
                    <a:pt x="1717" y="5337"/>
                    <a:pt x="1758" y="5357"/>
                    <a:pt x="1821" y="5357"/>
                  </a:cubicBezTo>
                  <a:cubicBezTo>
                    <a:pt x="1965" y="5357"/>
                    <a:pt x="2089" y="5274"/>
                    <a:pt x="2172" y="5150"/>
                  </a:cubicBezTo>
                  <a:cubicBezTo>
                    <a:pt x="2255" y="4965"/>
                    <a:pt x="2172" y="4736"/>
                    <a:pt x="1987" y="4634"/>
                  </a:cubicBezTo>
                  <a:cubicBezTo>
                    <a:pt x="1987" y="4634"/>
                    <a:pt x="745" y="4013"/>
                    <a:pt x="745" y="2565"/>
                  </a:cubicBezTo>
                  <a:cubicBezTo>
                    <a:pt x="745" y="2254"/>
                    <a:pt x="1551" y="1178"/>
                    <a:pt x="2731" y="186"/>
                  </a:cubicBezTo>
                  <a:cubicBezTo>
                    <a:pt x="2710" y="186"/>
                    <a:pt x="2690" y="207"/>
                    <a:pt x="2668" y="207"/>
                  </a:cubicBezTo>
                  <a:cubicBezTo>
                    <a:pt x="2668" y="207"/>
                    <a:pt x="2648" y="144"/>
                    <a:pt x="2627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3"/>
            <p:cNvSpPr/>
            <p:nvPr/>
          </p:nvSpPr>
          <p:spPr>
            <a:xfrm>
              <a:off x="1069650" y="1821050"/>
              <a:ext cx="102950" cy="97250"/>
            </a:xfrm>
            <a:custGeom>
              <a:avLst/>
              <a:gdLst/>
              <a:ahLst/>
              <a:cxnLst/>
              <a:rect l="l" t="t" r="r" b="b"/>
              <a:pathLst>
                <a:path w="4118" h="3890" extrusionOk="0">
                  <a:moveTo>
                    <a:pt x="394" y="1"/>
                  </a:moveTo>
                  <a:cubicBezTo>
                    <a:pt x="187" y="1"/>
                    <a:pt x="22" y="146"/>
                    <a:pt x="0" y="353"/>
                  </a:cubicBezTo>
                  <a:cubicBezTo>
                    <a:pt x="0" y="560"/>
                    <a:pt x="166" y="745"/>
                    <a:pt x="373" y="767"/>
                  </a:cubicBezTo>
                  <a:cubicBezTo>
                    <a:pt x="642" y="767"/>
                    <a:pt x="1448" y="850"/>
                    <a:pt x="1862" y="1098"/>
                  </a:cubicBezTo>
                  <a:cubicBezTo>
                    <a:pt x="1986" y="1181"/>
                    <a:pt x="3351" y="2152"/>
                    <a:pt x="3351" y="3517"/>
                  </a:cubicBezTo>
                  <a:cubicBezTo>
                    <a:pt x="3351" y="3724"/>
                    <a:pt x="3538" y="3890"/>
                    <a:pt x="3745" y="3890"/>
                  </a:cubicBezTo>
                  <a:cubicBezTo>
                    <a:pt x="3952" y="3890"/>
                    <a:pt x="4117" y="3724"/>
                    <a:pt x="4117" y="3517"/>
                  </a:cubicBezTo>
                  <a:cubicBezTo>
                    <a:pt x="4117" y="1697"/>
                    <a:pt x="2338" y="497"/>
                    <a:pt x="2276" y="456"/>
                  </a:cubicBezTo>
                  <a:lnTo>
                    <a:pt x="2256" y="436"/>
                  </a:lnTo>
                  <a:cubicBezTo>
                    <a:pt x="1594" y="64"/>
                    <a:pt x="518" y="1"/>
                    <a:pt x="394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3"/>
            <p:cNvSpPr/>
            <p:nvPr/>
          </p:nvSpPr>
          <p:spPr>
            <a:xfrm>
              <a:off x="1121350" y="2027900"/>
              <a:ext cx="165000" cy="285475"/>
            </a:xfrm>
            <a:custGeom>
              <a:avLst/>
              <a:gdLst/>
              <a:ahLst/>
              <a:cxnLst/>
              <a:rect l="l" t="t" r="r" b="b"/>
              <a:pathLst>
                <a:path w="6600" h="11419" extrusionOk="0">
                  <a:moveTo>
                    <a:pt x="2359" y="1"/>
                  </a:moveTo>
                  <a:lnTo>
                    <a:pt x="2359" y="1"/>
                  </a:lnTo>
                  <a:cubicBezTo>
                    <a:pt x="2400" y="208"/>
                    <a:pt x="3848" y="8213"/>
                    <a:pt x="1" y="11419"/>
                  </a:cubicBezTo>
                  <a:cubicBezTo>
                    <a:pt x="2298" y="9805"/>
                    <a:pt x="4717" y="7861"/>
                    <a:pt x="6600" y="5773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CC1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3"/>
            <p:cNvSpPr/>
            <p:nvPr/>
          </p:nvSpPr>
          <p:spPr>
            <a:xfrm>
              <a:off x="1455950" y="2259075"/>
              <a:ext cx="859975" cy="566800"/>
            </a:xfrm>
            <a:custGeom>
              <a:avLst/>
              <a:gdLst/>
              <a:ahLst/>
              <a:cxnLst/>
              <a:rect l="l" t="t" r="r" b="b"/>
              <a:pathLst>
                <a:path w="34399" h="22672" extrusionOk="0">
                  <a:moveTo>
                    <a:pt x="32992" y="1"/>
                  </a:moveTo>
                  <a:cubicBezTo>
                    <a:pt x="19332" y="7313"/>
                    <a:pt x="11084" y="8420"/>
                    <a:pt x="7342" y="8420"/>
                  </a:cubicBezTo>
                  <a:cubicBezTo>
                    <a:pt x="5718" y="8420"/>
                    <a:pt x="4943" y="8212"/>
                    <a:pt x="4943" y="8212"/>
                  </a:cubicBezTo>
                  <a:cubicBezTo>
                    <a:pt x="4943" y="8212"/>
                    <a:pt x="1" y="14397"/>
                    <a:pt x="3247" y="22671"/>
                  </a:cubicBezTo>
                  <a:lnTo>
                    <a:pt x="32247" y="22671"/>
                  </a:lnTo>
                  <a:cubicBezTo>
                    <a:pt x="32517" y="21595"/>
                    <a:pt x="33138" y="18968"/>
                    <a:pt x="33551" y="15597"/>
                  </a:cubicBezTo>
                  <a:cubicBezTo>
                    <a:pt x="34150" y="11046"/>
                    <a:pt x="34399" y="5130"/>
                    <a:pt x="32992" y="1"/>
                  </a:cubicBezTo>
                  <a:close/>
                </a:path>
              </a:pathLst>
            </a:custGeom>
            <a:solidFill>
              <a:srgbClr val="1E8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3"/>
            <p:cNvSpPr/>
            <p:nvPr/>
          </p:nvSpPr>
          <p:spPr>
            <a:xfrm>
              <a:off x="1456450" y="2259075"/>
              <a:ext cx="859475" cy="568325"/>
            </a:xfrm>
            <a:custGeom>
              <a:avLst/>
              <a:gdLst/>
              <a:ahLst/>
              <a:cxnLst/>
              <a:rect l="l" t="t" r="r" b="b"/>
              <a:pathLst>
                <a:path w="34379" h="22733" extrusionOk="0">
                  <a:moveTo>
                    <a:pt x="32972" y="1"/>
                  </a:moveTo>
                  <a:cubicBezTo>
                    <a:pt x="31524" y="765"/>
                    <a:pt x="30139" y="1490"/>
                    <a:pt x="28691" y="2172"/>
                  </a:cubicBezTo>
                  <a:cubicBezTo>
                    <a:pt x="17535" y="7541"/>
                    <a:pt x="10618" y="8416"/>
                    <a:pt x="7296" y="8416"/>
                  </a:cubicBezTo>
                  <a:cubicBezTo>
                    <a:pt x="5690" y="8416"/>
                    <a:pt x="4923" y="8212"/>
                    <a:pt x="4923" y="8212"/>
                  </a:cubicBezTo>
                  <a:cubicBezTo>
                    <a:pt x="4821" y="8357"/>
                    <a:pt x="0" y="14521"/>
                    <a:pt x="3249" y="22732"/>
                  </a:cubicBezTo>
                  <a:lnTo>
                    <a:pt x="21493" y="22732"/>
                  </a:lnTo>
                  <a:cubicBezTo>
                    <a:pt x="24554" y="21844"/>
                    <a:pt x="28815" y="19547"/>
                    <a:pt x="31504" y="17334"/>
                  </a:cubicBezTo>
                  <a:cubicBezTo>
                    <a:pt x="32166" y="16797"/>
                    <a:pt x="32848" y="16217"/>
                    <a:pt x="33531" y="15597"/>
                  </a:cubicBezTo>
                  <a:cubicBezTo>
                    <a:pt x="34130" y="11046"/>
                    <a:pt x="34379" y="5130"/>
                    <a:pt x="32972" y="1"/>
                  </a:cubicBezTo>
                  <a:close/>
                </a:path>
              </a:pathLst>
            </a:custGeom>
            <a:solidFill>
              <a:srgbClr val="F11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3"/>
            <p:cNvSpPr/>
            <p:nvPr/>
          </p:nvSpPr>
          <p:spPr>
            <a:xfrm>
              <a:off x="1963225" y="2259075"/>
              <a:ext cx="352700" cy="568325"/>
            </a:xfrm>
            <a:custGeom>
              <a:avLst/>
              <a:gdLst/>
              <a:ahLst/>
              <a:cxnLst/>
              <a:rect l="l" t="t" r="r" b="b"/>
              <a:pathLst>
                <a:path w="14108" h="22733" extrusionOk="0">
                  <a:moveTo>
                    <a:pt x="12701" y="1"/>
                  </a:moveTo>
                  <a:cubicBezTo>
                    <a:pt x="11253" y="765"/>
                    <a:pt x="9868" y="1490"/>
                    <a:pt x="8420" y="2172"/>
                  </a:cubicBezTo>
                  <a:cubicBezTo>
                    <a:pt x="8420" y="2172"/>
                    <a:pt x="8978" y="13487"/>
                    <a:pt x="1" y="22732"/>
                  </a:cubicBezTo>
                  <a:lnTo>
                    <a:pt x="1222" y="22732"/>
                  </a:lnTo>
                  <a:cubicBezTo>
                    <a:pt x="4303" y="21844"/>
                    <a:pt x="8544" y="19547"/>
                    <a:pt x="11233" y="17334"/>
                  </a:cubicBezTo>
                  <a:cubicBezTo>
                    <a:pt x="11895" y="16797"/>
                    <a:pt x="12577" y="16217"/>
                    <a:pt x="13260" y="15597"/>
                  </a:cubicBezTo>
                  <a:cubicBezTo>
                    <a:pt x="13859" y="11046"/>
                    <a:pt x="14108" y="5130"/>
                    <a:pt x="12701" y="1"/>
                  </a:cubicBezTo>
                  <a:close/>
                </a:path>
              </a:pathLst>
            </a:custGeom>
            <a:solidFill>
              <a:srgbClr val="CC1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3"/>
            <p:cNvSpPr/>
            <p:nvPr/>
          </p:nvSpPr>
          <p:spPr>
            <a:xfrm>
              <a:off x="1549025" y="2446300"/>
              <a:ext cx="525425" cy="379575"/>
            </a:xfrm>
            <a:custGeom>
              <a:avLst/>
              <a:gdLst/>
              <a:ahLst/>
              <a:cxnLst/>
              <a:rect l="l" t="t" r="r" b="b"/>
              <a:pathLst>
                <a:path w="21017" h="15183" extrusionOk="0">
                  <a:moveTo>
                    <a:pt x="13411" y="0"/>
                  </a:moveTo>
                  <a:cubicBezTo>
                    <a:pt x="12921" y="0"/>
                    <a:pt x="12411" y="42"/>
                    <a:pt x="11894" y="124"/>
                  </a:cubicBezTo>
                  <a:cubicBezTo>
                    <a:pt x="9784" y="455"/>
                    <a:pt x="7530" y="1447"/>
                    <a:pt x="6019" y="2937"/>
                  </a:cubicBezTo>
                  <a:cubicBezTo>
                    <a:pt x="2566" y="6349"/>
                    <a:pt x="663" y="12472"/>
                    <a:pt x="1" y="15182"/>
                  </a:cubicBezTo>
                  <a:lnTo>
                    <a:pt x="16651" y="15182"/>
                  </a:lnTo>
                  <a:cubicBezTo>
                    <a:pt x="18038" y="12099"/>
                    <a:pt x="21017" y="4694"/>
                    <a:pt x="16797" y="1012"/>
                  </a:cubicBezTo>
                  <a:cubicBezTo>
                    <a:pt x="16004" y="327"/>
                    <a:pt x="14785" y="0"/>
                    <a:pt x="13411" y="0"/>
                  </a:cubicBezTo>
                  <a:close/>
                </a:path>
              </a:pathLst>
            </a:custGeom>
            <a:solidFill>
              <a:srgbClr val="20B7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3"/>
            <p:cNvSpPr/>
            <p:nvPr/>
          </p:nvSpPr>
          <p:spPr>
            <a:xfrm>
              <a:off x="1846350" y="2446300"/>
              <a:ext cx="228600" cy="380600"/>
            </a:xfrm>
            <a:custGeom>
              <a:avLst/>
              <a:gdLst/>
              <a:ahLst/>
              <a:cxnLst/>
              <a:rect l="l" t="t" r="r" b="b"/>
              <a:pathLst>
                <a:path w="9144" h="15224" extrusionOk="0">
                  <a:moveTo>
                    <a:pt x="1518" y="0"/>
                  </a:moveTo>
                  <a:cubicBezTo>
                    <a:pt x="1028" y="0"/>
                    <a:pt x="518" y="42"/>
                    <a:pt x="1" y="124"/>
                  </a:cubicBezTo>
                  <a:cubicBezTo>
                    <a:pt x="1" y="124"/>
                    <a:pt x="7530" y="3847"/>
                    <a:pt x="684" y="15223"/>
                  </a:cubicBezTo>
                  <a:lnTo>
                    <a:pt x="4758" y="15223"/>
                  </a:lnTo>
                  <a:cubicBezTo>
                    <a:pt x="6123" y="12162"/>
                    <a:pt x="9143" y="4694"/>
                    <a:pt x="4904" y="1012"/>
                  </a:cubicBezTo>
                  <a:cubicBezTo>
                    <a:pt x="4111" y="327"/>
                    <a:pt x="2892" y="0"/>
                    <a:pt x="1518" y="0"/>
                  </a:cubicBezTo>
                  <a:close/>
                </a:path>
              </a:pathLst>
            </a:custGeom>
            <a:solidFill>
              <a:srgbClr val="1E8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3"/>
            <p:cNvSpPr/>
            <p:nvPr/>
          </p:nvSpPr>
          <p:spPr>
            <a:xfrm>
              <a:off x="1211325" y="842200"/>
              <a:ext cx="1054450" cy="1025750"/>
            </a:xfrm>
            <a:custGeom>
              <a:avLst/>
              <a:gdLst/>
              <a:ahLst/>
              <a:cxnLst/>
              <a:rect l="l" t="t" r="r" b="b"/>
              <a:pathLst>
                <a:path w="42178" h="41030" extrusionOk="0">
                  <a:moveTo>
                    <a:pt x="20133" y="1"/>
                  </a:moveTo>
                  <a:cubicBezTo>
                    <a:pt x="17160" y="1"/>
                    <a:pt x="14391" y="570"/>
                    <a:pt x="12784" y="1467"/>
                  </a:cubicBezTo>
                  <a:cubicBezTo>
                    <a:pt x="10467" y="2771"/>
                    <a:pt x="4738" y="5356"/>
                    <a:pt x="2794" y="13982"/>
                  </a:cubicBezTo>
                  <a:cubicBezTo>
                    <a:pt x="1677" y="18842"/>
                    <a:pt x="3291" y="24096"/>
                    <a:pt x="4821" y="27613"/>
                  </a:cubicBezTo>
                  <a:cubicBezTo>
                    <a:pt x="5897" y="30095"/>
                    <a:pt x="6931" y="31708"/>
                    <a:pt x="6931" y="31708"/>
                  </a:cubicBezTo>
                  <a:cubicBezTo>
                    <a:pt x="6178" y="31315"/>
                    <a:pt x="5446" y="31114"/>
                    <a:pt x="4747" y="31114"/>
                  </a:cubicBezTo>
                  <a:cubicBezTo>
                    <a:pt x="4235" y="31114"/>
                    <a:pt x="3741" y="31221"/>
                    <a:pt x="3269" y="31440"/>
                  </a:cubicBezTo>
                  <a:cubicBezTo>
                    <a:pt x="2918" y="31606"/>
                    <a:pt x="2566" y="31813"/>
                    <a:pt x="2235" y="32102"/>
                  </a:cubicBezTo>
                  <a:cubicBezTo>
                    <a:pt x="560" y="33487"/>
                    <a:pt x="1" y="38804"/>
                    <a:pt x="4573" y="40479"/>
                  </a:cubicBezTo>
                  <a:cubicBezTo>
                    <a:pt x="5627" y="40871"/>
                    <a:pt x="6605" y="41030"/>
                    <a:pt x="7497" y="41030"/>
                  </a:cubicBezTo>
                  <a:cubicBezTo>
                    <a:pt x="11264" y="41030"/>
                    <a:pt x="13509" y="38203"/>
                    <a:pt x="13509" y="38203"/>
                  </a:cubicBezTo>
                  <a:cubicBezTo>
                    <a:pt x="15009" y="39025"/>
                    <a:pt x="17173" y="39473"/>
                    <a:pt x="19614" y="39473"/>
                  </a:cubicBezTo>
                  <a:cubicBezTo>
                    <a:pt x="20369" y="39473"/>
                    <a:pt x="21151" y="39430"/>
                    <a:pt x="21948" y="39342"/>
                  </a:cubicBezTo>
                  <a:cubicBezTo>
                    <a:pt x="24492" y="39072"/>
                    <a:pt x="27181" y="38369"/>
                    <a:pt x="29621" y="37149"/>
                  </a:cubicBezTo>
                  <a:cubicBezTo>
                    <a:pt x="30118" y="36901"/>
                    <a:pt x="30614" y="36653"/>
                    <a:pt x="31111" y="36383"/>
                  </a:cubicBezTo>
                  <a:cubicBezTo>
                    <a:pt x="36179" y="33633"/>
                    <a:pt x="40523" y="30095"/>
                    <a:pt x="41453" y="24821"/>
                  </a:cubicBezTo>
                  <a:cubicBezTo>
                    <a:pt x="42178" y="20726"/>
                    <a:pt x="40667" y="17912"/>
                    <a:pt x="38764" y="15285"/>
                  </a:cubicBezTo>
                  <a:cubicBezTo>
                    <a:pt x="37627" y="13734"/>
                    <a:pt x="36365" y="12245"/>
                    <a:pt x="35311" y="10569"/>
                  </a:cubicBezTo>
                  <a:cubicBezTo>
                    <a:pt x="34834" y="9824"/>
                    <a:pt x="34255" y="8872"/>
                    <a:pt x="33697" y="7962"/>
                  </a:cubicBezTo>
                  <a:cubicBezTo>
                    <a:pt x="33284" y="7300"/>
                    <a:pt x="32870" y="6638"/>
                    <a:pt x="32559" y="6122"/>
                  </a:cubicBezTo>
                  <a:cubicBezTo>
                    <a:pt x="32125" y="5397"/>
                    <a:pt x="31814" y="4901"/>
                    <a:pt x="31814" y="4901"/>
                  </a:cubicBezTo>
                  <a:cubicBezTo>
                    <a:pt x="29748" y="1343"/>
                    <a:pt x="24699" y="1"/>
                    <a:pt x="20133" y="1"/>
                  </a:cubicBezTo>
                  <a:close/>
                </a:path>
              </a:pathLst>
            </a:custGeom>
            <a:solidFill>
              <a:srgbClr val="F4A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3"/>
            <p:cNvSpPr/>
            <p:nvPr/>
          </p:nvSpPr>
          <p:spPr>
            <a:xfrm>
              <a:off x="1302350" y="1713375"/>
              <a:ext cx="141700" cy="82675"/>
            </a:xfrm>
            <a:custGeom>
              <a:avLst/>
              <a:gdLst/>
              <a:ahLst/>
              <a:cxnLst/>
              <a:rect l="l" t="t" r="r" b="b"/>
              <a:pathLst>
                <a:path w="5668" h="3307" extrusionOk="0">
                  <a:moveTo>
                    <a:pt x="1784" y="0"/>
                  </a:moveTo>
                  <a:cubicBezTo>
                    <a:pt x="1598" y="0"/>
                    <a:pt x="1429" y="40"/>
                    <a:pt x="1283" y="130"/>
                  </a:cubicBezTo>
                  <a:cubicBezTo>
                    <a:pt x="0" y="937"/>
                    <a:pt x="518" y="2261"/>
                    <a:pt x="1097" y="2694"/>
                  </a:cubicBezTo>
                  <a:cubicBezTo>
                    <a:pt x="1679" y="3148"/>
                    <a:pt x="2317" y="3307"/>
                    <a:pt x="2926" y="3307"/>
                  </a:cubicBezTo>
                  <a:cubicBezTo>
                    <a:pt x="4376" y="3307"/>
                    <a:pt x="5668" y="2405"/>
                    <a:pt x="5668" y="2405"/>
                  </a:cubicBezTo>
                  <a:cubicBezTo>
                    <a:pt x="5668" y="2405"/>
                    <a:pt x="3231" y="0"/>
                    <a:pt x="1784" y="0"/>
                  </a:cubicBezTo>
                  <a:close/>
                </a:path>
              </a:pathLst>
            </a:custGeom>
            <a:solidFill>
              <a:srgbClr val="E58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3"/>
            <p:cNvSpPr/>
            <p:nvPr/>
          </p:nvSpPr>
          <p:spPr>
            <a:xfrm>
              <a:off x="1077925" y="732150"/>
              <a:ext cx="1027550" cy="937650"/>
            </a:xfrm>
            <a:custGeom>
              <a:avLst/>
              <a:gdLst/>
              <a:ahLst/>
              <a:cxnLst/>
              <a:rect l="l" t="t" r="r" b="b"/>
              <a:pathLst>
                <a:path w="41102" h="37506" extrusionOk="0">
                  <a:moveTo>
                    <a:pt x="21924" y="1"/>
                  </a:moveTo>
                  <a:cubicBezTo>
                    <a:pt x="20432" y="1"/>
                    <a:pt x="18866" y="152"/>
                    <a:pt x="17231" y="491"/>
                  </a:cubicBezTo>
                  <a:cubicBezTo>
                    <a:pt x="2441" y="3594"/>
                    <a:pt x="4137" y="13834"/>
                    <a:pt x="4137" y="13834"/>
                  </a:cubicBezTo>
                  <a:cubicBezTo>
                    <a:pt x="4137" y="13834"/>
                    <a:pt x="414" y="15301"/>
                    <a:pt x="83" y="20494"/>
                  </a:cubicBezTo>
                  <a:cubicBezTo>
                    <a:pt x="0" y="21466"/>
                    <a:pt x="104" y="22417"/>
                    <a:pt x="331" y="23369"/>
                  </a:cubicBezTo>
                  <a:cubicBezTo>
                    <a:pt x="1365" y="28023"/>
                    <a:pt x="5213" y="32450"/>
                    <a:pt x="7323" y="34621"/>
                  </a:cubicBezTo>
                  <a:cubicBezTo>
                    <a:pt x="7902" y="35200"/>
                    <a:pt x="8357" y="35635"/>
                    <a:pt x="8605" y="35842"/>
                  </a:cubicBezTo>
                  <a:cubicBezTo>
                    <a:pt x="9101" y="35614"/>
                    <a:pt x="9619" y="35511"/>
                    <a:pt x="10157" y="35511"/>
                  </a:cubicBezTo>
                  <a:cubicBezTo>
                    <a:pt x="10839" y="35531"/>
                    <a:pt x="11542" y="35738"/>
                    <a:pt x="12267" y="36110"/>
                  </a:cubicBezTo>
                  <a:cubicBezTo>
                    <a:pt x="12267" y="36110"/>
                    <a:pt x="12742" y="36648"/>
                    <a:pt x="13550" y="37476"/>
                  </a:cubicBezTo>
                  <a:cubicBezTo>
                    <a:pt x="13576" y="37496"/>
                    <a:pt x="13605" y="37505"/>
                    <a:pt x="13632" y="37505"/>
                  </a:cubicBezTo>
                  <a:cubicBezTo>
                    <a:pt x="13690" y="37505"/>
                    <a:pt x="13742" y="37463"/>
                    <a:pt x="13756" y="37393"/>
                  </a:cubicBezTo>
                  <a:cubicBezTo>
                    <a:pt x="13818" y="36504"/>
                    <a:pt x="13942" y="33319"/>
                    <a:pt x="13012" y="29491"/>
                  </a:cubicBezTo>
                  <a:cubicBezTo>
                    <a:pt x="12452" y="27155"/>
                    <a:pt x="11501" y="24590"/>
                    <a:pt x="9887" y="22149"/>
                  </a:cubicBezTo>
                  <a:cubicBezTo>
                    <a:pt x="9868" y="22127"/>
                    <a:pt x="9887" y="22086"/>
                    <a:pt x="9929" y="22086"/>
                  </a:cubicBezTo>
                  <a:cubicBezTo>
                    <a:pt x="10256" y="22163"/>
                    <a:pt x="11471" y="22401"/>
                    <a:pt x="13053" y="22401"/>
                  </a:cubicBezTo>
                  <a:cubicBezTo>
                    <a:pt x="14875" y="22401"/>
                    <a:pt x="17183" y="22085"/>
                    <a:pt x="19176" y="20845"/>
                  </a:cubicBezTo>
                  <a:cubicBezTo>
                    <a:pt x="19259" y="20804"/>
                    <a:pt x="19259" y="20701"/>
                    <a:pt x="19176" y="20638"/>
                  </a:cubicBezTo>
                  <a:cubicBezTo>
                    <a:pt x="18555" y="20307"/>
                    <a:pt x="16445" y="19066"/>
                    <a:pt x="15908" y="18611"/>
                  </a:cubicBezTo>
                  <a:cubicBezTo>
                    <a:pt x="15886" y="18591"/>
                    <a:pt x="15886" y="18550"/>
                    <a:pt x="15927" y="18550"/>
                  </a:cubicBezTo>
                  <a:cubicBezTo>
                    <a:pt x="16818" y="18467"/>
                    <a:pt x="24595" y="17722"/>
                    <a:pt x="28214" y="15301"/>
                  </a:cubicBezTo>
                  <a:cubicBezTo>
                    <a:pt x="28297" y="15260"/>
                    <a:pt x="28277" y="15136"/>
                    <a:pt x="28194" y="15116"/>
                  </a:cubicBezTo>
                  <a:cubicBezTo>
                    <a:pt x="27552" y="14868"/>
                    <a:pt x="25567" y="14185"/>
                    <a:pt x="23106" y="13936"/>
                  </a:cubicBezTo>
                  <a:cubicBezTo>
                    <a:pt x="23065" y="13936"/>
                    <a:pt x="23065" y="13875"/>
                    <a:pt x="23106" y="13854"/>
                  </a:cubicBezTo>
                  <a:lnTo>
                    <a:pt x="37895" y="10524"/>
                  </a:lnTo>
                  <a:lnTo>
                    <a:pt x="40915" y="9841"/>
                  </a:lnTo>
                  <a:cubicBezTo>
                    <a:pt x="41060" y="9799"/>
                    <a:pt x="41102" y="9634"/>
                    <a:pt x="41019" y="9531"/>
                  </a:cubicBezTo>
                  <a:cubicBezTo>
                    <a:pt x="39800" y="8021"/>
                    <a:pt x="32806" y="1"/>
                    <a:pt x="21924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3"/>
            <p:cNvSpPr/>
            <p:nvPr/>
          </p:nvSpPr>
          <p:spPr>
            <a:xfrm>
              <a:off x="1260975" y="1041250"/>
              <a:ext cx="919475" cy="632475"/>
            </a:xfrm>
            <a:custGeom>
              <a:avLst/>
              <a:gdLst/>
              <a:ahLst/>
              <a:cxnLst/>
              <a:rect l="l" t="t" r="r" b="b"/>
              <a:pathLst>
                <a:path w="36779" h="25299" extrusionOk="0">
                  <a:moveTo>
                    <a:pt x="31711" y="0"/>
                  </a:moveTo>
                  <a:cubicBezTo>
                    <a:pt x="22961" y="3020"/>
                    <a:pt x="12246" y="11481"/>
                    <a:pt x="5690" y="17127"/>
                  </a:cubicBezTo>
                  <a:cubicBezTo>
                    <a:pt x="4614" y="18059"/>
                    <a:pt x="3663" y="18906"/>
                    <a:pt x="2835" y="19651"/>
                  </a:cubicBezTo>
                  <a:cubicBezTo>
                    <a:pt x="2441" y="20003"/>
                    <a:pt x="2069" y="20334"/>
                    <a:pt x="1738" y="20644"/>
                  </a:cubicBezTo>
                  <a:cubicBezTo>
                    <a:pt x="932" y="21388"/>
                    <a:pt x="332" y="21948"/>
                    <a:pt x="1" y="22257"/>
                  </a:cubicBezTo>
                  <a:cubicBezTo>
                    <a:pt x="580" y="22836"/>
                    <a:pt x="1035" y="23271"/>
                    <a:pt x="1283" y="23478"/>
                  </a:cubicBezTo>
                  <a:cubicBezTo>
                    <a:pt x="1755" y="23259"/>
                    <a:pt x="2249" y="23152"/>
                    <a:pt x="2761" y="23152"/>
                  </a:cubicBezTo>
                  <a:cubicBezTo>
                    <a:pt x="3460" y="23152"/>
                    <a:pt x="4192" y="23353"/>
                    <a:pt x="4945" y="23746"/>
                  </a:cubicBezTo>
                  <a:cubicBezTo>
                    <a:pt x="4945" y="23746"/>
                    <a:pt x="5503" y="24367"/>
                    <a:pt x="6413" y="25299"/>
                  </a:cubicBezTo>
                  <a:cubicBezTo>
                    <a:pt x="8420" y="24532"/>
                    <a:pt x="10384" y="23705"/>
                    <a:pt x="12287" y="22836"/>
                  </a:cubicBezTo>
                  <a:cubicBezTo>
                    <a:pt x="24637" y="17210"/>
                    <a:pt x="34668" y="9639"/>
                    <a:pt x="36778" y="7323"/>
                  </a:cubicBezTo>
                  <a:cubicBezTo>
                    <a:pt x="35641" y="5772"/>
                    <a:pt x="34379" y="4283"/>
                    <a:pt x="33325" y="2607"/>
                  </a:cubicBezTo>
                  <a:cubicBezTo>
                    <a:pt x="32848" y="1862"/>
                    <a:pt x="32269" y="910"/>
                    <a:pt x="31711" y="0"/>
                  </a:cubicBezTo>
                  <a:close/>
                </a:path>
              </a:pathLst>
            </a:custGeom>
            <a:solidFill>
              <a:srgbClr val="20B7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3"/>
            <p:cNvSpPr/>
            <p:nvPr/>
          </p:nvSpPr>
          <p:spPr>
            <a:xfrm>
              <a:off x="1260975" y="1557325"/>
              <a:ext cx="307200" cy="116400"/>
            </a:xfrm>
            <a:custGeom>
              <a:avLst/>
              <a:gdLst/>
              <a:ahLst/>
              <a:cxnLst/>
              <a:rect l="l" t="t" r="r" b="b"/>
              <a:pathLst>
                <a:path w="12288" h="4656" extrusionOk="0">
                  <a:moveTo>
                    <a:pt x="1738" y="1"/>
                  </a:moveTo>
                  <a:cubicBezTo>
                    <a:pt x="932" y="745"/>
                    <a:pt x="332" y="1305"/>
                    <a:pt x="1" y="1614"/>
                  </a:cubicBezTo>
                  <a:cubicBezTo>
                    <a:pt x="580" y="2193"/>
                    <a:pt x="1035" y="2628"/>
                    <a:pt x="1283" y="2835"/>
                  </a:cubicBezTo>
                  <a:cubicBezTo>
                    <a:pt x="1755" y="2616"/>
                    <a:pt x="2249" y="2509"/>
                    <a:pt x="2761" y="2509"/>
                  </a:cubicBezTo>
                  <a:cubicBezTo>
                    <a:pt x="3460" y="2509"/>
                    <a:pt x="4192" y="2710"/>
                    <a:pt x="4945" y="3103"/>
                  </a:cubicBezTo>
                  <a:cubicBezTo>
                    <a:pt x="4945" y="3103"/>
                    <a:pt x="5503" y="3724"/>
                    <a:pt x="6413" y="4656"/>
                  </a:cubicBezTo>
                  <a:cubicBezTo>
                    <a:pt x="8420" y="3889"/>
                    <a:pt x="10384" y="3062"/>
                    <a:pt x="12287" y="2193"/>
                  </a:cubicBezTo>
                  <a:lnTo>
                    <a:pt x="12287" y="2193"/>
                  </a:lnTo>
                  <a:cubicBezTo>
                    <a:pt x="11840" y="2230"/>
                    <a:pt x="11397" y="2247"/>
                    <a:pt x="10958" y="2247"/>
                  </a:cubicBezTo>
                  <a:cubicBezTo>
                    <a:pt x="7195" y="2247"/>
                    <a:pt x="3795" y="983"/>
                    <a:pt x="1738" y="1"/>
                  </a:cubicBezTo>
                  <a:close/>
                </a:path>
              </a:pathLst>
            </a:custGeom>
            <a:solidFill>
              <a:srgbClr val="1E8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3"/>
            <p:cNvSpPr/>
            <p:nvPr/>
          </p:nvSpPr>
          <p:spPr>
            <a:xfrm>
              <a:off x="1909450" y="1418575"/>
              <a:ext cx="113300" cy="95350"/>
            </a:xfrm>
            <a:custGeom>
              <a:avLst/>
              <a:gdLst/>
              <a:ahLst/>
              <a:cxnLst/>
              <a:rect l="l" t="t" r="r" b="b"/>
              <a:pathLst>
                <a:path w="4532" h="3814" extrusionOk="0">
                  <a:moveTo>
                    <a:pt x="385" y="0"/>
                  </a:moveTo>
                  <a:cubicBezTo>
                    <a:pt x="208" y="0"/>
                    <a:pt x="61" y="135"/>
                    <a:pt x="42" y="318"/>
                  </a:cubicBezTo>
                  <a:cubicBezTo>
                    <a:pt x="0" y="525"/>
                    <a:pt x="146" y="732"/>
                    <a:pt x="353" y="752"/>
                  </a:cubicBezTo>
                  <a:cubicBezTo>
                    <a:pt x="436" y="773"/>
                    <a:pt x="1945" y="980"/>
                    <a:pt x="3475" y="1021"/>
                  </a:cubicBezTo>
                  <a:cubicBezTo>
                    <a:pt x="3042" y="1538"/>
                    <a:pt x="2193" y="2345"/>
                    <a:pt x="828" y="3090"/>
                  </a:cubicBezTo>
                  <a:cubicBezTo>
                    <a:pt x="642" y="3193"/>
                    <a:pt x="580" y="3421"/>
                    <a:pt x="684" y="3606"/>
                  </a:cubicBezTo>
                  <a:cubicBezTo>
                    <a:pt x="767" y="3730"/>
                    <a:pt x="891" y="3813"/>
                    <a:pt x="1015" y="3813"/>
                  </a:cubicBezTo>
                  <a:cubicBezTo>
                    <a:pt x="1076" y="3813"/>
                    <a:pt x="1139" y="3793"/>
                    <a:pt x="1200" y="3752"/>
                  </a:cubicBezTo>
                  <a:cubicBezTo>
                    <a:pt x="3103" y="2696"/>
                    <a:pt x="4076" y="1559"/>
                    <a:pt x="4407" y="1104"/>
                  </a:cubicBezTo>
                  <a:cubicBezTo>
                    <a:pt x="4510" y="939"/>
                    <a:pt x="4531" y="732"/>
                    <a:pt x="4448" y="566"/>
                  </a:cubicBezTo>
                  <a:cubicBezTo>
                    <a:pt x="4344" y="379"/>
                    <a:pt x="4179" y="277"/>
                    <a:pt x="3972" y="277"/>
                  </a:cubicBezTo>
                  <a:cubicBezTo>
                    <a:pt x="2358" y="277"/>
                    <a:pt x="477" y="7"/>
                    <a:pt x="455" y="7"/>
                  </a:cubicBezTo>
                  <a:cubicBezTo>
                    <a:pt x="432" y="2"/>
                    <a:pt x="408" y="0"/>
                    <a:pt x="385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3"/>
            <p:cNvSpPr/>
            <p:nvPr/>
          </p:nvSpPr>
          <p:spPr>
            <a:xfrm>
              <a:off x="1815325" y="1139675"/>
              <a:ext cx="268925" cy="200850"/>
            </a:xfrm>
            <a:custGeom>
              <a:avLst/>
              <a:gdLst/>
              <a:ahLst/>
              <a:cxnLst/>
              <a:rect l="l" t="t" r="r" b="b"/>
              <a:pathLst>
                <a:path w="10757" h="8034" extrusionOk="0">
                  <a:moveTo>
                    <a:pt x="7059" y="0"/>
                  </a:moveTo>
                  <a:cubicBezTo>
                    <a:pt x="5959" y="0"/>
                    <a:pt x="4702" y="368"/>
                    <a:pt x="3539" y="1110"/>
                  </a:cubicBezTo>
                  <a:cubicBezTo>
                    <a:pt x="1118" y="2641"/>
                    <a:pt x="1" y="5186"/>
                    <a:pt x="1015" y="6799"/>
                  </a:cubicBezTo>
                  <a:cubicBezTo>
                    <a:pt x="1537" y="7619"/>
                    <a:pt x="2530" y="8034"/>
                    <a:pt x="3699" y="8034"/>
                  </a:cubicBezTo>
                  <a:cubicBezTo>
                    <a:pt x="4800" y="8034"/>
                    <a:pt x="6057" y="7666"/>
                    <a:pt x="7221" y="6924"/>
                  </a:cubicBezTo>
                  <a:cubicBezTo>
                    <a:pt x="9640" y="5393"/>
                    <a:pt x="10757" y="2848"/>
                    <a:pt x="9744" y="1234"/>
                  </a:cubicBezTo>
                  <a:cubicBezTo>
                    <a:pt x="9222" y="415"/>
                    <a:pt x="8228" y="0"/>
                    <a:pt x="7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3"/>
            <p:cNvSpPr/>
            <p:nvPr/>
          </p:nvSpPr>
          <p:spPr>
            <a:xfrm>
              <a:off x="1489050" y="1351775"/>
              <a:ext cx="272025" cy="197225"/>
            </a:xfrm>
            <a:custGeom>
              <a:avLst/>
              <a:gdLst/>
              <a:ahLst/>
              <a:cxnLst/>
              <a:rect l="l" t="t" r="r" b="b"/>
              <a:pathLst>
                <a:path w="10881" h="7889" extrusionOk="0">
                  <a:moveTo>
                    <a:pt x="7078" y="1"/>
                  </a:moveTo>
                  <a:cubicBezTo>
                    <a:pt x="6031" y="1"/>
                    <a:pt x="4848" y="316"/>
                    <a:pt x="3724" y="963"/>
                  </a:cubicBezTo>
                  <a:cubicBezTo>
                    <a:pt x="1241" y="2390"/>
                    <a:pt x="0" y="4893"/>
                    <a:pt x="952" y="6526"/>
                  </a:cubicBezTo>
                  <a:cubicBezTo>
                    <a:pt x="1471" y="7429"/>
                    <a:pt x="2537" y="7888"/>
                    <a:pt x="3798" y="7888"/>
                  </a:cubicBezTo>
                  <a:cubicBezTo>
                    <a:pt x="4850" y="7888"/>
                    <a:pt x="6038" y="7569"/>
                    <a:pt x="7157" y="6920"/>
                  </a:cubicBezTo>
                  <a:cubicBezTo>
                    <a:pt x="9640" y="5492"/>
                    <a:pt x="10881" y="3010"/>
                    <a:pt x="9929" y="1355"/>
                  </a:cubicBezTo>
                  <a:cubicBezTo>
                    <a:pt x="9408" y="462"/>
                    <a:pt x="8343" y="1"/>
                    <a:pt x="7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3"/>
            <p:cNvSpPr/>
            <p:nvPr/>
          </p:nvSpPr>
          <p:spPr>
            <a:xfrm>
              <a:off x="1602275" y="1422875"/>
              <a:ext cx="68275" cy="61725"/>
            </a:xfrm>
            <a:custGeom>
              <a:avLst/>
              <a:gdLst/>
              <a:ahLst/>
              <a:cxnLst/>
              <a:rect l="l" t="t" r="r" b="b"/>
              <a:pathLst>
                <a:path w="2731" h="2469" extrusionOk="0">
                  <a:moveTo>
                    <a:pt x="1346" y="1"/>
                  </a:moveTo>
                  <a:cubicBezTo>
                    <a:pt x="993" y="22"/>
                    <a:pt x="684" y="188"/>
                    <a:pt x="456" y="477"/>
                  </a:cubicBezTo>
                  <a:cubicBezTo>
                    <a:pt x="1" y="1015"/>
                    <a:pt x="63" y="1779"/>
                    <a:pt x="560" y="2215"/>
                  </a:cubicBezTo>
                  <a:cubicBezTo>
                    <a:pt x="773" y="2386"/>
                    <a:pt x="1033" y="2468"/>
                    <a:pt x="1294" y="2468"/>
                  </a:cubicBezTo>
                  <a:cubicBezTo>
                    <a:pt x="1666" y="2468"/>
                    <a:pt x="2042" y="2302"/>
                    <a:pt x="2297" y="1986"/>
                  </a:cubicBezTo>
                  <a:cubicBezTo>
                    <a:pt x="2731" y="1449"/>
                    <a:pt x="2690" y="684"/>
                    <a:pt x="2173" y="249"/>
                  </a:cubicBezTo>
                  <a:lnTo>
                    <a:pt x="1366" y="1242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3"/>
            <p:cNvSpPr/>
            <p:nvPr/>
          </p:nvSpPr>
          <p:spPr>
            <a:xfrm>
              <a:off x="1898600" y="1223275"/>
              <a:ext cx="61550" cy="61575"/>
            </a:xfrm>
            <a:custGeom>
              <a:avLst/>
              <a:gdLst/>
              <a:ahLst/>
              <a:cxnLst/>
              <a:rect l="l" t="t" r="r" b="b"/>
              <a:pathLst>
                <a:path w="2462" h="2463" extrusionOk="0">
                  <a:moveTo>
                    <a:pt x="1220" y="0"/>
                  </a:moveTo>
                  <a:cubicBezTo>
                    <a:pt x="539" y="0"/>
                    <a:pt x="1" y="560"/>
                    <a:pt x="1" y="1241"/>
                  </a:cubicBezTo>
                  <a:cubicBezTo>
                    <a:pt x="1" y="1903"/>
                    <a:pt x="558" y="2463"/>
                    <a:pt x="1220" y="2463"/>
                  </a:cubicBezTo>
                  <a:cubicBezTo>
                    <a:pt x="1904" y="2463"/>
                    <a:pt x="2461" y="1903"/>
                    <a:pt x="2461" y="1241"/>
                  </a:cubicBezTo>
                  <a:cubicBezTo>
                    <a:pt x="2461" y="910"/>
                    <a:pt x="2337" y="579"/>
                    <a:pt x="2111" y="353"/>
                  </a:cubicBezTo>
                  <a:lnTo>
                    <a:pt x="1220" y="1241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3"/>
            <p:cNvSpPr/>
            <p:nvPr/>
          </p:nvSpPr>
          <p:spPr>
            <a:xfrm>
              <a:off x="1680875" y="1516550"/>
              <a:ext cx="331525" cy="221825"/>
            </a:xfrm>
            <a:custGeom>
              <a:avLst/>
              <a:gdLst/>
              <a:ahLst/>
              <a:cxnLst/>
              <a:rect l="l" t="t" r="r" b="b"/>
              <a:pathLst>
                <a:path w="13261" h="8873" extrusionOk="0">
                  <a:moveTo>
                    <a:pt x="12853" y="0"/>
                  </a:moveTo>
                  <a:cubicBezTo>
                    <a:pt x="12823" y="0"/>
                    <a:pt x="12793" y="6"/>
                    <a:pt x="12764" y="18"/>
                  </a:cubicBezTo>
                  <a:lnTo>
                    <a:pt x="207" y="4527"/>
                  </a:lnTo>
                  <a:cubicBezTo>
                    <a:pt x="64" y="4569"/>
                    <a:pt x="1" y="4693"/>
                    <a:pt x="22" y="4839"/>
                  </a:cubicBezTo>
                  <a:cubicBezTo>
                    <a:pt x="83" y="5107"/>
                    <a:pt x="229" y="5583"/>
                    <a:pt x="497" y="6100"/>
                  </a:cubicBezTo>
                  <a:cubicBezTo>
                    <a:pt x="932" y="6968"/>
                    <a:pt x="1738" y="7983"/>
                    <a:pt x="3145" y="8520"/>
                  </a:cubicBezTo>
                  <a:cubicBezTo>
                    <a:pt x="3743" y="8740"/>
                    <a:pt x="4452" y="8873"/>
                    <a:pt x="5290" y="8873"/>
                  </a:cubicBezTo>
                  <a:cubicBezTo>
                    <a:pt x="6191" y="8873"/>
                    <a:pt x="7240" y="8719"/>
                    <a:pt x="8462" y="8355"/>
                  </a:cubicBezTo>
                  <a:cubicBezTo>
                    <a:pt x="9723" y="7961"/>
                    <a:pt x="10654" y="7382"/>
                    <a:pt x="11336" y="6700"/>
                  </a:cubicBezTo>
                  <a:cubicBezTo>
                    <a:pt x="12971" y="5087"/>
                    <a:pt x="13260" y="2936"/>
                    <a:pt x="13219" y="1466"/>
                  </a:cubicBezTo>
                  <a:cubicBezTo>
                    <a:pt x="13219" y="950"/>
                    <a:pt x="13156" y="495"/>
                    <a:pt x="13115" y="225"/>
                  </a:cubicBezTo>
                  <a:cubicBezTo>
                    <a:pt x="13099" y="93"/>
                    <a:pt x="12976" y="0"/>
                    <a:pt x="12853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3"/>
            <p:cNvSpPr/>
            <p:nvPr/>
          </p:nvSpPr>
          <p:spPr>
            <a:xfrm>
              <a:off x="1680875" y="1532150"/>
              <a:ext cx="286525" cy="136900"/>
            </a:xfrm>
            <a:custGeom>
              <a:avLst/>
              <a:gdLst/>
              <a:ahLst/>
              <a:cxnLst/>
              <a:rect l="l" t="t" r="r" b="b"/>
              <a:pathLst>
                <a:path w="11461" h="5476" extrusionOk="0">
                  <a:moveTo>
                    <a:pt x="11155" y="0"/>
                  </a:moveTo>
                  <a:cubicBezTo>
                    <a:pt x="11136" y="0"/>
                    <a:pt x="11114" y="5"/>
                    <a:pt x="11088" y="15"/>
                  </a:cubicBezTo>
                  <a:lnTo>
                    <a:pt x="207" y="3903"/>
                  </a:lnTo>
                  <a:cubicBezTo>
                    <a:pt x="64" y="3945"/>
                    <a:pt x="1" y="4069"/>
                    <a:pt x="22" y="4215"/>
                  </a:cubicBezTo>
                  <a:cubicBezTo>
                    <a:pt x="83" y="4483"/>
                    <a:pt x="229" y="4959"/>
                    <a:pt x="497" y="5476"/>
                  </a:cubicBezTo>
                  <a:cubicBezTo>
                    <a:pt x="2648" y="4918"/>
                    <a:pt x="7717" y="4049"/>
                    <a:pt x="11460" y="1876"/>
                  </a:cubicBezTo>
                  <a:cubicBezTo>
                    <a:pt x="11440" y="1339"/>
                    <a:pt x="11336" y="553"/>
                    <a:pt x="11275" y="284"/>
                  </a:cubicBezTo>
                  <a:cubicBezTo>
                    <a:pt x="11257" y="127"/>
                    <a:pt x="11254" y="0"/>
                    <a:pt x="1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3"/>
            <p:cNvSpPr/>
            <p:nvPr/>
          </p:nvSpPr>
          <p:spPr>
            <a:xfrm>
              <a:off x="1451825" y="1277500"/>
              <a:ext cx="208400" cy="94725"/>
            </a:xfrm>
            <a:custGeom>
              <a:avLst/>
              <a:gdLst/>
              <a:ahLst/>
              <a:cxnLst/>
              <a:rect l="l" t="t" r="r" b="b"/>
              <a:pathLst>
                <a:path w="8336" h="3789" extrusionOk="0">
                  <a:moveTo>
                    <a:pt x="4789" y="0"/>
                  </a:moveTo>
                  <a:cubicBezTo>
                    <a:pt x="3890" y="0"/>
                    <a:pt x="3078" y="182"/>
                    <a:pt x="2358" y="542"/>
                  </a:cubicBezTo>
                  <a:cubicBezTo>
                    <a:pt x="599" y="1452"/>
                    <a:pt x="103" y="3107"/>
                    <a:pt x="83" y="3168"/>
                  </a:cubicBezTo>
                  <a:cubicBezTo>
                    <a:pt x="0" y="3416"/>
                    <a:pt x="144" y="3686"/>
                    <a:pt x="414" y="3769"/>
                  </a:cubicBezTo>
                  <a:cubicBezTo>
                    <a:pt x="455" y="3769"/>
                    <a:pt x="497" y="3788"/>
                    <a:pt x="538" y="3788"/>
                  </a:cubicBezTo>
                  <a:cubicBezTo>
                    <a:pt x="745" y="3788"/>
                    <a:pt x="930" y="3645"/>
                    <a:pt x="993" y="3438"/>
                  </a:cubicBezTo>
                  <a:cubicBezTo>
                    <a:pt x="993" y="3416"/>
                    <a:pt x="1407" y="2092"/>
                    <a:pt x="2792" y="1389"/>
                  </a:cubicBezTo>
                  <a:cubicBezTo>
                    <a:pt x="3379" y="1096"/>
                    <a:pt x="4054" y="946"/>
                    <a:pt x="4810" y="946"/>
                  </a:cubicBezTo>
                  <a:cubicBezTo>
                    <a:pt x="5653" y="946"/>
                    <a:pt x="6597" y="1132"/>
                    <a:pt x="7632" y="1513"/>
                  </a:cubicBezTo>
                  <a:cubicBezTo>
                    <a:pt x="7684" y="1530"/>
                    <a:pt x="7737" y="1539"/>
                    <a:pt x="7791" y="1539"/>
                  </a:cubicBezTo>
                  <a:cubicBezTo>
                    <a:pt x="7992" y="1539"/>
                    <a:pt x="8187" y="1420"/>
                    <a:pt x="8253" y="1224"/>
                  </a:cubicBezTo>
                  <a:cubicBezTo>
                    <a:pt x="8335" y="975"/>
                    <a:pt x="8211" y="707"/>
                    <a:pt x="7963" y="625"/>
                  </a:cubicBezTo>
                  <a:cubicBezTo>
                    <a:pt x="6809" y="207"/>
                    <a:pt x="5749" y="0"/>
                    <a:pt x="4789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3"/>
            <p:cNvSpPr/>
            <p:nvPr/>
          </p:nvSpPr>
          <p:spPr>
            <a:xfrm>
              <a:off x="1790500" y="1039900"/>
              <a:ext cx="158275" cy="170475"/>
            </a:xfrm>
            <a:custGeom>
              <a:avLst/>
              <a:gdLst/>
              <a:ahLst/>
              <a:cxnLst/>
              <a:rect l="l" t="t" r="r" b="b"/>
              <a:pathLst>
                <a:path w="6331" h="6819" extrusionOk="0">
                  <a:moveTo>
                    <a:pt x="5796" y="0"/>
                  </a:moveTo>
                  <a:cubicBezTo>
                    <a:pt x="5761" y="0"/>
                    <a:pt x="5725" y="4"/>
                    <a:pt x="5690" y="13"/>
                  </a:cubicBezTo>
                  <a:cubicBezTo>
                    <a:pt x="3373" y="572"/>
                    <a:pt x="1801" y="1606"/>
                    <a:pt x="974" y="3054"/>
                  </a:cubicBezTo>
                  <a:cubicBezTo>
                    <a:pt x="1" y="4751"/>
                    <a:pt x="497" y="6425"/>
                    <a:pt x="519" y="6488"/>
                  </a:cubicBezTo>
                  <a:cubicBezTo>
                    <a:pt x="580" y="6695"/>
                    <a:pt x="767" y="6819"/>
                    <a:pt x="974" y="6819"/>
                  </a:cubicBezTo>
                  <a:cubicBezTo>
                    <a:pt x="1015" y="6819"/>
                    <a:pt x="1076" y="6819"/>
                    <a:pt x="1118" y="6797"/>
                  </a:cubicBezTo>
                  <a:cubicBezTo>
                    <a:pt x="1366" y="6736"/>
                    <a:pt x="1512" y="6467"/>
                    <a:pt x="1429" y="6218"/>
                  </a:cubicBezTo>
                  <a:cubicBezTo>
                    <a:pt x="1429" y="6198"/>
                    <a:pt x="1035" y="4875"/>
                    <a:pt x="1801" y="3509"/>
                  </a:cubicBezTo>
                  <a:cubicBezTo>
                    <a:pt x="2483" y="2310"/>
                    <a:pt x="3870" y="1441"/>
                    <a:pt x="5917" y="945"/>
                  </a:cubicBezTo>
                  <a:cubicBezTo>
                    <a:pt x="6165" y="882"/>
                    <a:pt x="6330" y="614"/>
                    <a:pt x="6269" y="365"/>
                  </a:cubicBezTo>
                  <a:cubicBezTo>
                    <a:pt x="6215" y="152"/>
                    <a:pt x="6010" y="0"/>
                    <a:pt x="5796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983D36D9-4CEA-4D48-9366-1EC5A3840236}"/>
              </a:ext>
            </a:extLst>
          </p:cNvPr>
          <p:cNvSpPr/>
          <p:nvPr/>
        </p:nvSpPr>
        <p:spPr>
          <a:xfrm>
            <a:off x="453863" y="3752182"/>
            <a:ext cx="4865437" cy="1157731"/>
          </a:xfrm>
          <a:prstGeom prst="rect">
            <a:avLst/>
          </a:prstGeom>
          <a:solidFill>
            <a:srgbClr val="1E8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s-PE" sz="1800" dirty="0"/>
              <a:t>Fuente de  datos</a:t>
            </a:r>
            <a:endParaRPr sz="1800" dirty="0"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5" name="Google Shape;205;p31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s-PE" sz="1800" dirty="0"/>
              <a:t>Almacenamiento</a:t>
            </a:r>
          </a:p>
        </p:txBody>
      </p:sp>
      <p:sp>
        <p:nvSpPr>
          <p:cNvPr id="206" name="Google Shape;206;p31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s-ES" sz="1800" dirty="0"/>
              <a:t>Procesamiento</a:t>
            </a:r>
            <a:endParaRPr sz="1800" dirty="0"/>
          </a:p>
        </p:txBody>
      </p:sp>
      <p:sp>
        <p:nvSpPr>
          <p:cNvPr id="209" name="Google Shape;209;p31"/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sub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9225" lvl="0" indent="0">
              <a:buSzPts val="1250"/>
            </a:pPr>
            <a:r>
              <a:rPr lang="es-ES" sz="1800" dirty="0"/>
              <a:t>Visualización</a:t>
            </a:r>
          </a:p>
        </p:txBody>
      </p:sp>
      <p:sp>
        <p:nvSpPr>
          <p:cNvPr id="212" name="Google Shape;212;p31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</a:t>
            </a:r>
            <a:endParaRPr sz="3500" dirty="0"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6625" y="210325"/>
            <a:ext cx="1531049" cy="12245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Google Shape;214;p31"/>
          <p:cNvGrpSpPr/>
          <p:nvPr/>
        </p:nvGrpSpPr>
        <p:grpSpPr>
          <a:xfrm rot="10800000" flipH="1">
            <a:off x="548579" y="473909"/>
            <a:ext cx="526543" cy="672316"/>
            <a:chOff x="5138046" y="406325"/>
            <a:chExt cx="188428" cy="240594"/>
          </a:xfrm>
        </p:grpSpPr>
        <p:sp>
          <p:nvSpPr>
            <p:cNvPr id="215" name="Google Shape;215;p31"/>
            <p:cNvSpPr/>
            <p:nvPr/>
          </p:nvSpPr>
          <p:spPr>
            <a:xfrm>
              <a:off x="5188500" y="471025"/>
              <a:ext cx="131425" cy="124575"/>
            </a:xfrm>
            <a:custGeom>
              <a:avLst/>
              <a:gdLst/>
              <a:ahLst/>
              <a:cxnLst/>
              <a:rect l="l" t="t" r="r" b="b"/>
              <a:pathLst>
                <a:path w="5257" h="4983" extrusionOk="0">
                  <a:moveTo>
                    <a:pt x="3936" y="0"/>
                  </a:moveTo>
                  <a:cubicBezTo>
                    <a:pt x="3898" y="0"/>
                    <a:pt x="3859" y="13"/>
                    <a:pt x="3823" y="41"/>
                  </a:cubicBezTo>
                  <a:lnTo>
                    <a:pt x="2609" y="976"/>
                  </a:lnTo>
                  <a:cubicBezTo>
                    <a:pt x="2574" y="1006"/>
                    <a:pt x="2533" y="1021"/>
                    <a:pt x="2492" y="1021"/>
                  </a:cubicBezTo>
                  <a:cubicBezTo>
                    <a:pt x="2463" y="1021"/>
                    <a:pt x="2435" y="1013"/>
                    <a:pt x="2410" y="996"/>
                  </a:cubicBezTo>
                  <a:lnTo>
                    <a:pt x="1085" y="200"/>
                  </a:lnTo>
                  <a:cubicBezTo>
                    <a:pt x="1056" y="182"/>
                    <a:pt x="1026" y="173"/>
                    <a:pt x="996" y="173"/>
                  </a:cubicBezTo>
                  <a:cubicBezTo>
                    <a:pt x="882" y="173"/>
                    <a:pt x="779" y="293"/>
                    <a:pt x="827" y="419"/>
                  </a:cubicBezTo>
                  <a:lnTo>
                    <a:pt x="1344" y="1863"/>
                  </a:lnTo>
                  <a:cubicBezTo>
                    <a:pt x="1375" y="1932"/>
                    <a:pt x="1355" y="2012"/>
                    <a:pt x="1295" y="2062"/>
                  </a:cubicBezTo>
                  <a:lnTo>
                    <a:pt x="130" y="3077"/>
                  </a:lnTo>
                  <a:cubicBezTo>
                    <a:pt x="1" y="3186"/>
                    <a:pt x="90" y="3396"/>
                    <a:pt x="260" y="3396"/>
                  </a:cubicBezTo>
                  <a:lnTo>
                    <a:pt x="1793" y="3346"/>
                  </a:lnTo>
                  <a:cubicBezTo>
                    <a:pt x="1872" y="3346"/>
                    <a:pt x="1941" y="3385"/>
                    <a:pt x="1972" y="3455"/>
                  </a:cubicBezTo>
                  <a:lnTo>
                    <a:pt x="2569" y="4869"/>
                  </a:lnTo>
                  <a:cubicBezTo>
                    <a:pt x="2602" y="4945"/>
                    <a:pt x="2671" y="4982"/>
                    <a:pt x="2739" y="4982"/>
                  </a:cubicBezTo>
                  <a:cubicBezTo>
                    <a:pt x="2814" y="4982"/>
                    <a:pt x="2887" y="4937"/>
                    <a:pt x="2907" y="4849"/>
                  </a:cubicBezTo>
                  <a:lnTo>
                    <a:pt x="3335" y="3376"/>
                  </a:lnTo>
                  <a:cubicBezTo>
                    <a:pt x="3365" y="3306"/>
                    <a:pt x="3425" y="3246"/>
                    <a:pt x="3494" y="3246"/>
                  </a:cubicBezTo>
                  <a:lnTo>
                    <a:pt x="5027" y="3107"/>
                  </a:lnTo>
                  <a:cubicBezTo>
                    <a:pt x="5197" y="3097"/>
                    <a:pt x="5257" y="2868"/>
                    <a:pt x="5117" y="2779"/>
                  </a:cubicBezTo>
                  <a:lnTo>
                    <a:pt x="3843" y="1912"/>
                  </a:lnTo>
                  <a:cubicBezTo>
                    <a:pt x="3783" y="1872"/>
                    <a:pt x="3753" y="1793"/>
                    <a:pt x="3773" y="1723"/>
                  </a:cubicBezTo>
                  <a:lnTo>
                    <a:pt x="4111" y="220"/>
                  </a:lnTo>
                  <a:cubicBezTo>
                    <a:pt x="4141" y="102"/>
                    <a:pt x="4045" y="0"/>
                    <a:pt x="39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5185025" y="466525"/>
              <a:ext cx="138625" cy="133450"/>
            </a:xfrm>
            <a:custGeom>
              <a:avLst/>
              <a:gdLst/>
              <a:ahLst/>
              <a:cxnLst/>
              <a:rect l="l" t="t" r="r" b="b"/>
              <a:pathLst>
                <a:path w="5545" h="5338" extrusionOk="0">
                  <a:moveTo>
                    <a:pt x="4082" y="360"/>
                  </a:moveTo>
                  <a:lnTo>
                    <a:pt x="3733" y="1864"/>
                  </a:lnTo>
                  <a:cubicBezTo>
                    <a:pt x="3703" y="2003"/>
                    <a:pt x="3763" y="2152"/>
                    <a:pt x="3883" y="2242"/>
                  </a:cubicBezTo>
                  <a:lnTo>
                    <a:pt x="5157" y="3107"/>
                  </a:lnTo>
                  <a:lnTo>
                    <a:pt x="3624" y="3247"/>
                  </a:lnTo>
                  <a:cubicBezTo>
                    <a:pt x="3474" y="3257"/>
                    <a:pt x="3345" y="3357"/>
                    <a:pt x="3305" y="3506"/>
                  </a:cubicBezTo>
                  <a:lnTo>
                    <a:pt x="2877" y="4979"/>
                  </a:lnTo>
                  <a:lnTo>
                    <a:pt x="2270" y="3565"/>
                  </a:lnTo>
                  <a:cubicBezTo>
                    <a:pt x="2210" y="3426"/>
                    <a:pt x="2080" y="3346"/>
                    <a:pt x="1941" y="3346"/>
                  </a:cubicBezTo>
                  <a:lnTo>
                    <a:pt x="1932" y="3346"/>
                  </a:lnTo>
                  <a:lnTo>
                    <a:pt x="388" y="3386"/>
                  </a:lnTo>
                  <a:lnTo>
                    <a:pt x="1553" y="2381"/>
                  </a:lnTo>
                  <a:cubicBezTo>
                    <a:pt x="1662" y="2282"/>
                    <a:pt x="1702" y="2122"/>
                    <a:pt x="1653" y="1983"/>
                  </a:cubicBezTo>
                  <a:lnTo>
                    <a:pt x="1135" y="539"/>
                  </a:lnTo>
                  <a:lnTo>
                    <a:pt x="2459" y="1326"/>
                  </a:lnTo>
                  <a:cubicBezTo>
                    <a:pt x="2513" y="1362"/>
                    <a:pt x="2576" y="1380"/>
                    <a:pt x="2639" y="1380"/>
                  </a:cubicBezTo>
                  <a:cubicBezTo>
                    <a:pt x="2715" y="1380"/>
                    <a:pt x="2792" y="1355"/>
                    <a:pt x="2857" y="1306"/>
                  </a:cubicBezTo>
                  <a:lnTo>
                    <a:pt x="4082" y="360"/>
                  </a:lnTo>
                  <a:close/>
                  <a:moveTo>
                    <a:pt x="4079" y="0"/>
                  </a:moveTo>
                  <a:cubicBezTo>
                    <a:pt x="4001" y="0"/>
                    <a:pt x="3922" y="28"/>
                    <a:pt x="3852" y="81"/>
                  </a:cubicBezTo>
                  <a:lnTo>
                    <a:pt x="2638" y="1017"/>
                  </a:lnTo>
                  <a:lnTo>
                    <a:pt x="1324" y="231"/>
                  </a:lnTo>
                  <a:cubicBezTo>
                    <a:pt x="1262" y="196"/>
                    <a:pt x="1196" y="178"/>
                    <a:pt x="1131" y="178"/>
                  </a:cubicBezTo>
                  <a:cubicBezTo>
                    <a:pt x="1051" y="178"/>
                    <a:pt x="972" y="205"/>
                    <a:pt x="906" y="261"/>
                  </a:cubicBezTo>
                  <a:cubicBezTo>
                    <a:pt x="786" y="360"/>
                    <a:pt x="747" y="519"/>
                    <a:pt x="797" y="659"/>
                  </a:cubicBezTo>
                  <a:lnTo>
                    <a:pt x="1314" y="2112"/>
                  </a:lnTo>
                  <a:lnTo>
                    <a:pt x="160" y="3118"/>
                  </a:lnTo>
                  <a:cubicBezTo>
                    <a:pt x="40" y="3217"/>
                    <a:pt x="0" y="3377"/>
                    <a:pt x="60" y="3526"/>
                  </a:cubicBezTo>
                  <a:cubicBezTo>
                    <a:pt x="110" y="3665"/>
                    <a:pt x="249" y="3755"/>
                    <a:pt x="408" y="3755"/>
                  </a:cubicBezTo>
                  <a:lnTo>
                    <a:pt x="1941" y="3705"/>
                  </a:lnTo>
                  <a:lnTo>
                    <a:pt x="2549" y="5118"/>
                  </a:lnTo>
                  <a:cubicBezTo>
                    <a:pt x="2598" y="5258"/>
                    <a:pt x="2728" y="5337"/>
                    <a:pt x="2877" y="5337"/>
                  </a:cubicBezTo>
                  <a:lnTo>
                    <a:pt x="2897" y="5337"/>
                  </a:lnTo>
                  <a:cubicBezTo>
                    <a:pt x="3046" y="5328"/>
                    <a:pt x="3175" y="5228"/>
                    <a:pt x="3226" y="5078"/>
                  </a:cubicBezTo>
                  <a:lnTo>
                    <a:pt x="3653" y="3605"/>
                  </a:lnTo>
                  <a:lnTo>
                    <a:pt x="5186" y="3466"/>
                  </a:lnTo>
                  <a:cubicBezTo>
                    <a:pt x="5336" y="3456"/>
                    <a:pt x="5465" y="3346"/>
                    <a:pt x="5505" y="3197"/>
                  </a:cubicBezTo>
                  <a:cubicBezTo>
                    <a:pt x="5544" y="3048"/>
                    <a:pt x="5485" y="2899"/>
                    <a:pt x="5356" y="2809"/>
                  </a:cubicBezTo>
                  <a:lnTo>
                    <a:pt x="4082" y="1943"/>
                  </a:lnTo>
                  <a:lnTo>
                    <a:pt x="4430" y="440"/>
                  </a:lnTo>
                  <a:cubicBezTo>
                    <a:pt x="4460" y="291"/>
                    <a:pt x="4400" y="141"/>
                    <a:pt x="4270" y="62"/>
                  </a:cubicBezTo>
                  <a:cubicBezTo>
                    <a:pt x="4211" y="20"/>
                    <a:pt x="4145" y="0"/>
                    <a:pt x="4079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5138046" y="491974"/>
              <a:ext cx="19675" cy="19425"/>
            </a:xfrm>
            <a:custGeom>
              <a:avLst/>
              <a:gdLst/>
              <a:ahLst/>
              <a:cxnLst/>
              <a:rect l="l" t="t" r="r" b="b"/>
              <a:pathLst>
                <a:path w="787" h="777" extrusionOk="0">
                  <a:moveTo>
                    <a:pt x="389" y="0"/>
                  </a:moveTo>
                  <a:cubicBezTo>
                    <a:pt x="179" y="0"/>
                    <a:pt x="0" y="170"/>
                    <a:pt x="0" y="389"/>
                  </a:cubicBezTo>
                  <a:cubicBezTo>
                    <a:pt x="0" y="608"/>
                    <a:pt x="179" y="777"/>
                    <a:pt x="389" y="777"/>
                  </a:cubicBezTo>
                  <a:cubicBezTo>
                    <a:pt x="608" y="777"/>
                    <a:pt x="787" y="608"/>
                    <a:pt x="787" y="389"/>
                  </a:cubicBezTo>
                  <a:cubicBezTo>
                    <a:pt x="787" y="170"/>
                    <a:pt x="608" y="0"/>
                    <a:pt x="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5307049" y="627244"/>
              <a:ext cx="19425" cy="19675"/>
            </a:xfrm>
            <a:custGeom>
              <a:avLst/>
              <a:gdLst/>
              <a:ahLst/>
              <a:cxnLst/>
              <a:rect l="l" t="t" r="r" b="b"/>
              <a:pathLst>
                <a:path w="777" h="787" extrusionOk="0">
                  <a:moveTo>
                    <a:pt x="388" y="0"/>
                  </a:moveTo>
                  <a:cubicBezTo>
                    <a:pt x="169" y="0"/>
                    <a:pt x="0" y="179"/>
                    <a:pt x="0" y="398"/>
                  </a:cubicBezTo>
                  <a:cubicBezTo>
                    <a:pt x="0" y="608"/>
                    <a:pt x="169" y="787"/>
                    <a:pt x="388" y="787"/>
                  </a:cubicBezTo>
                  <a:cubicBezTo>
                    <a:pt x="607" y="787"/>
                    <a:pt x="777" y="608"/>
                    <a:pt x="777" y="398"/>
                  </a:cubicBezTo>
                  <a:cubicBezTo>
                    <a:pt x="777" y="179"/>
                    <a:pt x="607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5203046" y="595597"/>
              <a:ext cx="9725" cy="9975"/>
            </a:xfrm>
            <a:custGeom>
              <a:avLst/>
              <a:gdLst/>
              <a:ahLst/>
              <a:cxnLst/>
              <a:rect l="l" t="t" r="r" b="b"/>
              <a:pathLst>
                <a:path w="389" h="399" extrusionOk="0">
                  <a:moveTo>
                    <a:pt x="199" y="0"/>
                  </a:moveTo>
                  <a:cubicBezTo>
                    <a:pt x="89" y="0"/>
                    <a:pt x="0" y="89"/>
                    <a:pt x="0" y="199"/>
                  </a:cubicBezTo>
                  <a:cubicBezTo>
                    <a:pt x="0" y="308"/>
                    <a:pt x="89" y="398"/>
                    <a:pt x="199" y="398"/>
                  </a:cubicBezTo>
                  <a:cubicBezTo>
                    <a:pt x="308" y="398"/>
                    <a:pt x="388" y="308"/>
                    <a:pt x="388" y="199"/>
                  </a:cubicBezTo>
                  <a:cubicBezTo>
                    <a:pt x="388" y="89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5303907" y="406325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0" y="1"/>
                  </a:moveTo>
                  <a:cubicBezTo>
                    <a:pt x="81" y="1"/>
                    <a:pt x="1" y="81"/>
                    <a:pt x="1" y="190"/>
                  </a:cubicBezTo>
                  <a:cubicBezTo>
                    <a:pt x="1" y="300"/>
                    <a:pt x="81" y="390"/>
                    <a:pt x="190" y="390"/>
                  </a:cubicBezTo>
                  <a:cubicBezTo>
                    <a:pt x="300" y="390"/>
                    <a:pt x="389" y="300"/>
                    <a:pt x="389" y="190"/>
                  </a:cubicBezTo>
                  <a:cubicBezTo>
                    <a:pt x="389" y="81"/>
                    <a:pt x="300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FUENTE DE DATOS</a:t>
            </a:r>
            <a:endParaRPr dirty="0"/>
          </a:p>
        </p:txBody>
      </p:sp>
      <p:sp>
        <p:nvSpPr>
          <p:cNvPr id="303" name="Google Shape;303;p3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4" name="Google Shape;304;p3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grpSp>
        <p:nvGrpSpPr>
          <p:cNvPr id="305" name="Google Shape;305;p33"/>
          <p:cNvGrpSpPr/>
          <p:nvPr/>
        </p:nvGrpSpPr>
        <p:grpSpPr>
          <a:xfrm flipH="1">
            <a:off x="-50113" y="728399"/>
            <a:ext cx="3118952" cy="2721238"/>
            <a:chOff x="3861050" y="1260500"/>
            <a:chExt cx="2089750" cy="1823275"/>
          </a:xfrm>
        </p:grpSpPr>
        <p:sp>
          <p:nvSpPr>
            <p:cNvPr id="306" name="Google Shape;306;p33"/>
            <p:cNvSpPr/>
            <p:nvPr/>
          </p:nvSpPr>
          <p:spPr>
            <a:xfrm>
              <a:off x="3861050" y="1260500"/>
              <a:ext cx="2089750" cy="1823275"/>
            </a:xfrm>
            <a:custGeom>
              <a:avLst/>
              <a:gdLst/>
              <a:ahLst/>
              <a:cxnLst/>
              <a:rect l="l" t="t" r="r" b="b"/>
              <a:pathLst>
                <a:path w="83590" h="72931" extrusionOk="0">
                  <a:moveTo>
                    <a:pt x="33532" y="51858"/>
                  </a:moveTo>
                  <a:lnTo>
                    <a:pt x="29974" y="54070"/>
                  </a:lnTo>
                  <a:lnTo>
                    <a:pt x="29166" y="53182"/>
                  </a:lnTo>
                  <a:lnTo>
                    <a:pt x="31587" y="51961"/>
                  </a:lnTo>
                  <a:lnTo>
                    <a:pt x="33532" y="51858"/>
                  </a:lnTo>
                  <a:close/>
                  <a:moveTo>
                    <a:pt x="21430" y="57277"/>
                  </a:moveTo>
                  <a:cubicBezTo>
                    <a:pt x="21430" y="57278"/>
                    <a:pt x="17067" y="59511"/>
                    <a:pt x="16281" y="59945"/>
                  </a:cubicBezTo>
                  <a:cubicBezTo>
                    <a:pt x="15473" y="60400"/>
                    <a:pt x="13964" y="60483"/>
                    <a:pt x="13964" y="60483"/>
                  </a:cubicBezTo>
                  <a:lnTo>
                    <a:pt x="21430" y="57277"/>
                  </a:lnTo>
                  <a:close/>
                  <a:moveTo>
                    <a:pt x="66958" y="1"/>
                  </a:moveTo>
                  <a:lnTo>
                    <a:pt x="56657" y="12102"/>
                  </a:lnTo>
                  <a:lnTo>
                    <a:pt x="34834" y="15660"/>
                  </a:lnTo>
                  <a:lnTo>
                    <a:pt x="16838" y="26312"/>
                  </a:lnTo>
                  <a:lnTo>
                    <a:pt x="19342" y="41061"/>
                  </a:lnTo>
                  <a:lnTo>
                    <a:pt x="19734" y="45011"/>
                  </a:lnTo>
                  <a:lnTo>
                    <a:pt x="17067" y="46872"/>
                  </a:lnTo>
                  <a:lnTo>
                    <a:pt x="15743" y="45901"/>
                  </a:lnTo>
                  <a:cubicBezTo>
                    <a:pt x="15743" y="45901"/>
                    <a:pt x="2483" y="54691"/>
                    <a:pt x="1242" y="55849"/>
                  </a:cubicBezTo>
                  <a:cubicBezTo>
                    <a:pt x="1" y="57008"/>
                    <a:pt x="1" y="59677"/>
                    <a:pt x="539" y="61290"/>
                  </a:cubicBezTo>
                  <a:cubicBezTo>
                    <a:pt x="928" y="62487"/>
                    <a:pt x="2333" y="64245"/>
                    <a:pt x="4404" y="64245"/>
                  </a:cubicBezTo>
                  <a:cubicBezTo>
                    <a:pt x="5088" y="64245"/>
                    <a:pt x="5845" y="64053"/>
                    <a:pt x="6661" y="63585"/>
                  </a:cubicBezTo>
                  <a:cubicBezTo>
                    <a:pt x="6661" y="63585"/>
                    <a:pt x="7267" y="64239"/>
                    <a:pt x="8200" y="64239"/>
                  </a:cubicBezTo>
                  <a:cubicBezTo>
                    <a:pt x="8316" y="64239"/>
                    <a:pt x="8438" y="64229"/>
                    <a:pt x="8564" y="64206"/>
                  </a:cubicBezTo>
                  <a:lnTo>
                    <a:pt x="8564" y="64206"/>
                  </a:lnTo>
                  <a:cubicBezTo>
                    <a:pt x="7861" y="64517"/>
                    <a:pt x="6910" y="65240"/>
                    <a:pt x="7199" y="66627"/>
                  </a:cubicBezTo>
                  <a:cubicBezTo>
                    <a:pt x="7654" y="68757"/>
                    <a:pt x="10158" y="71260"/>
                    <a:pt x="10778" y="72314"/>
                  </a:cubicBezTo>
                  <a:cubicBezTo>
                    <a:pt x="11054" y="72800"/>
                    <a:pt x="11718" y="72931"/>
                    <a:pt x="12356" y="72931"/>
                  </a:cubicBezTo>
                  <a:cubicBezTo>
                    <a:pt x="13106" y="72931"/>
                    <a:pt x="13818" y="72750"/>
                    <a:pt x="13818" y="72750"/>
                  </a:cubicBezTo>
                  <a:cubicBezTo>
                    <a:pt x="13818" y="72750"/>
                    <a:pt x="19218" y="71343"/>
                    <a:pt x="24099" y="69606"/>
                  </a:cubicBezTo>
                  <a:cubicBezTo>
                    <a:pt x="29001" y="67868"/>
                    <a:pt x="35559" y="64785"/>
                    <a:pt x="35559" y="64785"/>
                  </a:cubicBezTo>
                  <a:lnTo>
                    <a:pt x="34938" y="64206"/>
                  </a:lnTo>
                  <a:lnTo>
                    <a:pt x="49438" y="56036"/>
                  </a:lnTo>
                  <a:cubicBezTo>
                    <a:pt x="49438" y="56036"/>
                    <a:pt x="62160" y="53802"/>
                    <a:pt x="70433" y="50162"/>
                  </a:cubicBezTo>
                  <a:lnTo>
                    <a:pt x="83589" y="47059"/>
                  </a:lnTo>
                  <a:lnTo>
                    <a:pt x="83589" y="5255"/>
                  </a:lnTo>
                  <a:lnTo>
                    <a:pt x="66958" y="1"/>
                  </a:ln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5593400" y="1730575"/>
              <a:ext cx="356850" cy="387875"/>
            </a:xfrm>
            <a:custGeom>
              <a:avLst/>
              <a:gdLst/>
              <a:ahLst/>
              <a:cxnLst/>
              <a:rect l="l" t="t" r="r" b="b"/>
              <a:pathLst>
                <a:path w="14274" h="15515" extrusionOk="0">
                  <a:moveTo>
                    <a:pt x="14274" y="1"/>
                  </a:moveTo>
                  <a:lnTo>
                    <a:pt x="2422" y="6579"/>
                  </a:lnTo>
                  <a:lnTo>
                    <a:pt x="1" y="7902"/>
                  </a:lnTo>
                  <a:lnTo>
                    <a:pt x="4758" y="14500"/>
                  </a:lnTo>
                  <a:lnTo>
                    <a:pt x="5503" y="15514"/>
                  </a:lnTo>
                  <a:cubicBezTo>
                    <a:pt x="5503" y="15514"/>
                    <a:pt x="5586" y="15452"/>
                    <a:pt x="5732" y="15369"/>
                  </a:cubicBezTo>
                  <a:cubicBezTo>
                    <a:pt x="6124" y="15142"/>
                    <a:pt x="6910" y="14687"/>
                    <a:pt x="7944" y="14108"/>
                  </a:cubicBezTo>
                  <a:cubicBezTo>
                    <a:pt x="8109" y="14004"/>
                    <a:pt x="8255" y="13921"/>
                    <a:pt x="8421" y="13818"/>
                  </a:cubicBezTo>
                  <a:cubicBezTo>
                    <a:pt x="10137" y="12845"/>
                    <a:pt x="12329" y="11604"/>
                    <a:pt x="14274" y="10550"/>
                  </a:cubicBezTo>
                  <a:lnTo>
                    <a:pt x="14274" y="1"/>
                  </a:lnTo>
                  <a:close/>
                </a:path>
              </a:pathLst>
            </a:custGeom>
            <a:solidFill>
              <a:srgbClr val="CC1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5711850" y="1930700"/>
              <a:ext cx="238400" cy="469550"/>
            </a:xfrm>
            <a:custGeom>
              <a:avLst/>
              <a:gdLst/>
              <a:ahLst/>
              <a:cxnLst/>
              <a:rect l="l" t="t" r="r" b="b"/>
              <a:pathLst>
                <a:path w="9536" h="18782" extrusionOk="0">
                  <a:moveTo>
                    <a:pt x="9536" y="0"/>
                  </a:moveTo>
                  <a:lnTo>
                    <a:pt x="2235" y="3538"/>
                  </a:lnTo>
                  <a:lnTo>
                    <a:pt x="1" y="4614"/>
                  </a:lnTo>
                  <a:lnTo>
                    <a:pt x="621" y="6330"/>
                  </a:lnTo>
                  <a:lnTo>
                    <a:pt x="994" y="7364"/>
                  </a:lnTo>
                  <a:lnTo>
                    <a:pt x="5172" y="18782"/>
                  </a:lnTo>
                  <a:cubicBezTo>
                    <a:pt x="6185" y="18658"/>
                    <a:pt x="7116" y="18514"/>
                    <a:pt x="7963" y="18327"/>
                  </a:cubicBezTo>
                  <a:cubicBezTo>
                    <a:pt x="8543" y="18203"/>
                    <a:pt x="9061" y="18078"/>
                    <a:pt x="9536" y="17954"/>
                  </a:cubicBezTo>
                  <a:lnTo>
                    <a:pt x="9536" y="0"/>
                  </a:lnTo>
                  <a:close/>
                </a:path>
              </a:pathLst>
            </a:custGeom>
            <a:solidFill>
              <a:srgbClr val="CC1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5500875" y="2056375"/>
              <a:ext cx="449925" cy="447300"/>
            </a:xfrm>
            <a:custGeom>
              <a:avLst/>
              <a:gdLst/>
              <a:ahLst/>
              <a:cxnLst/>
              <a:rect l="l" t="t" r="r" b="b"/>
              <a:pathLst>
                <a:path w="17997" h="17892" extrusionOk="0">
                  <a:moveTo>
                    <a:pt x="17644" y="0"/>
                  </a:moveTo>
                  <a:cubicBezTo>
                    <a:pt x="15865" y="392"/>
                    <a:pt x="14107" y="847"/>
                    <a:pt x="12390" y="1385"/>
                  </a:cubicBezTo>
                  <a:cubicBezTo>
                    <a:pt x="10983" y="1820"/>
                    <a:pt x="9598" y="2317"/>
                    <a:pt x="8211" y="2833"/>
                  </a:cubicBezTo>
                  <a:cubicBezTo>
                    <a:pt x="6556" y="3475"/>
                    <a:pt x="4943" y="4198"/>
                    <a:pt x="3351" y="4965"/>
                  </a:cubicBezTo>
                  <a:cubicBezTo>
                    <a:pt x="2999" y="5130"/>
                    <a:pt x="0" y="6454"/>
                    <a:pt x="227" y="7116"/>
                  </a:cubicBezTo>
                  <a:lnTo>
                    <a:pt x="3867" y="17892"/>
                  </a:lnTo>
                  <a:cubicBezTo>
                    <a:pt x="3867" y="17892"/>
                    <a:pt x="11956" y="15845"/>
                    <a:pt x="17996" y="14190"/>
                  </a:cubicBezTo>
                  <a:lnTo>
                    <a:pt x="17996" y="765"/>
                  </a:lnTo>
                  <a:cubicBezTo>
                    <a:pt x="17955" y="641"/>
                    <a:pt x="17892" y="517"/>
                    <a:pt x="17831" y="414"/>
                  </a:cubicBezTo>
                  <a:cubicBezTo>
                    <a:pt x="17768" y="268"/>
                    <a:pt x="17706" y="124"/>
                    <a:pt x="17644" y="0"/>
                  </a:cubicBezTo>
                  <a:close/>
                </a:path>
              </a:pathLst>
            </a:custGeom>
            <a:solidFill>
              <a:srgbClr val="FED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5408825" y="1817625"/>
              <a:ext cx="533150" cy="416650"/>
            </a:xfrm>
            <a:custGeom>
              <a:avLst/>
              <a:gdLst/>
              <a:ahLst/>
              <a:cxnLst/>
              <a:rect l="l" t="t" r="r" b="b"/>
              <a:pathLst>
                <a:path w="21326" h="16666" extrusionOk="0">
                  <a:moveTo>
                    <a:pt x="6477" y="0"/>
                  </a:moveTo>
                  <a:cubicBezTo>
                    <a:pt x="6211" y="0"/>
                    <a:pt x="5958" y="28"/>
                    <a:pt x="5729" y="96"/>
                  </a:cubicBezTo>
                  <a:cubicBezTo>
                    <a:pt x="3765" y="1875"/>
                    <a:pt x="1882" y="3717"/>
                    <a:pt x="0" y="5579"/>
                  </a:cubicBezTo>
                  <a:lnTo>
                    <a:pt x="3454" y="15362"/>
                  </a:lnTo>
                  <a:lnTo>
                    <a:pt x="3495" y="15445"/>
                  </a:lnTo>
                  <a:lnTo>
                    <a:pt x="3537" y="15549"/>
                  </a:lnTo>
                  <a:cubicBezTo>
                    <a:pt x="3537" y="15610"/>
                    <a:pt x="3578" y="15673"/>
                    <a:pt x="3599" y="15734"/>
                  </a:cubicBezTo>
                  <a:lnTo>
                    <a:pt x="3641" y="15858"/>
                  </a:lnTo>
                  <a:cubicBezTo>
                    <a:pt x="3682" y="15962"/>
                    <a:pt x="3702" y="16087"/>
                    <a:pt x="3743" y="16169"/>
                  </a:cubicBezTo>
                  <a:lnTo>
                    <a:pt x="3868" y="16520"/>
                  </a:lnTo>
                  <a:cubicBezTo>
                    <a:pt x="3879" y="16541"/>
                    <a:pt x="3889" y="16563"/>
                    <a:pt x="3897" y="16581"/>
                  </a:cubicBezTo>
                  <a:lnTo>
                    <a:pt x="3897" y="16581"/>
                  </a:lnTo>
                  <a:cubicBezTo>
                    <a:pt x="3924" y="15897"/>
                    <a:pt x="6695" y="14673"/>
                    <a:pt x="7033" y="14515"/>
                  </a:cubicBezTo>
                  <a:cubicBezTo>
                    <a:pt x="8625" y="13748"/>
                    <a:pt x="10238" y="13025"/>
                    <a:pt x="11893" y="12383"/>
                  </a:cubicBezTo>
                  <a:cubicBezTo>
                    <a:pt x="13280" y="11867"/>
                    <a:pt x="14665" y="11370"/>
                    <a:pt x="16072" y="10935"/>
                  </a:cubicBezTo>
                  <a:cubicBezTo>
                    <a:pt x="17789" y="10397"/>
                    <a:pt x="19547" y="9942"/>
                    <a:pt x="21326" y="9550"/>
                  </a:cubicBezTo>
                  <a:cubicBezTo>
                    <a:pt x="18967" y="4958"/>
                    <a:pt x="13920" y="1627"/>
                    <a:pt x="9019" y="469"/>
                  </a:cubicBezTo>
                  <a:cubicBezTo>
                    <a:pt x="8323" y="295"/>
                    <a:pt x="7337" y="0"/>
                    <a:pt x="6477" y="0"/>
                  </a:cubicBezTo>
                  <a:close/>
                  <a:moveTo>
                    <a:pt x="3897" y="16581"/>
                  </a:moveTo>
                  <a:cubicBezTo>
                    <a:pt x="3896" y="16610"/>
                    <a:pt x="3900" y="16639"/>
                    <a:pt x="3909" y="16666"/>
                  </a:cubicBezTo>
                  <a:lnTo>
                    <a:pt x="3909" y="16644"/>
                  </a:lnTo>
                  <a:lnTo>
                    <a:pt x="3909" y="16624"/>
                  </a:lnTo>
                  <a:cubicBezTo>
                    <a:pt x="3909" y="16614"/>
                    <a:pt x="3904" y="16599"/>
                    <a:pt x="3897" y="16581"/>
                  </a:cubicBezTo>
                  <a:close/>
                </a:path>
              </a:pathLst>
            </a:custGeom>
            <a:solidFill>
              <a:srgbClr val="F4C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4779475" y="1929150"/>
              <a:ext cx="870850" cy="722450"/>
            </a:xfrm>
            <a:custGeom>
              <a:avLst/>
              <a:gdLst/>
              <a:ahLst/>
              <a:cxnLst/>
              <a:rect l="l" t="t" r="r" b="b"/>
              <a:pathLst>
                <a:path w="34834" h="28898" extrusionOk="0">
                  <a:moveTo>
                    <a:pt x="25980" y="1"/>
                  </a:moveTo>
                  <a:lnTo>
                    <a:pt x="0" y="22071"/>
                  </a:lnTo>
                  <a:cubicBezTo>
                    <a:pt x="0" y="22071"/>
                    <a:pt x="248" y="22671"/>
                    <a:pt x="808" y="23499"/>
                  </a:cubicBezTo>
                  <a:cubicBezTo>
                    <a:pt x="2090" y="25463"/>
                    <a:pt x="5027" y="28753"/>
                    <a:pt x="10177" y="28897"/>
                  </a:cubicBezTo>
                  <a:cubicBezTo>
                    <a:pt x="10201" y="28897"/>
                    <a:pt x="10225" y="28897"/>
                    <a:pt x="10250" y="28897"/>
                  </a:cubicBezTo>
                  <a:cubicBezTo>
                    <a:pt x="14076" y="28897"/>
                    <a:pt x="33696" y="22671"/>
                    <a:pt x="33696" y="22671"/>
                  </a:cubicBezTo>
                  <a:cubicBezTo>
                    <a:pt x="33696" y="22671"/>
                    <a:pt x="34833" y="16755"/>
                    <a:pt x="31918" y="9392"/>
                  </a:cubicBezTo>
                  <a:cubicBezTo>
                    <a:pt x="30718" y="6413"/>
                    <a:pt x="28856" y="3165"/>
                    <a:pt x="25980" y="1"/>
                  </a:cubicBezTo>
                  <a:close/>
                </a:path>
              </a:pathLst>
            </a:custGeom>
            <a:solidFill>
              <a:srgbClr val="F11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4779475" y="1929150"/>
              <a:ext cx="802575" cy="587475"/>
            </a:xfrm>
            <a:custGeom>
              <a:avLst/>
              <a:gdLst/>
              <a:ahLst/>
              <a:cxnLst/>
              <a:rect l="l" t="t" r="r" b="b"/>
              <a:pathLst>
                <a:path w="32103" h="23499" extrusionOk="0">
                  <a:moveTo>
                    <a:pt x="25980" y="1"/>
                  </a:moveTo>
                  <a:lnTo>
                    <a:pt x="0" y="22071"/>
                  </a:lnTo>
                  <a:cubicBezTo>
                    <a:pt x="0" y="22071"/>
                    <a:pt x="248" y="22671"/>
                    <a:pt x="808" y="23499"/>
                  </a:cubicBezTo>
                  <a:lnTo>
                    <a:pt x="32103" y="9991"/>
                  </a:lnTo>
                  <a:cubicBezTo>
                    <a:pt x="30903" y="6992"/>
                    <a:pt x="28856" y="3165"/>
                    <a:pt x="25980" y="1"/>
                  </a:cubicBezTo>
                  <a:close/>
                </a:path>
              </a:pathLst>
            </a:custGeom>
            <a:solidFill>
              <a:srgbClr val="CC1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4683825" y="1288425"/>
              <a:ext cx="1266425" cy="1126850"/>
            </a:xfrm>
            <a:custGeom>
              <a:avLst/>
              <a:gdLst/>
              <a:ahLst/>
              <a:cxnLst/>
              <a:rect l="l" t="t" r="r" b="b"/>
              <a:pathLst>
                <a:path w="50657" h="45074" extrusionOk="0">
                  <a:moveTo>
                    <a:pt x="34729" y="1"/>
                  </a:moveTo>
                  <a:lnTo>
                    <a:pt x="27696" y="7344"/>
                  </a:lnTo>
                  <a:lnTo>
                    <a:pt x="12514" y="23167"/>
                  </a:lnTo>
                  <a:lnTo>
                    <a:pt x="9226" y="26623"/>
                  </a:lnTo>
                  <a:lnTo>
                    <a:pt x="9204" y="26623"/>
                  </a:lnTo>
                  <a:lnTo>
                    <a:pt x="8666" y="27180"/>
                  </a:lnTo>
                  <a:lnTo>
                    <a:pt x="7612" y="28297"/>
                  </a:lnTo>
                  <a:lnTo>
                    <a:pt x="7384" y="28526"/>
                  </a:lnTo>
                  <a:lnTo>
                    <a:pt x="7157" y="28774"/>
                  </a:lnTo>
                  <a:lnTo>
                    <a:pt x="3641" y="32456"/>
                  </a:lnTo>
                  <a:lnTo>
                    <a:pt x="3619" y="32456"/>
                  </a:lnTo>
                  <a:lnTo>
                    <a:pt x="3517" y="32580"/>
                  </a:lnTo>
                  <a:lnTo>
                    <a:pt x="1261" y="34916"/>
                  </a:lnTo>
                  <a:lnTo>
                    <a:pt x="1034" y="35145"/>
                  </a:lnTo>
                  <a:lnTo>
                    <a:pt x="806" y="35393"/>
                  </a:lnTo>
                  <a:lnTo>
                    <a:pt x="0" y="36240"/>
                  </a:lnTo>
                  <a:lnTo>
                    <a:pt x="806" y="36965"/>
                  </a:lnTo>
                  <a:lnTo>
                    <a:pt x="1303" y="37399"/>
                  </a:lnTo>
                  <a:lnTo>
                    <a:pt x="2750" y="38703"/>
                  </a:lnTo>
                  <a:lnTo>
                    <a:pt x="4137" y="39922"/>
                  </a:lnTo>
                  <a:lnTo>
                    <a:pt x="4303" y="40068"/>
                  </a:lnTo>
                  <a:lnTo>
                    <a:pt x="5502" y="41163"/>
                  </a:lnTo>
                  <a:lnTo>
                    <a:pt x="6391" y="41949"/>
                  </a:lnTo>
                  <a:lnTo>
                    <a:pt x="6909" y="42426"/>
                  </a:lnTo>
                  <a:lnTo>
                    <a:pt x="8440" y="43769"/>
                  </a:lnTo>
                  <a:lnTo>
                    <a:pt x="9722" y="44908"/>
                  </a:lnTo>
                  <a:lnTo>
                    <a:pt x="9888" y="45073"/>
                  </a:lnTo>
                  <a:lnTo>
                    <a:pt x="12370" y="43604"/>
                  </a:lnTo>
                  <a:lnTo>
                    <a:pt x="14397" y="42404"/>
                  </a:lnTo>
                  <a:lnTo>
                    <a:pt x="14955" y="42053"/>
                  </a:lnTo>
                  <a:lnTo>
                    <a:pt x="14976" y="42053"/>
                  </a:lnTo>
                  <a:lnTo>
                    <a:pt x="50657" y="23354"/>
                  </a:lnTo>
                  <a:lnTo>
                    <a:pt x="50657" y="4841"/>
                  </a:lnTo>
                  <a:cubicBezTo>
                    <a:pt x="48940" y="4427"/>
                    <a:pt x="47099" y="3931"/>
                    <a:pt x="45176" y="3373"/>
                  </a:cubicBezTo>
                  <a:lnTo>
                    <a:pt x="44679" y="3249"/>
                  </a:lnTo>
                  <a:cubicBezTo>
                    <a:pt x="44534" y="3186"/>
                    <a:pt x="44368" y="3145"/>
                    <a:pt x="44203" y="3103"/>
                  </a:cubicBezTo>
                  <a:cubicBezTo>
                    <a:pt x="44037" y="3042"/>
                    <a:pt x="43872" y="3001"/>
                    <a:pt x="43706" y="2959"/>
                  </a:cubicBezTo>
                  <a:cubicBezTo>
                    <a:pt x="41411" y="2256"/>
                    <a:pt x="38970" y="1490"/>
                    <a:pt x="36384" y="580"/>
                  </a:cubicBezTo>
                  <a:cubicBezTo>
                    <a:pt x="36219" y="538"/>
                    <a:pt x="36053" y="477"/>
                    <a:pt x="35888" y="414"/>
                  </a:cubicBezTo>
                  <a:cubicBezTo>
                    <a:pt x="35515" y="270"/>
                    <a:pt x="35123" y="146"/>
                    <a:pt x="34729" y="1"/>
                  </a:cubicBezTo>
                  <a:close/>
                </a:path>
              </a:pathLst>
            </a:custGeom>
            <a:solidFill>
              <a:srgbClr val="1E8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4683825" y="1288425"/>
              <a:ext cx="1266425" cy="1122700"/>
            </a:xfrm>
            <a:custGeom>
              <a:avLst/>
              <a:gdLst/>
              <a:ahLst/>
              <a:cxnLst/>
              <a:rect l="l" t="t" r="r" b="b"/>
              <a:pathLst>
                <a:path w="50657" h="44908" extrusionOk="0">
                  <a:moveTo>
                    <a:pt x="34729" y="1"/>
                  </a:moveTo>
                  <a:lnTo>
                    <a:pt x="27696" y="7344"/>
                  </a:lnTo>
                  <a:lnTo>
                    <a:pt x="12514" y="23167"/>
                  </a:lnTo>
                  <a:lnTo>
                    <a:pt x="9226" y="26623"/>
                  </a:lnTo>
                  <a:lnTo>
                    <a:pt x="9204" y="26623"/>
                  </a:lnTo>
                  <a:lnTo>
                    <a:pt x="8666" y="27180"/>
                  </a:lnTo>
                  <a:lnTo>
                    <a:pt x="7612" y="28297"/>
                  </a:lnTo>
                  <a:lnTo>
                    <a:pt x="7384" y="28526"/>
                  </a:lnTo>
                  <a:lnTo>
                    <a:pt x="7157" y="28774"/>
                  </a:lnTo>
                  <a:lnTo>
                    <a:pt x="3641" y="32456"/>
                  </a:lnTo>
                  <a:lnTo>
                    <a:pt x="3619" y="32456"/>
                  </a:lnTo>
                  <a:lnTo>
                    <a:pt x="3517" y="32580"/>
                  </a:lnTo>
                  <a:lnTo>
                    <a:pt x="1261" y="34916"/>
                  </a:lnTo>
                  <a:lnTo>
                    <a:pt x="1034" y="35145"/>
                  </a:lnTo>
                  <a:lnTo>
                    <a:pt x="806" y="35393"/>
                  </a:lnTo>
                  <a:lnTo>
                    <a:pt x="0" y="36240"/>
                  </a:lnTo>
                  <a:lnTo>
                    <a:pt x="806" y="36965"/>
                  </a:lnTo>
                  <a:lnTo>
                    <a:pt x="1303" y="37399"/>
                  </a:lnTo>
                  <a:lnTo>
                    <a:pt x="2750" y="38703"/>
                  </a:lnTo>
                  <a:lnTo>
                    <a:pt x="4137" y="39922"/>
                  </a:lnTo>
                  <a:lnTo>
                    <a:pt x="4303" y="40068"/>
                  </a:lnTo>
                  <a:lnTo>
                    <a:pt x="5502" y="41163"/>
                  </a:lnTo>
                  <a:lnTo>
                    <a:pt x="6391" y="41949"/>
                  </a:lnTo>
                  <a:lnTo>
                    <a:pt x="6909" y="42426"/>
                  </a:lnTo>
                  <a:lnTo>
                    <a:pt x="8440" y="43769"/>
                  </a:lnTo>
                  <a:lnTo>
                    <a:pt x="9722" y="44908"/>
                  </a:lnTo>
                  <a:lnTo>
                    <a:pt x="16258" y="39963"/>
                  </a:lnTo>
                  <a:lnTo>
                    <a:pt x="26042" y="32558"/>
                  </a:lnTo>
                  <a:lnTo>
                    <a:pt x="29993" y="29580"/>
                  </a:lnTo>
                  <a:lnTo>
                    <a:pt x="31565" y="28380"/>
                  </a:lnTo>
                  <a:lnTo>
                    <a:pt x="31875" y="28153"/>
                  </a:lnTo>
                  <a:lnTo>
                    <a:pt x="37936" y="23561"/>
                  </a:lnTo>
                  <a:lnTo>
                    <a:pt x="50657" y="13942"/>
                  </a:lnTo>
                  <a:lnTo>
                    <a:pt x="50657" y="4841"/>
                  </a:lnTo>
                  <a:cubicBezTo>
                    <a:pt x="48940" y="4427"/>
                    <a:pt x="47099" y="3931"/>
                    <a:pt x="45176" y="3373"/>
                  </a:cubicBezTo>
                  <a:lnTo>
                    <a:pt x="44679" y="3249"/>
                  </a:lnTo>
                  <a:cubicBezTo>
                    <a:pt x="44534" y="3186"/>
                    <a:pt x="44368" y="3145"/>
                    <a:pt x="44203" y="3103"/>
                  </a:cubicBezTo>
                  <a:cubicBezTo>
                    <a:pt x="44037" y="3042"/>
                    <a:pt x="43872" y="3001"/>
                    <a:pt x="43706" y="2959"/>
                  </a:cubicBezTo>
                  <a:cubicBezTo>
                    <a:pt x="41411" y="2256"/>
                    <a:pt x="38970" y="1490"/>
                    <a:pt x="36384" y="580"/>
                  </a:cubicBezTo>
                  <a:cubicBezTo>
                    <a:pt x="36219" y="538"/>
                    <a:pt x="36053" y="477"/>
                    <a:pt x="35888" y="414"/>
                  </a:cubicBezTo>
                  <a:cubicBezTo>
                    <a:pt x="35515" y="270"/>
                    <a:pt x="35123" y="146"/>
                    <a:pt x="34729" y="1"/>
                  </a:cubicBezTo>
                  <a:close/>
                </a:path>
              </a:pathLst>
            </a:custGeom>
            <a:solidFill>
              <a:srgbClr val="20B7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4247875" y="2310250"/>
              <a:ext cx="476800" cy="323750"/>
            </a:xfrm>
            <a:custGeom>
              <a:avLst/>
              <a:gdLst/>
              <a:ahLst/>
              <a:cxnLst/>
              <a:rect l="l" t="t" r="r" b="b"/>
              <a:pathLst>
                <a:path w="19072" h="12950" extrusionOk="0">
                  <a:moveTo>
                    <a:pt x="11997" y="1"/>
                  </a:moveTo>
                  <a:lnTo>
                    <a:pt x="0" y="6848"/>
                  </a:lnTo>
                  <a:lnTo>
                    <a:pt x="2959" y="11357"/>
                  </a:lnTo>
                  <a:lnTo>
                    <a:pt x="3910" y="12949"/>
                  </a:lnTo>
                  <a:lnTo>
                    <a:pt x="17458" y="8503"/>
                  </a:lnTo>
                  <a:cubicBezTo>
                    <a:pt x="17458" y="8503"/>
                    <a:pt x="19071" y="6123"/>
                    <a:pt x="17582" y="3290"/>
                  </a:cubicBezTo>
                  <a:cubicBezTo>
                    <a:pt x="17562" y="3227"/>
                    <a:pt x="17521" y="3166"/>
                    <a:pt x="17499" y="3125"/>
                  </a:cubicBezTo>
                  <a:cubicBezTo>
                    <a:pt x="15969" y="456"/>
                    <a:pt x="11997" y="1"/>
                    <a:pt x="11997" y="1"/>
                  </a:cubicBezTo>
                  <a:close/>
                </a:path>
              </a:pathLst>
            </a:custGeom>
            <a:solidFill>
              <a:srgbClr val="F11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4321825" y="2388350"/>
              <a:ext cx="402850" cy="271000"/>
            </a:xfrm>
            <a:custGeom>
              <a:avLst/>
              <a:gdLst/>
              <a:ahLst/>
              <a:cxnLst/>
              <a:rect l="l" t="t" r="r" b="b"/>
              <a:pathLst>
                <a:path w="16114" h="10840" extrusionOk="0">
                  <a:moveTo>
                    <a:pt x="14541" y="1"/>
                  </a:moveTo>
                  <a:cubicBezTo>
                    <a:pt x="9867" y="4985"/>
                    <a:pt x="1862" y="7654"/>
                    <a:pt x="1" y="8233"/>
                  </a:cubicBezTo>
                  <a:lnTo>
                    <a:pt x="1490" y="10840"/>
                  </a:lnTo>
                  <a:lnTo>
                    <a:pt x="15907" y="4965"/>
                  </a:lnTo>
                  <a:cubicBezTo>
                    <a:pt x="15907" y="4965"/>
                    <a:pt x="16113" y="2999"/>
                    <a:pt x="14624" y="166"/>
                  </a:cubicBezTo>
                  <a:cubicBezTo>
                    <a:pt x="14604" y="103"/>
                    <a:pt x="14563" y="42"/>
                    <a:pt x="14541" y="1"/>
                  </a:cubicBezTo>
                  <a:close/>
                </a:path>
              </a:pathLst>
            </a:custGeom>
            <a:solidFill>
              <a:srgbClr val="CC1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3882275" y="2439475"/>
              <a:ext cx="499025" cy="409650"/>
            </a:xfrm>
            <a:custGeom>
              <a:avLst/>
              <a:gdLst/>
              <a:ahLst/>
              <a:cxnLst/>
              <a:rect l="l" t="t" r="r" b="b"/>
              <a:pathLst>
                <a:path w="19961" h="16386" extrusionOk="0">
                  <a:moveTo>
                    <a:pt x="15148" y="1"/>
                  </a:moveTo>
                  <a:cubicBezTo>
                    <a:pt x="15097" y="1"/>
                    <a:pt x="15045" y="16"/>
                    <a:pt x="14996" y="44"/>
                  </a:cubicBezTo>
                  <a:cubicBezTo>
                    <a:pt x="13424" y="996"/>
                    <a:pt x="1344" y="8464"/>
                    <a:pt x="663" y="9683"/>
                  </a:cubicBezTo>
                  <a:cubicBezTo>
                    <a:pt x="1" y="10904"/>
                    <a:pt x="103" y="12601"/>
                    <a:pt x="414" y="13718"/>
                  </a:cubicBezTo>
                  <a:cubicBezTo>
                    <a:pt x="456" y="13862"/>
                    <a:pt x="497" y="13966"/>
                    <a:pt x="539" y="14090"/>
                  </a:cubicBezTo>
                  <a:cubicBezTo>
                    <a:pt x="1055" y="15455"/>
                    <a:pt x="2028" y="16385"/>
                    <a:pt x="3517" y="16385"/>
                  </a:cubicBezTo>
                  <a:cubicBezTo>
                    <a:pt x="4737" y="16385"/>
                    <a:pt x="5875" y="15434"/>
                    <a:pt x="5875" y="15434"/>
                  </a:cubicBezTo>
                  <a:cubicBezTo>
                    <a:pt x="5875" y="15434"/>
                    <a:pt x="6724" y="16284"/>
                    <a:pt x="7344" y="16284"/>
                  </a:cubicBezTo>
                  <a:cubicBezTo>
                    <a:pt x="7401" y="16284"/>
                    <a:pt x="7456" y="16277"/>
                    <a:pt x="7509" y="16261"/>
                  </a:cubicBezTo>
                  <a:cubicBezTo>
                    <a:pt x="8109" y="16054"/>
                    <a:pt x="9681" y="14896"/>
                    <a:pt x="9536" y="14214"/>
                  </a:cubicBezTo>
                  <a:cubicBezTo>
                    <a:pt x="9516" y="14068"/>
                    <a:pt x="9474" y="13944"/>
                    <a:pt x="9453" y="13862"/>
                  </a:cubicBezTo>
                  <a:cubicBezTo>
                    <a:pt x="9373" y="13636"/>
                    <a:pt x="9305" y="13611"/>
                    <a:pt x="9279" y="13611"/>
                  </a:cubicBezTo>
                  <a:cubicBezTo>
                    <a:pt x="9274" y="13611"/>
                    <a:pt x="9270" y="13612"/>
                    <a:pt x="9269" y="13613"/>
                  </a:cubicBezTo>
                  <a:lnTo>
                    <a:pt x="9269" y="13613"/>
                  </a:lnTo>
                  <a:lnTo>
                    <a:pt x="19775" y="9352"/>
                  </a:lnTo>
                  <a:cubicBezTo>
                    <a:pt x="19878" y="9311"/>
                    <a:pt x="19961" y="9187"/>
                    <a:pt x="19941" y="9063"/>
                  </a:cubicBezTo>
                  <a:cubicBezTo>
                    <a:pt x="19900" y="8629"/>
                    <a:pt x="19734" y="7512"/>
                    <a:pt x="19279" y="6147"/>
                  </a:cubicBezTo>
                  <a:cubicBezTo>
                    <a:pt x="18678" y="4244"/>
                    <a:pt x="17500" y="1845"/>
                    <a:pt x="15308" y="66"/>
                  </a:cubicBezTo>
                  <a:cubicBezTo>
                    <a:pt x="15263" y="21"/>
                    <a:pt x="15207" y="1"/>
                    <a:pt x="15148" y="1"/>
                  </a:cubicBezTo>
                  <a:close/>
                </a:path>
              </a:pathLst>
            </a:custGeom>
            <a:solidFill>
              <a:srgbClr val="FED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4113950" y="2593125"/>
              <a:ext cx="267350" cy="186700"/>
            </a:xfrm>
            <a:custGeom>
              <a:avLst/>
              <a:gdLst/>
              <a:ahLst/>
              <a:cxnLst/>
              <a:rect l="l" t="t" r="r" b="b"/>
              <a:pathLst>
                <a:path w="10694" h="7468" extrusionOk="0">
                  <a:moveTo>
                    <a:pt x="10012" y="1"/>
                  </a:moveTo>
                  <a:cubicBezTo>
                    <a:pt x="7219" y="3228"/>
                    <a:pt x="227" y="7323"/>
                    <a:pt x="1" y="7467"/>
                  </a:cubicBezTo>
                  <a:lnTo>
                    <a:pt x="10508" y="3206"/>
                  </a:lnTo>
                  <a:cubicBezTo>
                    <a:pt x="10611" y="3165"/>
                    <a:pt x="10694" y="3041"/>
                    <a:pt x="10674" y="2917"/>
                  </a:cubicBezTo>
                  <a:cubicBezTo>
                    <a:pt x="10633" y="2483"/>
                    <a:pt x="10467" y="1366"/>
                    <a:pt x="10012" y="1"/>
                  </a:cubicBezTo>
                  <a:close/>
                </a:path>
              </a:pathLst>
            </a:custGeom>
            <a:solidFill>
              <a:srgbClr val="F4C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892625" y="2782400"/>
              <a:ext cx="231700" cy="66725"/>
            </a:xfrm>
            <a:custGeom>
              <a:avLst/>
              <a:gdLst/>
              <a:ahLst/>
              <a:cxnLst/>
              <a:rect l="l" t="t" r="r" b="b"/>
              <a:pathLst>
                <a:path w="9268" h="2669" extrusionOk="0">
                  <a:moveTo>
                    <a:pt x="0" y="1"/>
                  </a:moveTo>
                  <a:lnTo>
                    <a:pt x="0" y="1"/>
                  </a:lnTo>
                  <a:cubicBezTo>
                    <a:pt x="42" y="145"/>
                    <a:pt x="83" y="249"/>
                    <a:pt x="125" y="373"/>
                  </a:cubicBezTo>
                  <a:cubicBezTo>
                    <a:pt x="641" y="1738"/>
                    <a:pt x="1614" y="2668"/>
                    <a:pt x="3103" y="2668"/>
                  </a:cubicBezTo>
                  <a:cubicBezTo>
                    <a:pt x="4323" y="2668"/>
                    <a:pt x="5461" y="1717"/>
                    <a:pt x="5461" y="1717"/>
                  </a:cubicBezTo>
                  <a:cubicBezTo>
                    <a:pt x="5461" y="1717"/>
                    <a:pt x="6310" y="2567"/>
                    <a:pt x="6930" y="2567"/>
                  </a:cubicBezTo>
                  <a:cubicBezTo>
                    <a:pt x="6987" y="2567"/>
                    <a:pt x="7042" y="2560"/>
                    <a:pt x="7095" y="2544"/>
                  </a:cubicBezTo>
                  <a:cubicBezTo>
                    <a:pt x="7695" y="2337"/>
                    <a:pt x="9267" y="1179"/>
                    <a:pt x="9122" y="497"/>
                  </a:cubicBezTo>
                  <a:cubicBezTo>
                    <a:pt x="9102" y="351"/>
                    <a:pt x="9060" y="227"/>
                    <a:pt x="9039" y="145"/>
                  </a:cubicBezTo>
                  <a:cubicBezTo>
                    <a:pt x="8087" y="1592"/>
                    <a:pt x="7632" y="1531"/>
                    <a:pt x="6970" y="1799"/>
                  </a:cubicBezTo>
                  <a:cubicBezTo>
                    <a:pt x="6895" y="1827"/>
                    <a:pt x="6817" y="1840"/>
                    <a:pt x="6736" y="1840"/>
                  </a:cubicBezTo>
                  <a:cubicBezTo>
                    <a:pt x="6105" y="1840"/>
                    <a:pt x="5357" y="1076"/>
                    <a:pt x="5357" y="1076"/>
                  </a:cubicBezTo>
                  <a:cubicBezTo>
                    <a:pt x="4679" y="1421"/>
                    <a:pt x="4034" y="1559"/>
                    <a:pt x="3436" y="1559"/>
                  </a:cubicBezTo>
                  <a:cubicBezTo>
                    <a:pt x="1916" y="1559"/>
                    <a:pt x="697" y="668"/>
                    <a:pt x="0" y="1"/>
                  </a:cubicBezTo>
                  <a:close/>
                </a:path>
              </a:pathLst>
            </a:custGeom>
            <a:solidFill>
              <a:srgbClr val="F4C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4007925" y="2784275"/>
              <a:ext cx="31050" cy="46225"/>
            </a:xfrm>
            <a:custGeom>
              <a:avLst/>
              <a:gdLst/>
              <a:ahLst/>
              <a:cxnLst/>
              <a:rect l="l" t="t" r="r" b="b"/>
              <a:pathLst>
                <a:path w="1242" h="1849" extrusionOk="0">
                  <a:moveTo>
                    <a:pt x="263" y="0"/>
                  </a:moveTo>
                  <a:cubicBezTo>
                    <a:pt x="224" y="0"/>
                    <a:pt x="184" y="9"/>
                    <a:pt x="146" y="28"/>
                  </a:cubicBezTo>
                  <a:cubicBezTo>
                    <a:pt x="42" y="91"/>
                    <a:pt x="0" y="235"/>
                    <a:pt x="63" y="359"/>
                  </a:cubicBezTo>
                  <a:lnTo>
                    <a:pt x="766" y="1724"/>
                  </a:lnTo>
                  <a:cubicBezTo>
                    <a:pt x="808" y="1807"/>
                    <a:pt x="891" y="1848"/>
                    <a:pt x="973" y="1848"/>
                  </a:cubicBezTo>
                  <a:cubicBezTo>
                    <a:pt x="1015" y="1848"/>
                    <a:pt x="1056" y="1848"/>
                    <a:pt x="1097" y="1829"/>
                  </a:cubicBezTo>
                  <a:cubicBezTo>
                    <a:pt x="1200" y="1766"/>
                    <a:pt x="1241" y="1622"/>
                    <a:pt x="1180" y="1498"/>
                  </a:cubicBezTo>
                  <a:lnTo>
                    <a:pt x="477" y="132"/>
                  </a:lnTo>
                  <a:cubicBezTo>
                    <a:pt x="433" y="46"/>
                    <a:pt x="351" y="0"/>
                    <a:pt x="263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924150" y="2743000"/>
              <a:ext cx="41400" cy="114925"/>
            </a:xfrm>
            <a:custGeom>
              <a:avLst/>
              <a:gdLst/>
              <a:ahLst/>
              <a:cxnLst/>
              <a:rect l="l" t="t" r="r" b="b"/>
              <a:pathLst>
                <a:path w="1656" h="4597" extrusionOk="0">
                  <a:moveTo>
                    <a:pt x="943" y="0"/>
                  </a:moveTo>
                  <a:cubicBezTo>
                    <a:pt x="858" y="0"/>
                    <a:pt x="770" y="53"/>
                    <a:pt x="725" y="129"/>
                  </a:cubicBezTo>
                  <a:cubicBezTo>
                    <a:pt x="0" y="1514"/>
                    <a:pt x="207" y="3334"/>
                    <a:pt x="1222" y="4514"/>
                  </a:cubicBezTo>
                  <a:cubicBezTo>
                    <a:pt x="1263" y="4575"/>
                    <a:pt x="1324" y="4597"/>
                    <a:pt x="1407" y="4597"/>
                  </a:cubicBezTo>
                  <a:cubicBezTo>
                    <a:pt x="1448" y="4597"/>
                    <a:pt x="1511" y="4575"/>
                    <a:pt x="1553" y="4555"/>
                  </a:cubicBezTo>
                  <a:cubicBezTo>
                    <a:pt x="1655" y="4472"/>
                    <a:pt x="1655" y="4307"/>
                    <a:pt x="1572" y="4203"/>
                  </a:cubicBezTo>
                  <a:cubicBezTo>
                    <a:pt x="684" y="3168"/>
                    <a:pt x="497" y="1577"/>
                    <a:pt x="1139" y="355"/>
                  </a:cubicBezTo>
                  <a:cubicBezTo>
                    <a:pt x="1200" y="231"/>
                    <a:pt x="1159" y="87"/>
                    <a:pt x="1035" y="24"/>
                  </a:cubicBezTo>
                  <a:cubicBezTo>
                    <a:pt x="1006" y="8"/>
                    <a:pt x="975" y="0"/>
                    <a:pt x="943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3893125" y="2725200"/>
              <a:ext cx="46075" cy="121850"/>
            </a:xfrm>
            <a:custGeom>
              <a:avLst/>
              <a:gdLst/>
              <a:ahLst/>
              <a:cxnLst/>
              <a:rect l="l" t="t" r="r" b="b"/>
              <a:pathLst>
                <a:path w="1843" h="4874" extrusionOk="0">
                  <a:moveTo>
                    <a:pt x="665" y="0"/>
                  </a:moveTo>
                  <a:cubicBezTo>
                    <a:pt x="565" y="0"/>
                    <a:pt x="468" y="59"/>
                    <a:pt x="436" y="157"/>
                  </a:cubicBezTo>
                  <a:cubicBezTo>
                    <a:pt x="42" y="1191"/>
                    <a:pt x="0" y="2391"/>
                    <a:pt x="353" y="3778"/>
                  </a:cubicBezTo>
                  <a:cubicBezTo>
                    <a:pt x="414" y="4005"/>
                    <a:pt x="477" y="4274"/>
                    <a:pt x="662" y="4501"/>
                  </a:cubicBezTo>
                  <a:cubicBezTo>
                    <a:pt x="849" y="4729"/>
                    <a:pt x="1117" y="4873"/>
                    <a:pt x="1365" y="4873"/>
                  </a:cubicBezTo>
                  <a:lnTo>
                    <a:pt x="1490" y="4873"/>
                  </a:lnTo>
                  <a:cubicBezTo>
                    <a:pt x="1614" y="4853"/>
                    <a:pt x="1696" y="4812"/>
                    <a:pt x="1759" y="4729"/>
                  </a:cubicBezTo>
                  <a:cubicBezTo>
                    <a:pt x="1842" y="4647"/>
                    <a:pt x="1842" y="4501"/>
                    <a:pt x="1759" y="4398"/>
                  </a:cubicBezTo>
                  <a:cubicBezTo>
                    <a:pt x="1707" y="4357"/>
                    <a:pt x="1650" y="4336"/>
                    <a:pt x="1593" y="4336"/>
                  </a:cubicBezTo>
                  <a:cubicBezTo>
                    <a:pt x="1536" y="4336"/>
                    <a:pt x="1480" y="4357"/>
                    <a:pt x="1428" y="4398"/>
                  </a:cubicBezTo>
                  <a:lnTo>
                    <a:pt x="1407" y="4398"/>
                  </a:lnTo>
                  <a:cubicBezTo>
                    <a:pt x="1395" y="4400"/>
                    <a:pt x="1382" y="4401"/>
                    <a:pt x="1370" y="4401"/>
                  </a:cubicBezTo>
                  <a:cubicBezTo>
                    <a:pt x="1239" y="4401"/>
                    <a:pt x="1110" y="4307"/>
                    <a:pt x="1035" y="4211"/>
                  </a:cubicBezTo>
                  <a:cubicBezTo>
                    <a:pt x="910" y="4067"/>
                    <a:pt x="849" y="3861"/>
                    <a:pt x="808" y="3654"/>
                  </a:cubicBezTo>
                  <a:cubicBezTo>
                    <a:pt x="497" y="2371"/>
                    <a:pt x="518" y="1254"/>
                    <a:pt x="869" y="323"/>
                  </a:cubicBezTo>
                  <a:cubicBezTo>
                    <a:pt x="932" y="199"/>
                    <a:pt x="869" y="74"/>
                    <a:pt x="745" y="13"/>
                  </a:cubicBezTo>
                  <a:cubicBezTo>
                    <a:pt x="719" y="5"/>
                    <a:pt x="692" y="0"/>
                    <a:pt x="665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4403550" y="2354725"/>
              <a:ext cx="360425" cy="192350"/>
            </a:xfrm>
            <a:custGeom>
              <a:avLst/>
              <a:gdLst/>
              <a:ahLst/>
              <a:cxnLst/>
              <a:rect l="l" t="t" r="r" b="b"/>
              <a:pathLst>
                <a:path w="14417" h="7694" extrusionOk="0">
                  <a:moveTo>
                    <a:pt x="1964" y="0"/>
                  </a:moveTo>
                  <a:lnTo>
                    <a:pt x="0" y="1324"/>
                  </a:lnTo>
                  <a:cubicBezTo>
                    <a:pt x="0" y="1324"/>
                    <a:pt x="1158" y="5069"/>
                    <a:pt x="4096" y="6744"/>
                  </a:cubicBezTo>
                  <a:cubicBezTo>
                    <a:pt x="5256" y="7414"/>
                    <a:pt x="6635" y="7693"/>
                    <a:pt x="8067" y="7693"/>
                  </a:cubicBezTo>
                  <a:cubicBezTo>
                    <a:pt x="10261" y="7693"/>
                    <a:pt x="12577" y="7037"/>
                    <a:pt x="14417" y="6123"/>
                  </a:cubicBezTo>
                  <a:lnTo>
                    <a:pt x="7033" y="5855"/>
                  </a:lnTo>
                  <a:lnTo>
                    <a:pt x="3205" y="3020"/>
                  </a:lnTo>
                  <a:lnTo>
                    <a:pt x="1964" y="0"/>
                  </a:ln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4193600" y="1435300"/>
              <a:ext cx="1284550" cy="970175"/>
            </a:xfrm>
            <a:custGeom>
              <a:avLst/>
              <a:gdLst/>
              <a:ahLst/>
              <a:cxnLst/>
              <a:rect l="l" t="t" r="r" b="b"/>
              <a:pathLst>
                <a:path w="51382" h="38807" extrusionOk="0">
                  <a:moveTo>
                    <a:pt x="47169" y="0"/>
                  </a:moveTo>
                  <a:cubicBezTo>
                    <a:pt x="47131" y="0"/>
                    <a:pt x="47091" y="13"/>
                    <a:pt x="47057" y="41"/>
                  </a:cubicBezTo>
                  <a:cubicBezTo>
                    <a:pt x="46624" y="394"/>
                    <a:pt x="45775" y="973"/>
                    <a:pt x="44823" y="1241"/>
                  </a:cubicBezTo>
                  <a:cubicBezTo>
                    <a:pt x="44586" y="1310"/>
                    <a:pt x="44343" y="1338"/>
                    <a:pt x="44092" y="1338"/>
                  </a:cubicBezTo>
                  <a:cubicBezTo>
                    <a:pt x="43074" y="1338"/>
                    <a:pt x="41912" y="885"/>
                    <a:pt x="40365" y="885"/>
                  </a:cubicBezTo>
                  <a:cubicBezTo>
                    <a:pt x="39998" y="885"/>
                    <a:pt x="39610" y="910"/>
                    <a:pt x="39197" y="973"/>
                  </a:cubicBezTo>
                  <a:cubicBezTo>
                    <a:pt x="36984" y="1324"/>
                    <a:pt x="35330" y="3414"/>
                    <a:pt x="33653" y="4716"/>
                  </a:cubicBezTo>
                  <a:cubicBezTo>
                    <a:pt x="30572" y="3910"/>
                    <a:pt x="27448" y="3103"/>
                    <a:pt x="24262" y="3042"/>
                  </a:cubicBezTo>
                  <a:cubicBezTo>
                    <a:pt x="24097" y="3037"/>
                    <a:pt x="23932" y="3035"/>
                    <a:pt x="23767" y="3035"/>
                  </a:cubicBezTo>
                  <a:cubicBezTo>
                    <a:pt x="20738" y="3035"/>
                    <a:pt x="17658" y="3764"/>
                    <a:pt x="15265" y="5626"/>
                  </a:cubicBezTo>
                  <a:cubicBezTo>
                    <a:pt x="14810" y="5999"/>
                    <a:pt x="14355" y="6412"/>
                    <a:pt x="13796" y="6641"/>
                  </a:cubicBezTo>
                  <a:cubicBezTo>
                    <a:pt x="13321" y="6848"/>
                    <a:pt x="12803" y="6889"/>
                    <a:pt x="12307" y="6950"/>
                  </a:cubicBezTo>
                  <a:cubicBezTo>
                    <a:pt x="9369" y="7240"/>
                    <a:pt x="6184" y="7716"/>
                    <a:pt x="4115" y="9805"/>
                  </a:cubicBezTo>
                  <a:cubicBezTo>
                    <a:pt x="2833" y="11087"/>
                    <a:pt x="2130" y="12929"/>
                    <a:pt x="2212" y="14749"/>
                  </a:cubicBezTo>
                  <a:cubicBezTo>
                    <a:pt x="2212" y="15204"/>
                    <a:pt x="2295" y="15679"/>
                    <a:pt x="2130" y="16114"/>
                  </a:cubicBezTo>
                  <a:cubicBezTo>
                    <a:pt x="1986" y="16506"/>
                    <a:pt x="1675" y="16796"/>
                    <a:pt x="1407" y="17127"/>
                  </a:cubicBezTo>
                  <a:cubicBezTo>
                    <a:pt x="0" y="18886"/>
                    <a:pt x="662" y="20602"/>
                    <a:pt x="765" y="22568"/>
                  </a:cubicBezTo>
                  <a:cubicBezTo>
                    <a:pt x="910" y="26002"/>
                    <a:pt x="4344" y="26766"/>
                    <a:pt x="4281" y="29477"/>
                  </a:cubicBezTo>
                  <a:cubicBezTo>
                    <a:pt x="4198" y="32185"/>
                    <a:pt x="2461" y="34254"/>
                    <a:pt x="3930" y="36840"/>
                  </a:cubicBezTo>
                  <a:cubicBezTo>
                    <a:pt x="4835" y="38446"/>
                    <a:pt x="6432" y="38806"/>
                    <a:pt x="7802" y="38806"/>
                  </a:cubicBezTo>
                  <a:cubicBezTo>
                    <a:pt x="8249" y="38806"/>
                    <a:pt x="8672" y="38768"/>
                    <a:pt x="9038" y="38722"/>
                  </a:cubicBezTo>
                  <a:cubicBezTo>
                    <a:pt x="9308" y="38680"/>
                    <a:pt x="9556" y="38639"/>
                    <a:pt x="9763" y="38619"/>
                  </a:cubicBezTo>
                  <a:cubicBezTo>
                    <a:pt x="10963" y="38412"/>
                    <a:pt x="45010" y="26912"/>
                    <a:pt x="49705" y="25318"/>
                  </a:cubicBezTo>
                  <a:cubicBezTo>
                    <a:pt x="49975" y="25235"/>
                    <a:pt x="50201" y="25070"/>
                    <a:pt x="50367" y="24863"/>
                  </a:cubicBezTo>
                  <a:lnTo>
                    <a:pt x="50388" y="24843"/>
                  </a:lnTo>
                  <a:cubicBezTo>
                    <a:pt x="50449" y="24760"/>
                    <a:pt x="50512" y="24656"/>
                    <a:pt x="50554" y="24573"/>
                  </a:cubicBezTo>
                  <a:cubicBezTo>
                    <a:pt x="50905" y="23870"/>
                    <a:pt x="51381" y="22629"/>
                    <a:pt x="51111" y="21285"/>
                  </a:cubicBezTo>
                  <a:cubicBezTo>
                    <a:pt x="50698" y="19154"/>
                    <a:pt x="49354" y="18368"/>
                    <a:pt x="49023" y="17438"/>
                  </a:cubicBezTo>
                  <a:cubicBezTo>
                    <a:pt x="48982" y="17292"/>
                    <a:pt x="48940" y="17168"/>
                    <a:pt x="48940" y="17024"/>
                  </a:cubicBezTo>
                  <a:cubicBezTo>
                    <a:pt x="48940" y="15866"/>
                    <a:pt x="50118" y="14253"/>
                    <a:pt x="50036" y="11605"/>
                  </a:cubicBezTo>
                  <a:cubicBezTo>
                    <a:pt x="49892" y="7882"/>
                    <a:pt x="47967" y="6641"/>
                    <a:pt x="47534" y="5317"/>
                  </a:cubicBezTo>
                  <a:cubicBezTo>
                    <a:pt x="47140" y="4178"/>
                    <a:pt x="47285" y="1304"/>
                    <a:pt x="47368" y="207"/>
                  </a:cubicBezTo>
                  <a:cubicBezTo>
                    <a:pt x="47368" y="87"/>
                    <a:pt x="47270" y="0"/>
                    <a:pt x="47169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4320800" y="1863000"/>
              <a:ext cx="1157350" cy="540350"/>
            </a:xfrm>
            <a:custGeom>
              <a:avLst/>
              <a:gdLst/>
              <a:ahLst/>
              <a:cxnLst/>
              <a:rect l="l" t="t" r="r" b="b"/>
              <a:pathLst>
                <a:path w="46294" h="21614" extrusionOk="0">
                  <a:moveTo>
                    <a:pt x="41838" y="0"/>
                  </a:moveTo>
                  <a:cubicBezTo>
                    <a:pt x="36954" y="0"/>
                    <a:pt x="27945" y="2749"/>
                    <a:pt x="27945" y="2749"/>
                  </a:cubicBezTo>
                  <a:cubicBezTo>
                    <a:pt x="27945" y="2749"/>
                    <a:pt x="4902" y="7465"/>
                    <a:pt x="3123" y="8976"/>
                  </a:cubicBezTo>
                  <a:cubicBezTo>
                    <a:pt x="2234" y="9721"/>
                    <a:pt x="0" y="12700"/>
                    <a:pt x="952" y="16961"/>
                  </a:cubicBezTo>
                  <a:cubicBezTo>
                    <a:pt x="1551" y="19711"/>
                    <a:pt x="2999" y="21015"/>
                    <a:pt x="3950" y="21614"/>
                  </a:cubicBezTo>
                  <a:cubicBezTo>
                    <a:pt x="4220" y="21572"/>
                    <a:pt x="4468" y="21531"/>
                    <a:pt x="4675" y="21511"/>
                  </a:cubicBezTo>
                  <a:cubicBezTo>
                    <a:pt x="7612" y="21035"/>
                    <a:pt x="10652" y="19608"/>
                    <a:pt x="13465" y="18677"/>
                  </a:cubicBezTo>
                  <a:cubicBezTo>
                    <a:pt x="14665" y="18263"/>
                    <a:pt x="15989" y="17623"/>
                    <a:pt x="17230" y="17436"/>
                  </a:cubicBezTo>
                  <a:cubicBezTo>
                    <a:pt x="18471" y="17250"/>
                    <a:pt x="19795" y="17374"/>
                    <a:pt x="21077" y="17167"/>
                  </a:cubicBezTo>
                  <a:cubicBezTo>
                    <a:pt x="23705" y="16732"/>
                    <a:pt x="26270" y="15863"/>
                    <a:pt x="28711" y="14829"/>
                  </a:cubicBezTo>
                  <a:cubicBezTo>
                    <a:pt x="31772" y="13527"/>
                    <a:pt x="34710" y="11955"/>
                    <a:pt x="37688" y="10507"/>
                  </a:cubicBezTo>
                  <a:cubicBezTo>
                    <a:pt x="39839" y="9473"/>
                    <a:pt x="42341" y="8996"/>
                    <a:pt x="44617" y="8210"/>
                  </a:cubicBezTo>
                  <a:cubicBezTo>
                    <a:pt x="44700" y="8190"/>
                    <a:pt x="44969" y="7983"/>
                    <a:pt x="45300" y="7735"/>
                  </a:cubicBezTo>
                  <a:cubicBezTo>
                    <a:pt x="45361" y="7652"/>
                    <a:pt x="45424" y="7548"/>
                    <a:pt x="45466" y="7465"/>
                  </a:cubicBezTo>
                  <a:cubicBezTo>
                    <a:pt x="45817" y="6762"/>
                    <a:pt x="46293" y="5521"/>
                    <a:pt x="46023" y="4177"/>
                  </a:cubicBezTo>
                  <a:cubicBezTo>
                    <a:pt x="45610" y="2046"/>
                    <a:pt x="44266" y="1260"/>
                    <a:pt x="43935" y="330"/>
                  </a:cubicBezTo>
                  <a:cubicBezTo>
                    <a:pt x="43707" y="226"/>
                    <a:pt x="43480" y="143"/>
                    <a:pt x="43252" y="102"/>
                  </a:cubicBezTo>
                  <a:cubicBezTo>
                    <a:pt x="42839" y="32"/>
                    <a:pt x="42362" y="0"/>
                    <a:pt x="41838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4324400" y="1698300"/>
              <a:ext cx="901375" cy="838100"/>
            </a:xfrm>
            <a:custGeom>
              <a:avLst/>
              <a:gdLst/>
              <a:ahLst/>
              <a:cxnLst/>
              <a:rect l="l" t="t" r="r" b="b"/>
              <a:pathLst>
                <a:path w="36055" h="33524" extrusionOk="0">
                  <a:moveTo>
                    <a:pt x="15756" y="0"/>
                  </a:moveTo>
                  <a:cubicBezTo>
                    <a:pt x="14123" y="0"/>
                    <a:pt x="12431" y="184"/>
                    <a:pt x="10819" y="671"/>
                  </a:cubicBezTo>
                  <a:cubicBezTo>
                    <a:pt x="4324" y="2636"/>
                    <a:pt x="0" y="9131"/>
                    <a:pt x="0" y="9131"/>
                  </a:cubicBezTo>
                  <a:cubicBezTo>
                    <a:pt x="0" y="9131"/>
                    <a:pt x="42" y="9255"/>
                    <a:pt x="105" y="9483"/>
                  </a:cubicBezTo>
                  <a:cubicBezTo>
                    <a:pt x="477" y="10537"/>
                    <a:pt x="1572" y="14012"/>
                    <a:pt x="2359" y="18811"/>
                  </a:cubicBezTo>
                  <a:cubicBezTo>
                    <a:pt x="3310" y="24561"/>
                    <a:pt x="3373" y="29920"/>
                    <a:pt x="7571" y="32278"/>
                  </a:cubicBezTo>
                  <a:cubicBezTo>
                    <a:pt x="9081" y="33132"/>
                    <a:pt x="10721" y="33524"/>
                    <a:pt x="12479" y="33524"/>
                  </a:cubicBezTo>
                  <a:cubicBezTo>
                    <a:pt x="15103" y="33524"/>
                    <a:pt x="17990" y="32650"/>
                    <a:pt x="21099" y="31139"/>
                  </a:cubicBezTo>
                  <a:cubicBezTo>
                    <a:pt x="26126" y="28698"/>
                    <a:pt x="30925" y="25658"/>
                    <a:pt x="30862" y="22203"/>
                  </a:cubicBezTo>
                  <a:cubicBezTo>
                    <a:pt x="30821" y="20239"/>
                    <a:pt x="30448" y="18005"/>
                    <a:pt x="30448" y="18005"/>
                  </a:cubicBezTo>
                  <a:cubicBezTo>
                    <a:pt x="30448" y="18005"/>
                    <a:pt x="36055" y="17343"/>
                    <a:pt x="35868" y="12255"/>
                  </a:cubicBezTo>
                  <a:cubicBezTo>
                    <a:pt x="35744" y="9162"/>
                    <a:pt x="33353" y="7979"/>
                    <a:pt x="31166" y="7979"/>
                  </a:cubicBezTo>
                  <a:cubicBezTo>
                    <a:pt x="29711" y="7979"/>
                    <a:pt x="28346" y="8503"/>
                    <a:pt x="27801" y="9337"/>
                  </a:cubicBezTo>
                  <a:lnTo>
                    <a:pt x="25112" y="1684"/>
                  </a:lnTo>
                  <a:cubicBezTo>
                    <a:pt x="25112" y="1684"/>
                    <a:pt x="20704" y="0"/>
                    <a:pt x="15756" y="0"/>
                  </a:cubicBezTo>
                  <a:close/>
                </a:path>
              </a:pathLst>
            </a:custGeom>
            <a:solidFill>
              <a:srgbClr val="C88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5064425" y="1953175"/>
              <a:ext cx="82750" cy="138875"/>
            </a:xfrm>
            <a:custGeom>
              <a:avLst/>
              <a:gdLst/>
              <a:ahLst/>
              <a:cxnLst/>
              <a:rect l="l" t="t" r="r" b="b"/>
              <a:pathLst>
                <a:path w="3310" h="5555" extrusionOk="0">
                  <a:moveTo>
                    <a:pt x="1842" y="1"/>
                  </a:moveTo>
                  <a:cubicBezTo>
                    <a:pt x="1572" y="1"/>
                    <a:pt x="1317" y="87"/>
                    <a:pt x="1076" y="259"/>
                  </a:cubicBezTo>
                  <a:cubicBezTo>
                    <a:pt x="83" y="1026"/>
                    <a:pt x="0" y="3508"/>
                    <a:pt x="930" y="5369"/>
                  </a:cubicBezTo>
                  <a:cubicBezTo>
                    <a:pt x="993" y="5493"/>
                    <a:pt x="1096" y="5555"/>
                    <a:pt x="1220" y="5555"/>
                  </a:cubicBezTo>
                  <a:cubicBezTo>
                    <a:pt x="1261" y="5555"/>
                    <a:pt x="1324" y="5535"/>
                    <a:pt x="1365" y="5513"/>
                  </a:cubicBezTo>
                  <a:cubicBezTo>
                    <a:pt x="1509" y="5452"/>
                    <a:pt x="1572" y="5245"/>
                    <a:pt x="1509" y="5100"/>
                  </a:cubicBezTo>
                  <a:cubicBezTo>
                    <a:pt x="662" y="3425"/>
                    <a:pt x="786" y="1294"/>
                    <a:pt x="1468" y="777"/>
                  </a:cubicBezTo>
                  <a:cubicBezTo>
                    <a:pt x="1577" y="684"/>
                    <a:pt x="1674" y="638"/>
                    <a:pt x="1777" y="638"/>
                  </a:cubicBezTo>
                  <a:cubicBezTo>
                    <a:pt x="1811" y="638"/>
                    <a:pt x="1846" y="643"/>
                    <a:pt x="1882" y="653"/>
                  </a:cubicBezTo>
                  <a:cubicBezTo>
                    <a:pt x="2254" y="695"/>
                    <a:pt x="2585" y="1108"/>
                    <a:pt x="2689" y="1252"/>
                  </a:cubicBezTo>
                  <a:cubicBezTo>
                    <a:pt x="2741" y="1343"/>
                    <a:pt x="2840" y="1393"/>
                    <a:pt x="2943" y="1393"/>
                  </a:cubicBezTo>
                  <a:cubicBezTo>
                    <a:pt x="3005" y="1393"/>
                    <a:pt x="3068" y="1374"/>
                    <a:pt x="3123" y="1335"/>
                  </a:cubicBezTo>
                  <a:cubicBezTo>
                    <a:pt x="3268" y="1232"/>
                    <a:pt x="3310" y="1045"/>
                    <a:pt x="3206" y="901"/>
                  </a:cubicBezTo>
                  <a:cubicBezTo>
                    <a:pt x="3164" y="819"/>
                    <a:pt x="2689" y="135"/>
                    <a:pt x="2006" y="11"/>
                  </a:cubicBezTo>
                  <a:cubicBezTo>
                    <a:pt x="1951" y="4"/>
                    <a:pt x="1896" y="1"/>
                    <a:pt x="1842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5070625" y="2005125"/>
              <a:ext cx="74975" cy="53825"/>
            </a:xfrm>
            <a:custGeom>
              <a:avLst/>
              <a:gdLst/>
              <a:ahLst/>
              <a:cxnLst/>
              <a:rect l="l" t="t" r="r" b="b"/>
              <a:pathLst>
                <a:path w="2999" h="2153" extrusionOk="0">
                  <a:moveTo>
                    <a:pt x="379" y="1"/>
                  </a:moveTo>
                  <a:cubicBezTo>
                    <a:pt x="275" y="1"/>
                    <a:pt x="172" y="52"/>
                    <a:pt x="103" y="147"/>
                  </a:cubicBezTo>
                  <a:cubicBezTo>
                    <a:pt x="0" y="291"/>
                    <a:pt x="42" y="478"/>
                    <a:pt x="186" y="581"/>
                  </a:cubicBezTo>
                  <a:lnTo>
                    <a:pt x="2483" y="2111"/>
                  </a:lnTo>
                  <a:cubicBezTo>
                    <a:pt x="2524" y="2133"/>
                    <a:pt x="2585" y="2153"/>
                    <a:pt x="2648" y="2153"/>
                  </a:cubicBezTo>
                  <a:cubicBezTo>
                    <a:pt x="2751" y="2153"/>
                    <a:pt x="2855" y="2111"/>
                    <a:pt x="2916" y="2009"/>
                  </a:cubicBezTo>
                  <a:cubicBezTo>
                    <a:pt x="2999" y="1863"/>
                    <a:pt x="2958" y="1678"/>
                    <a:pt x="2814" y="1574"/>
                  </a:cubicBezTo>
                  <a:lnTo>
                    <a:pt x="538" y="43"/>
                  </a:lnTo>
                  <a:cubicBezTo>
                    <a:pt x="488" y="15"/>
                    <a:pt x="434" y="1"/>
                    <a:pt x="379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4315100" y="1693600"/>
              <a:ext cx="755950" cy="415475"/>
            </a:xfrm>
            <a:custGeom>
              <a:avLst/>
              <a:gdLst/>
              <a:ahLst/>
              <a:cxnLst/>
              <a:rect l="l" t="t" r="r" b="b"/>
              <a:pathLst>
                <a:path w="30238" h="16619" extrusionOk="0">
                  <a:moveTo>
                    <a:pt x="16160" y="0"/>
                  </a:moveTo>
                  <a:cubicBezTo>
                    <a:pt x="14482" y="0"/>
                    <a:pt x="12744" y="190"/>
                    <a:pt x="11087" y="694"/>
                  </a:cubicBezTo>
                  <a:cubicBezTo>
                    <a:pt x="4448" y="2699"/>
                    <a:pt x="0" y="9340"/>
                    <a:pt x="0" y="9340"/>
                  </a:cubicBezTo>
                  <a:cubicBezTo>
                    <a:pt x="0" y="9340"/>
                    <a:pt x="41" y="9464"/>
                    <a:pt x="124" y="9691"/>
                  </a:cubicBezTo>
                  <a:cubicBezTo>
                    <a:pt x="859" y="10523"/>
                    <a:pt x="2430" y="11736"/>
                    <a:pt x="5366" y="11736"/>
                  </a:cubicBezTo>
                  <a:cubicBezTo>
                    <a:pt x="6811" y="11736"/>
                    <a:pt x="8587" y="11442"/>
                    <a:pt x="10756" y="10664"/>
                  </a:cubicBezTo>
                  <a:cubicBezTo>
                    <a:pt x="10756" y="10664"/>
                    <a:pt x="9019" y="8698"/>
                    <a:pt x="8357" y="7002"/>
                  </a:cubicBezTo>
                  <a:cubicBezTo>
                    <a:pt x="8343" y="6943"/>
                    <a:pt x="8391" y="6894"/>
                    <a:pt x="8435" y="6894"/>
                  </a:cubicBezTo>
                  <a:cubicBezTo>
                    <a:pt x="8453" y="6894"/>
                    <a:pt x="8469" y="6902"/>
                    <a:pt x="8481" y="6919"/>
                  </a:cubicBezTo>
                  <a:cubicBezTo>
                    <a:pt x="9000" y="7611"/>
                    <a:pt x="10301" y="8768"/>
                    <a:pt x="13164" y="8768"/>
                  </a:cubicBezTo>
                  <a:cubicBezTo>
                    <a:pt x="15095" y="8768"/>
                    <a:pt x="17736" y="8242"/>
                    <a:pt x="21327" y="6692"/>
                  </a:cubicBezTo>
                  <a:cubicBezTo>
                    <a:pt x="21360" y="6676"/>
                    <a:pt x="21395" y="6668"/>
                    <a:pt x="21428" y="6668"/>
                  </a:cubicBezTo>
                  <a:cubicBezTo>
                    <a:pt x="21520" y="6668"/>
                    <a:pt x="21601" y="6726"/>
                    <a:pt x="21617" y="6816"/>
                  </a:cubicBezTo>
                  <a:cubicBezTo>
                    <a:pt x="21926" y="8016"/>
                    <a:pt x="23581" y="13166"/>
                    <a:pt x="29993" y="16600"/>
                  </a:cubicBezTo>
                  <a:cubicBezTo>
                    <a:pt x="30014" y="16612"/>
                    <a:pt x="30037" y="16618"/>
                    <a:pt x="30060" y="16618"/>
                  </a:cubicBezTo>
                  <a:cubicBezTo>
                    <a:pt x="30149" y="16618"/>
                    <a:pt x="30237" y="16529"/>
                    <a:pt x="30221" y="16414"/>
                  </a:cubicBezTo>
                  <a:lnTo>
                    <a:pt x="28504" y="9567"/>
                  </a:lnTo>
                  <a:lnTo>
                    <a:pt x="25732" y="1728"/>
                  </a:lnTo>
                  <a:cubicBezTo>
                    <a:pt x="25732" y="1728"/>
                    <a:pt x="21226" y="0"/>
                    <a:pt x="16160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4877225" y="1986550"/>
              <a:ext cx="163425" cy="75025"/>
            </a:xfrm>
            <a:custGeom>
              <a:avLst/>
              <a:gdLst/>
              <a:ahLst/>
              <a:cxnLst/>
              <a:rect l="l" t="t" r="r" b="b"/>
              <a:pathLst>
                <a:path w="6537" h="3001" extrusionOk="0">
                  <a:moveTo>
                    <a:pt x="6177" y="0"/>
                  </a:moveTo>
                  <a:cubicBezTo>
                    <a:pt x="6138" y="0"/>
                    <a:pt x="6098" y="7"/>
                    <a:pt x="6060" y="21"/>
                  </a:cubicBezTo>
                  <a:lnTo>
                    <a:pt x="249" y="2399"/>
                  </a:lnTo>
                  <a:cubicBezTo>
                    <a:pt x="83" y="2462"/>
                    <a:pt x="0" y="2648"/>
                    <a:pt x="62" y="2793"/>
                  </a:cubicBezTo>
                  <a:cubicBezTo>
                    <a:pt x="124" y="2917"/>
                    <a:pt x="249" y="3000"/>
                    <a:pt x="373" y="3000"/>
                  </a:cubicBezTo>
                  <a:cubicBezTo>
                    <a:pt x="414" y="3000"/>
                    <a:pt x="434" y="3000"/>
                    <a:pt x="475" y="2979"/>
                  </a:cubicBezTo>
                  <a:lnTo>
                    <a:pt x="6289" y="601"/>
                  </a:lnTo>
                  <a:cubicBezTo>
                    <a:pt x="6454" y="538"/>
                    <a:pt x="6537" y="352"/>
                    <a:pt x="6474" y="187"/>
                  </a:cubicBezTo>
                  <a:cubicBezTo>
                    <a:pt x="6427" y="75"/>
                    <a:pt x="6305" y="0"/>
                    <a:pt x="6177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4368375" y="2082225"/>
              <a:ext cx="260650" cy="260650"/>
            </a:xfrm>
            <a:custGeom>
              <a:avLst/>
              <a:gdLst/>
              <a:ahLst/>
              <a:cxnLst/>
              <a:rect l="l" t="t" r="r" b="b"/>
              <a:pathLst>
                <a:path w="10426" h="10426" extrusionOk="0">
                  <a:moveTo>
                    <a:pt x="5213" y="0"/>
                  </a:moveTo>
                  <a:cubicBezTo>
                    <a:pt x="2337" y="0"/>
                    <a:pt x="0" y="2337"/>
                    <a:pt x="0" y="5213"/>
                  </a:cubicBezTo>
                  <a:cubicBezTo>
                    <a:pt x="0" y="8087"/>
                    <a:pt x="2337" y="10426"/>
                    <a:pt x="5213" y="10426"/>
                  </a:cubicBezTo>
                  <a:cubicBezTo>
                    <a:pt x="8087" y="10426"/>
                    <a:pt x="10426" y="8087"/>
                    <a:pt x="10426" y="5213"/>
                  </a:cubicBezTo>
                  <a:cubicBezTo>
                    <a:pt x="10426" y="2337"/>
                    <a:pt x="8087" y="0"/>
                    <a:pt x="5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4652800" y="1959650"/>
              <a:ext cx="268375" cy="267900"/>
            </a:xfrm>
            <a:custGeom>
              <a:avLst/>
              <a:gdLst/>
              <a:ahLst/>
              <a:cxnLst/>
              <a:rect l="l" t="t" r="r" b="b"/>
              <a:pathLst>
                <a:path w="10735" h="10716" extrusionOk="0">
                  <a:moveTo>
                    <a:pt x="5378" y="0"/>
                  </a:moveTo>
                  <a:cubicBezTo>
                    <a:pt x="2400" y="0"/>
                    <a:pt x="0" y="2400"/>
                    <a:pt x="0" y="5359"/>
                  </a:cubicBezTo>
                  <a:cubicBezTo>
                    <a:pt x="0" y="8316"/>
                    <a:pt x="2400" y="10715"/>
                    <a:pt x="5378" y="10715"/>
                  </a:cubicBezTo>
                  <a:cubicBezTo>
                    <a:pt x="8335" y="10715"/>
                    <a:pt x="10735" y="8316"/>
                    <a:pt x="10735" y="5359"/>
                  </a:cubicBezTo>
                  <a:cubicBezTo>
                    <a:pt x="10735" y="2400"/>
                    <a:pt x="8335" y="0"/>
                    <a:pt x="5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610375" y="2138900"/>
              <a:ext cx="79675" cy="44700"/>
            </a:xfrm>
            <a:custGeom>
              <a:avLst/>
              <a:gdLst/>
              <a:ahLst/>
              <a:cxnLst/>
              <a:rect l="l" t="t" r="r" b="b"/>
              <a:pathLst>
                <a:path w="3187" h="1788" extrusionOk="0">
                  <a:moveTo>
                    <a:pt x="2878" y="1"/>
                  </a:moveTo>
                  <a:cubicBezTo>
                    <a:pt x="2857" y="1"/>
                    <a:pt x="2836" y="3"/>
                    <a:pt x="2814" y="9"/>
                  </a:cubicBezTo>
                  <a:cubicBezTo>
                    <a:pt x="1242" y="216"/>
                    <a:pt x="166" y="1187"/>
                    <a:pt x="125" y="1228"/>
                  </a:cubicBezTo>
                  <a:cubicBezTo>
                    <a:pt x="1" y="1352"/>
                    <a:pt x="1" y="1559"/>
                    <a:pt x="104" y="1683"/>
                  </a:cubicBezTo>
                  <a:cubicBezTo>
                    <a:pt x="166" y="1746"/>
                    <a:pt x="249" y="1788"/>
                    <a:pt x="352" y="1788"/>
                  </a:cubicBezTo>
                  <a:cubicBezTo>
                    <a:pt x="415" y="1788"/>
                    <a:pt x="497" y="1746"/>
                    <a:pt x="559" y="1683"/>
                  </a:cubicBezTo>
                  <a:cubicBezTo>
                    <a:pt x="559" y="1683"/>
                    <a:pt x="1532" y="815"/>
                    <a:pt x="2897" y="629"/>
                  </a:cubicBezTo>
                  <a:cubicBezTo>
                    <a:pt x="3062" y="608"/>
                    <a:pt x="3186" y="442"/>
                    <a:pt x="3165" y="277"/>
                  </a:cubicBezTo>
                  <a:cubicBezTo>
                    <a:pt x="3148" y="116"/>
                    <a:pt x="3020" y="1"/>
                    <a:pt x="2878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4624325" y="2205200"/>
              <a:ext cx="291675" cy="233125"/>
            </a:xfrm>
            <a:custGeom>
              <a:avLst/>
              <a:gdLst/>
              <a:ahLst/>
              <a:cxnLst/>
              <a:rect l="l" t="t" r="r" b="b"/>
              <a:pathLst>
                <a:path w="11667" h="9325" extrusionOk="0">
                  <a:moveTo>
                    <a:pt x="11185" y="0"/>
                  </a:moveTo>
                  <a:cubicBezTo>
                    <a:pt x="11154" y="0"/>
                    <a:pt x="11121" y="8"/>
                    <a:pt x="11088" y="24"/>
                  </a:cubicBezTo>
                  <a:lnTo>
                    <a:pt x="1553" y="5755"/>
                  </a:lnTo>
                  <a:lnTo>
                    <a:pt x="125" y="6624"/>
                  </a:lnTo>
                  <a:cubicBezTo>
                    <a:pt x="22" y="6685"/>
                    <a:pt x="1" y="6809"/>
                    <a:pt x="83" y="6892"/>
                  </a:cubicBezTo>
                  <a:cubicBezTo>
                    <a:pt x="601" y="7480"/>
                    <a:pt x="2466" y="9324"/>
                    <a:pt x="5074" y="9324"/>
                  </a:cubicBezTo>
                  <a:cubicBezTo>
                    <a:pt x="5495" y="9324"/>
                    <a:pt x="5936" y="9276"/>
                    <a:pt x="6393" y="9167"/>
                  </a:cubicBezTo>
                  <a:cubicBezTo>
                    <a:pt x="6972" y="9023"/>
                    <a:pt x="7571" y="8775"/>
                    <a:pt x="8192" y="8422"/>
                  </a:cubicBezTo>
                  <a:cubicBezTo>
                    <a:pt x="9971" y="7388"/>
                    <a:pt x="10839" y="5899"/>
                    <a:pt x="11253" y="4451"/>
                  </a:cubicBezTo>
                  <a:cubicBezTo>
                    <a:pt x="11667" y="2942"/>
                    <a:pt x="11564" y="1452"/>
                    <a:pt x="11440" y="625"/>
                  </a:cubicBezTo>
                  <a:cubicBezTo>
                    <a:pt x="11419" y="418"/>
                    <a:pt x="11399" y="253"/>
                    <a:pt x="11357" y="148"/>
                  </a:cubicBezTo>
                  <a:cubicBezTo>
                    <a:pt x="11342" y="57"/>
                    <a:pt x="11271" y="0"/>
                    <a:pt x="11185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4663125" y="2205200"/>
              <a:ext cx="247225" cy="180175"/>
            </a:xfrm>
            <a:custGeom>
              <a:avLst/>
              <a:gdLst/>
              <a:ahLst/>
              <a:cxnLst/>
              <a:rect l="l" t="t" r="r" b="b"/>
              <a:pathLst>
                <a:path w="9889" h="7207" extrusionOk="0">
                  <a:moveTo>
                    <a:pt x="9633" y="0"/>
                  </a:moveTo>
                  <a:cubicBezTo>
                    <a:pt x="9602" y="0"/>
                    <a:pt x="9569" y="8"/>
                    <a:pt x="9536" y="24"/>
                  </a:cubicBezTo>
                  <a:lnTo>
                    <a:pt x="1" y="5755"/>
                  </a:lnTo>
                  <a:cubicBezTo>
                    <a:pt x="415" y="6312"/>
                    <a:pt x="1035" y="7120"/>
                    <a:pt x="1303" y="7203"/>
                  </a:cubicBezTo>
                  <a:cubicBezTo>
                    <a:pt x="1311" y="7205"/>
                    <a:pt x="1320" y="7206"/>
                    <a:pt x="1332" y="7206"/>
                  </a:cubicBezTo>
                  <a:cubicBezTo>
                    <a:pt x="1894" y="7206"/>
                    <a:pt x="7192" y="4273"/>
                    <a:pt x="9888" y="625"/>
                  </a:cubicBezTo>
                  <a:cubicBezTo>
                    <a:pt x="9867" y="418"/>
                    <a:pt x="9847" y="253"/>
                    <a:pt x="9805" y="148"/>
                  </a:cubicBezTo>
                  <a:cubicBezTo>
                    <a:pt x="9790" y="57"/>
                    <a:pt x="9719" y="0"/>
                    <a:pt x="9633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4610875" y="2178175"/>
              <a:ext cx="102950" cy="109875"/>
            </a:xfrm>
            <a:custGeom>
              <a:avLst/>
              <a:gdLst/>
              <a:ahLst/>
              <a:cxnLst/>
              <a:rect l="l" t="t" r="r" b="b"/>
              <a:pathLst>
                <a:path w="4118" h="4395" extrusionOk="0">
                  <a:moveTo>
                    <a:pt x="1313" y="1"/>
                  </a:moveTo>
                  <a:cubicBezTo>
                    <a:pt x="1175" y="1"/>
                    <a:pt x="1050" y="96"/>
                    <a:pt x="1015" y="237"/>
                  </a:cubicBezTo>
                  <a:cubicBezTo>
                    <a:pt x="828" y="879"/>
                    <a:pt x="208" y="3237"/>
                    <a:pt x="42" y="3877"/>
                  </a:cubicBezTo>
                  <a:cubicBezTo>
                    <a:pt x="1" y="4023"/>
                    <a:pt x="42" y="4167"/>
                    <a:pt x="146" y="4271"/>
                  </a:cubicBezTo>
                  <a:cubicBezTo>
                    <a:pt x="208" y="4354"/>
                    <a:pt x="332" y="4395"/>
                    <a:pt x="436" y="4395"/>
                  </a:cubicBezTo>
                  <a:cubicBezTo>
                    <a:pt x="456" y="4395"/>
                    <a:pt x="497" y="4395"/>
                    <a:pt x="539" y="4373"/>
                  </a:cubicBezTo>
                  <a:cubicBezTo>
                    <a:pt x="1035" y="4249"/>
                    <a:pt x="2794" y="3794"/>
                    <a:pt x="3931" y="3008"/>
                  </a:cubicBezTo>
                  <a:cubicBezTo>
                    <a:pt x="4077" y="2926"/>
                    <a:pt x="4118" y="2719"/>
                    <a:pt x="4014" y="2575"/>
                  </a:cubicBezTo>
                  <a:cubicBezTo>
                    <a:pt x="3950" y="2484"/>
                    <a:pt x="3846" y="2434"/>
                    <a:pt x="3746" y="2434"/>
                  </a:cubicBezTo>
                  <a:cubicBezTo>
                    <a:pt x="3686" y="2434"/>
                    <a:pt x="3627" y="2453"/>
                    <a:pt x="3580" y="2492"/>
                  </a:cubicBezTo>
                  <a:cubicBezTo>
                    <a:pt x="2711" y="3071"/>
                    <a:pt x="1429" y="3485"/>
                    <a:pt x="745" y="3670"/>
                  </a:cubicBezTo>
                  <a:cubicBezTo>
                    <a:pt x="974" y="2760"/>
                    <a:pt x="1470" y="961"/>
                    <a:pt x="1614" y="402"/>
                  </a:cubicBezTo>
                  <a:cubicBezTo>
                    <a:pt x="1656" y="237"/>
                    <a:pt x="1573" y="51"/>
                    <a:pt x="1388" y="10"/>
                  </a:cubicBezTo>
                  <a:cubicBezTo>
                    <a:pt x="1363" y="4"/>
                    <a:pt x="1338" y="1"/>
                    <a:pt x="1313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4640875" y="1922950"/>
              <a:ext cx="117425" cy="80150"/>
            </a:xfrm>
            <a:custGeom>
              <a:avLst/>
              <a:gdLst/>
              <a:ahLst/>
              <a:cxnLst/>
              <a:rect l="l" t="t" r="r" b="b"/>
              <a:pathLst>
                <a:path w="4697" h="3206" extrusionOk="0">
                  <a:moveTo>
                    <a:pt x="4366" y="1"/>
                  </a:moveTo>
                  <a:cubicBezTo>
                    <a:pt x="1159" y="207"/>
                    <a:pt x="105" y="2668"/>
                    <a:pt x="63" y="2772"/>
                  </a:cubicBezTo>
                  <a:cubicBezTo>
                    <a:pt x="1" y="2938"/>
                    <a:pt x="83" y="3103"/>
                    <a:pt x="249" y="3186"/>
                  </a:cubicBezTo>
                  <a:cubicBezTo>
                    <a:pt x="270" y="3186"/>
                    <a:pt x="312" y="3206"/>
                    <a:pt x="353" y="3206"/>
                  </a:cubicBezTo>
                  <a:cubicBezTo>
                    <a:pt x="477" y="3206"/>
                    <a:pt x="601" y="3123"/>
                    <a:pt x="643" y="2999"/>
                  </a:cubicBezTo>
                  <a:cubicBezTo>
                    <a:pt x="684" y="2916"/>
                    <a:pt x="1594" y="806"/>
                    <a:pt x="4386" y="621"/>
                  </a:cubicBezTo>
                  <a:cubicBezTo>
                    <a:pt x="4573" y="621"/>
                    <a:pt x="4697" y="475"/>
                    <a:pt x="4697" y="290"/>
                  </a:cubicBezTo>
                  <a:cubicBezTo>
                    <a:pt x="4675" y="125"/>
                    <a:pt x="4531" y="1"/>
                    <a:pt x="4366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4372500" y="2045100"/>
              <a:ext cx="125175" cy="66200"/>
            </a:xfrm>
            <a:custGeom>
              <a:avLst/>
              <a:gdLst/>
              <a:ahLst/>
              <a:cxnLst/>
              <a:rect l="l" t="t" r="r" b="b"/>
              <a:pathLst>
                <a:path w="5007" h="2648" extrusionOk="0">
                  <a:moveTo>
                    <a:pt x="4277" y="0"/>
                  </a:moveTo>
                  <a:cubicBezTo>
                    <a:pt x="1385" y="0"/>
                    <a:pt x="142" y="2089"/>
                    <a:pt x="84" y="2189"/>
                  </a:cubicBezTo>
                  <a:cubicBezTo>
                    <a:pt x="1" y="2333"/>
                    <a:pt x="42" y="2520"/>
                    <a:pt x="186" y="2602"/>
                  </a:cubicBezTo>
                  <a:cubicBezTo>
                    <a:pt x="228" y="2622"/>
                    <a:pt x="269" y="2644"/>
                    <a:pt x="310" y="2644"/>
                  </a:cubicBezTo>
                  <a:cubicBezTo>
                    <a:pt x="326" y="2646"/>
                    <a:pt x="342" y="2648"/>
                    <a:pt x="357" y="2648"/>
                  </a:cubicBezTo>
                  <a:cubicBezTo>
                    <a:pt x="465" y="2648"/>
                    <a:pt x="567" y="2589"/>
                    <a:pt x="621" y="2498"/>
                  </a:cubicBezTo>
                  <a:cubicBezTo>
                    <a:pt x="680" y="2420"/>
                    <a:pt x="1747" y="643"/>
                    <a:pt x="4248" y="643"/>
                  </a:cubicBezTo>
                  <a:cubicBezTo>
                    <a:pt x="4379" y="643"/>
                    <a:pt x="4515" y="648"/>
                    <a:pt x="4654" y="658"/>
                  </a:cubicBezTo>
                  <a:cubicBezTo>
                    <a:pt x="4666" y="659"/>
                    <a:pt x="4677" y="660"/>
                    <a:pt x="4689" y="660"/>
                  </a:cubicBezTo>
                  <a:cubicBezTo>
                    <a:pt x="4859" y="660"/>
                    <a:pt x="4987" y="524"/>
                    <a:pt x="5007" y="368"/>
                  </a:cubicBezTo>
                  <a:cubicBezTo>
                    <a:pt x="5007" y="181"/>
                    <a:pt x="4883" y="38"/>
                    <a:pt x="4717" y="16"/>
                  </a:cubicBezTo>
                  <a:cubicBezTo>
                    <a:pt x="4566" y="5"/>
                    <a:pt x="4420" y="0"/>
                    <a:pt x="4277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4536950" y="2158175"/>
              <a:ext cx="50700" cy="46175"/>
            </a:xfrm>
            <a:custGeom>
              <a:avLst/>
              <a:gdLst/>
              <a:ahLst/>
              <a:cxnLst/>
              <a:rect l="l" t="t" r="r" b="b"/>
              <a:pathLst>
                <a:path w="2028" h="1847" extrusionOk="0">
                  <a:moveTo>
                    <a:pt x="976" y="0"/>
                  </a:moveTo>
                  <a:cubicBezTo>
                    <a:pt x="738" y="0"/>
                    <a:pt x="509" y="89"/>
                    <a:pt x="332" y="251"/>
                  </a:cubicBezTo>
                  <a:cubicBezTo>
                    <a:pt x="1" y="603"/>
                    <a:pt x="1" y="1202"/>
                    <a:pt x="373" y="1554"/>
                  </a:cubicBezTo>
                  <a:cubicBezTo>
                    <a:pt x="567" y="1749"/>
                    <a:pt x="817" y="1847"/>
                    <a:pt x="1062" y="1847"/>
                  </a:cubicBezTo>
                  <a:cubicBezTo>
                    <a:pt x="1287" y="1847"/>
                    <a:pt x="1507" y="1764"/>
                    <a:pt x="1675" y="1596"/>
                  </a:cubicBezTo>
                  <a:cubicBezTo>
                    <a:pt x="2028" y="1243"/>
                    <a:pt x="2006" y="644"/>
                    <a:pt x="1656" y="292"/>
                  </a:cubicBezTo>
                  <a:lnTo>
                    <a:pt x="1013" y="934"/>
                  </a:lnTo>
                  <a:lnTo>
                    <a:pt x="1262" y="44"/>
                  </a:lnTo>
                  <a:cubicBezTo>
                    <a:pt x="1167" y="14"/>
                    <a:pt x="1071" y="0"/>
                    <a:pt x="976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4754650" y="2075850"/>
              <a:ext cx="56900" cy="49050"/>
            </a:xfrm>
            <a:custGeom>
              <a:avLst/>
              <a:gdLst/>
              <a:ahLst/>
              <a:cxnLst/>
              <a:rect l="l" t="t" r="r" b="b"/>
              <a:pathLst>
                <a:path w="2276" h="1962" extrusionOk="0">
                  <a:moveTo>
                    <a:pt x="1092" y="1"/>
                  </a:moveTo>
                  <a:cubicBezTo>
                    <a:pt x="779" y="1"/>
                    <a:pt x="478" y="159"/>
                    <a:pt x="311" y="399"/>
                  </a:cubicBezTo>
                  <a:cubicBezTo>
                    <a:pt x="0" y="835"/>
                    <a:pt x="124" y="1455"/>
                    <a:pt x="579" y="1765"/>
                  </a:cubicBezTo>
                  <a:cubicBezTo>
                    <a:pt x="764" y="1899"/>
                    <a:pt x="975" y="1962"/>
                    <a:pt x="1182" y="1962"/>
                  </a:cubicBezTo>
                  <a:cubicBezTo>
                    <a:pt x="1486" y="1962"/>
                    <a:pt x="1781" y="1826"/>
                    <a:pt x="1966" y="1579"/>
                  </a:cubicBezTo>
                  <a:cubicBezTo>
                    <a:pt x="2276" y="1144"/>
                    <a:pt x="2151" y="524"/>
                    <a:pt x="1696" y="193"/>
                  </a:cubicBezTo>
                  <a:lnTo>
                    <a:pt x="1139" y="979"/>
                  </a:lnTo>
                  <a:lnTo>
                    <a:pt x="1200" y="7"/>
                  </a:lnTo>
                  <a:cubicBezTo>
                    <a:pt x="1164" y="3"/>
                    <a:pt x="1128" y="1"/>
                    <a:pt x="1092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4718450" y="2038975"/>
              <a:ext cx="102400" cy="77400"/>
            </a:xfrm>
            <a:custGeom>
              <a:avLst/>
              <a:gdLst/>
              <a:ahLst/>
              <a:cxnLst/>
              <a:rect l="l" t="t" r="r" b="b"/>
              <a:pathLst>
                <a:path w="4096" h="3096" extrusionOk="0">
                  <a:moveTo>
                    <a:pt x="3813" y="0"/>
                  </a:moveTo>
                  <a:cubicBezTo>
                    <a:pt x="3717" y="0"/>
                    <a:pt x="3632" y="60"/>
                    <a:pt x="3599" y="158"/>
                  </a:cubicBezTo>
                  <a:cubicBezTo>
                    <a:pt x="3517" y="385"/>
                    <a:pt x="3455" y="633"/>
                    <a:pt x="3393" y="882"/>
                  </a:cubicBezTo>
                  <a:cubicBezTo>
                    <a:pt x="3087" y="741"/>
                    <a:pt x="2749" y="666"/>
                    <a:pt x="2407" y="666"/>
                  </a:cubicBezTo>
                  <a:cubicBezTo>
                    <a:pt x="2147" y="666"/>
                    <a:pt x="1886" y="709"/>
                    <a:pt x="1635" y="799"/>
                  </a:cubicBezTo>
                  <a:cubicBezTo>
                    <a:pt x="1263" y="923"/>
                    <a:pt x="910" y="1171"/>
                    <a:pt x="601" y="1502"/>
                  </a:cubicBezTo>
                  <a:cubicBezTo>
                    <a:pt x="373" y="1772"/>
                    <a:pt x="0" y="2288"/>
                    <a:pt x="105" y="2909"/>
                  </a:cubicBezTo>
                  <a:cubicBezTo>
                    <a:pt x="124" y="3013"/>
                    <a:pt x="229" y="3096"/>
                    <a:pt x="331" y="3096"/>
                  </a:cubicBezTo>
                  <a:lnTo>
                    <a:pt x="394" y="3096"/>
                  </a:lnTo>
                  <a:cubicBezTo>
                    <a:pt x="518" y="3074"/>
                    <a:pt x="601" y="2950"/>
                    <a:pt x="579" y="2806"/>
                  </a:cubicBezTo>
                  <a:cubicBezTo>
                    <a:pt x="497" y="2392"/>
                    <a:pt x="808" y="1979"/>
                    <a:pt x="952" y="1813"/>
                  </a:cubicBezTo>
                  <a:cubicBezTo>
                    <a:pt x="1200" y="1543"/>
                    <a:pt x="1490" y="1358"/>
                    <a:pt x="1801" y="1234"/>
                  </a:cubicBezTo>
                  <a:cubicBezTo>
                    <a:pt x="1990" y="1168"/>
                    <a:pt x="2191" y="1136"/>
                    <a:pt x="2394" y="1136"/>
                  </a:cubicBezTo>
                  <a:cubicBezTo>
                    <a:pt x="2769" y="1136"/>
                    <a:pt x="3146" y="1246"/>
                    <a:pt x="3455" y="1461"/>
                  </a:cubicBezTo>
                  <a:lnTo>
                    <a:pt x="3786" y="1709"/>
                  </a:lnTo>
                  <a:lnTo>
                    <a:pt x="3828" y="1295"/>
                  </a:lnTo>
                  <a:cubicBezTo>
                    <a:pt x="3848" y="964"/>
                    <a:pt x="3930" y="633"/>
                    <a:pt x="4035" y="302"/>
                  </a:cubicBezTo>
                  <a:cubicBezTo>
                    <a:pt x="4096" y="178"/>
                    <a:pt x="4013" y="54"/>
                    <a:pt x="3889" y="13"/>
                  </a:cubicBezTo>
                  <a:cubicBezTo>
                    <a:pt x="3863" y="4"/>
                    <a:pt x="3838" y="0"/>
                    <a:pt x="3813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4470225" y="2141075"/>
              <a:ext cx="111225" cy="74600"/>
            </a:xfrm>
            <a:custGeom>
              <a:avLst/>
              <a:gdLst/>
              <a:ahLst/>
              <a:cxnLst/>
              <a:rect l="l" t="t" r="r" b="b"/>
              <a:pathLst>
                <a:path w="4449" h="2984" extrusionOk="0">
                  <a:moveTo>
                    <a:pt x="3445" y="1"/>
                  </a:moveTo>
                  <a:cubicBezTo>
                    <a:pt x="3222" y="1"/>
                    <a:pt x="3020" y="42"/>
                    <a:pt x="2877" y="87"/>
                  </a:cubicBezTo>
                  <a:cubicBezTo>
                    <a:pt x="2441" y="190"/>
                    <a:pt x="2049" y="397"/>
                    <a:pt x="1760" y="666"/>
                  </a:cubicBezTo>
                  <a:cubicBezTo>
                    <a:pt x="1305" y="1080"/>
                    <a:pt x="1056" y="1679"/>
                    <a:pt x="1035" y="2280"/>
                  </a:cubicBezTo>
                  <a:cubicBezTo>
                    <a:pt x="787" y="2197"/>
                    <a:pt x="538" y="2134"/>
                    <a:pt x="290" y="2093"/>
                  </a:cubicBezTo>
                  <a:cubicBezTo>
                    <a:pt x="278" y="2091"/>
                    <a:pt x="266" y="2090"/>
                    <a:pt x="255" y="2090"/>
                  </a:cubicBezTo>
                  <a:cubicBezTo>
                    <a:pt x="129" y="2090"/>
                    <a:pt x="40" y="2186"/>
                    <a:pt x="22" y="2300"/>
                  </a:cubicBezTo>
                  <a:cubicBezTo>
                    <a:pt x="1" y="2424"/>
                    <a:pt x="83" y="2548"/>
                    <a:pt x="207" y="2569"/>
                  </a:cubicBezTo>
                  <a:cubicBezTo>
                    <a:pt x="560" y="2611"/>
                    <a:pt x="869" y="2713"/>
                    <a:pt x="1200" y="2837"/>
                  </a:cubicBezTo>
                  <a:lnTo>
                    <a:pt x="1573" y="2983"/>
                  </a:lnTo>
                  <a:lnTo>
                    <a:pt x="1573" y="2983"/>
                  </a:lnTo>
                  <a:lnTo>
                    <a:pt x="1511" y="2589"/>
                  </a:lnTo>
                  <a:cubicBezTo>
                    <a:pt x="1448" y="2010"/>
                    <a:pt x="1655" y="1411"/>
                    <a:pt x="2069" y="1017"/>
                  </a:cubicBezTo>
                  <a:cubicBezTo>
                    <a:pt x="2317" y="791"/>
                    <a:pt x="2628" y="625"/>
                    <a:pt x="3001" y="542"/>
                  </a:cubicBezTo>
                  <a:cubicBezTo>
                    <a:pt x="3087" y="513"/>
                    <a:pt x="3247" y="479"/>
                    <a:pt x="3426" y="479"/>
                  </a:cubicBezTo>
                  <a:cubicBezTo>
                    <a:pt x="3630" y="479"/>
                    <a:pt x="3859" y="523"/>
                    <a:pt x="4035" y="666"/>
                  </a:cubicBezTo>
                  <a:cubicBezTo>
                    <a:pt x="4078" y="701"/>
                    <a:pt x="4131" y="717"/>
                    <a:pt x="4185" y="717"/>
                  </a:cubicBezTo>
                  <a:cubicBezTo>
                    <a:pt x="4261" y="717"/>
                    <a:pt x="4337" y="685"/>
                    <a:pt x="4386" y="625"/>
                  </a:cubicBezTo>
                  <a:cubicBezTo>
                    <a:pt x="4449" y="521"/>
                    <a:pt x="4449" y="377"/>
                    <a:pt x="4344" y="294"/>
                  </a:cubicBezTo>
                  <a:cubicBezTo>
                    <a:pt x="4063" y="71"/>
                    <a:pt x="3736" y="1"/>
                    <a:pt x="3445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4578325" y="2331575"/>
              <a:ext cx="702275" cy="530500"/>
            </a:xfrm>
            <a:custGeom>
              <a:avLst/>
              <a:gdLst/>
              <a:ahLst/>
              <a:cxnLst/>
              <a:rect l="l" t="t" r="r" b="b"/>
              <a:pathLst>
                <a:path w="28091" h="21220" extrusionOk="0">
                  <a:moveTo>
                    <a:pt x="21004" y="0"/>
                  </a:moveTo>
                  <a:cubicBezTo>
                    <a:pt x="20132" y="0"/>
                    <a:pt x="19348" y="188"/>
                    <a:pt x="18782" y="554"/>
                  </a:cubicBezTo>
                  <a:cubicBezTo>
                    <a:pt x="18223" y="926"/>
                    <a:pt x="1" y="12945"/>
                    <a:pt x="1" y="12945"/>
                  </a:cubicBezTo>
                  <a:lnTo>
                    <a:pt x="3103" y="18695"/>
                  </a:lnTo>
                  <a:lnTo>
                    <a:pt x="4468" y="21219"/>
                  </a:lnTo>
                  <a:cubicBezTo>
                    <a:pt x="4468" y="21219"/>
                    <a:pt x="25153" y="10008"/>
                    <a:pt x="25691" y="9531"/>
                  </a:cubicBezTo>
                  <a:cubicBezTo>
                    <a:pt x="27324" y="8064"/>
                    <a:pt x="28090" y="5270"/>
                    <a:pt x="26725" y="3016"/>
                  </a:cubicBezTo>
                  <a:cubicBezTo>
                    <a:pt x="26643" y="2871"/>
                    <a:pt x="26538" y="2727"/>
                    <a:pt x="26436" y="2603"/>
                  </a:cubicBezTo>
                  <a:cubicBezTo>
                    <a:pt x="25061" y="835"/>
                    <a:pt x="22839" y="0"/>
                    <a:pt x="21004" y="0"/>
                  </a:cubicBezTo>
                  <a:close/>
                </a:path>
              </a:pathLst>
            </a:custGeom>
            <a:solidFill>
              <a:srgbClr val="F11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4655900" y="2396625"/>
              <a:ext cx="624700" cy="465450"/>
            </a:xfrm>
            <a:custGeom>
              <a:avLst/>
              <a:gdLst/>
              <a:ahLst/>
              <a:cxnLst/>
              <a:rect l="l" t="t" r="r" b="b"/>
              <a:pathLst>
                <a:path w="24988" h="18618" extrusionOk="0">
                  <a:moveTo>
                    <a:pt x="23333" y="1"/>
                  </a:moveTo>
                  <a:cubicBezTo>
                    <a:pt x="20520" y="6516"/>
                    <a:pt x="4468" y="14086"/>
                    <a:pt x="0" y="16093"/>
                  </a:cubicBezTo>
                  <a:lnTo>
                    <a:pt x="1365" y="18617"/>
                  </a:lnTo>
                  <a:cubicBezTo>
                    <a:pt x="1365" y="18617"/>
                    <a:pt x="22050" y="7406"/>
                    <a:pt x="22588" y="6929"/>
                  </a:cubicBezTo>
                  <a:cubicBezTo>
                    <a:pt x="24221" y="5462"/>
                    <a:pt x="24987" y="2668"/>
                    <a:pt x="23622" y="414"/>
                  </a:cubicBezTo>
                  <a:cubicBezTo>
                    <a:pt x="23540" y="269"/>
                    <a:pt x="23435" y="125"/>
                    <a:pt x="23333" y="1"/>
                  </a:cubicBezTo>
                  <a:close/>
                </a:path>
              </a:pathLst>
            </a:custGeom>
            <a:solidFill>
              <a:srgbClr val="CC1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4063775" y="2615750"/>
              <a:ext cx="655725" cy="447700"/>
            </a:xfrm>
            <a:custGeom>
              <a:avLst/>
              <a:gdLst/>
              <a:ahLst/>
              <a:cxnLst/>
              <a:rect l="l" t="t" r="r" b="b"/>
              <a:pathLst>
                <a:path w="26229" h="17908" extrusionOk="0">
                  <a:moveTo>
                    <a:pt x="19724" y="0"/>
                  </a:moveTo>
                  <a:cubicBezTo>
                    <a:pt x="19662" y="0"/>
                    <a:pt x="19600" y="16"/>
                    <a:pt x="19548" y="47"/>
                  </a:cubicBezTo>
                  <a:cubicBezTo>
                    <a:pt x="16341" y="2012"/>
                    <a:pt x="13136" y="3978"/>
                    <a:pt x="9929" y="5922"/>
                  </a:cubicBezTo>
                  <a:cubicBezTo>
                    <a:pt x="8999" y="6501"/>
                    <a:pt x="8048" y="7266"/>
                    <a:pt x="6931" y="7328"/>
                  </a:cubicBezTo>
                  <a:cubicBezTo>
                    <a:pt x="6754" y="7341"/>
                    <a:pt x="6578" y="7344"/>
                    <a:pt x="6402" y="7344"/>
                  </a:cubicBezTo>
                  <a:cubicBezTo>
                    <a:pt x="6210" y="7344"/>
                    <a:pt x="6019" y="7340"/>
                    <a:pt x="5827" y="7340"/>
                  </a:cubicBezTo>
                  <a:cubicBezTo>
                    <a:pt x="5595" y="7340"/>
                    <a:pt x="5363" y="7346"/>
                    <a:pt x="5130" y="7370"/>
                  </a:cubicBezTo>
                  <a:cubicBezTo>
                    <a:pt x="4076" y="7494"/>
                    <a:pt x="2421" y="8115"/>
                    <a:pt x="2110" y="9273"/>
                  </a:cubicBezTo>
                  <a:cubicBezTo>
                    <a:pt x="2008" y="9604"/>
                    <a:pt x="2069" y="9996"/>
                    <a:pt x="2297" y="10244"/>
                  </a:cubicBezTo>
                  <a:cubicBezTo>
                    <a:pt x="1677" y="10804"/>
                    <a:pt x="662" y="11093"/>
                    <a:pt x="270" y="11858"/>
                  </a:cubicBezTo>
                  <a:cubicBezTo>
                    <a:pt x="0" y="12395"/>
                    <a:pt x="331" y="13741"/>
                    <a:pt x="1117" y="15043"/>
                  </a:cubicBezTo>
                  <a:cubicBezTo>
                    <a:pt x="1883" y="16284"/>
                    <a:pt x="3062" y="17484"/>
                    <a:pt x="4531" y="17856"/>
                  </a:cubicBezTo>
                  <a:cubicBezTo>
                    <a:pt x="4665" y="17891"/>
                    <a:pt x="4831" y="17908"/>
                    <a:pt x="5024" y="17908"/>
                  </a:cubicBezTo>
                  <a:cubicBezTo>
                    <a:pt x="8862" y="17908"/>
                    <a:pt x="23795" y="11375"/>
                    <a:pt x="25980" y="10410"/>
                  </a:cubicBezTo>
                  <a:cubicBezTo>
                    <a:pt x="26146" y="10327"/>
                    <a:pt x="26229" y="10161"/>
                    <a:pt x="26187" y="9996"/>
                  </a:cubicBezTo>
                  <a:cubicBezTo>
                    <a:pt x="25795" y="8487"/>
                    <a:pt x="25299" y="7183"/>
                    <a:pt x="24781" y="6066"/>
                  </a:cubicBezTo>
                  <a:cubicBezTo>
                    <a:pt x="22919" y="2033"/>
                    <a:pt x="20583" y="440"/>
                    <a:pt x="19899" y="47"/>
                  </a:cubicBezTo>
                  <a:cubicBezTo>
                    <a:pt x="19848" y="16"/>
                    <a:pt x="19786" y="0"/>
                    <a:pt x="19724" y="0"/>
                  </a:cubicBezTo>
                  <a:close/>
                </a:path>
              </a:pathLst>
            </a:custGeom>
            <a:solidFill>
              <a:srgbClr val="F9E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4091700" y="2767375"/>
              <a:ext cx="627800" cy="296075"/>
            </a:xfrm>
            <a:custGeom>
              <a:avLst/>
              <a:gdLst/>
              <a:ahLst/>
              <a:cxnLst/>
              <a:rect l="l" t="t" r="r" b="b"/>
              <a:pathLst>
                <a:path w="25112" h="11843" extrusionOk="0">
                  <a:moveTo>
                    <a:pt x="23664" y="1"/>
                  </a:moveTo>
                  <a:cubicBezTo>
                    <a:pt x="14543" y="7386"/>
                    <a:pt x="3558" y="8730"/>
                    <a:pt x="0" y="8978"/>
                  </a:cubicBezTo>
                  <a:cubicBezTo>
                    <a:pt x="766" y="10219"/>
                    <a:pt x="1945" y="11419"/>
                    <a:pt x="3414" y="11791"/>
                  </a:cubicBezTo>
                  <a:cubicBezTo>
                    <a:pt x="3548" y="11826"/>
                    <a:pt x="3714" y="11843"/>
                    <a:pt x="3907" y="11843"/>
                  </a:cubicBezTo>
                  <a:cubicBezTo>
                    <a:pt x="7745" y="11843"/>
                    <a:pt x="22678" y="5310"/>
                    <a:pt x="24863" y="4345"/>
                  </a:cubicBezTo>
                  <a:cubicBezTo>
                    <a:pt x="25029" y="4262"/>
                    <a:pt x="25112" y="4096"/>
                    <a:pt x="25070" y="3931"/>
                  </a:cubicBezTo>
                  <a:cubicBezTo>
                    <a:pt x="24678" y="2422"/>
                    <a:pt x="24182" y="1118"/>
                    <a:pt x="23664" y="1"/>
                  </a:cubicBezTo>
                  <a:close/>
                </a:path>
              </a:pathLst>
            </a:custGeom>
            <a:solidFill>
              <a:srgbClr val="F4C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4060675" y="2935375"/>
              <a:ext cx="113775" cy="30600"/>
            </a:xfrm>
            <a:custGeom>
              <a:avLst/>
              <a:gdLst/>
              <a:ahLst/>
              <a:cxnLst/>
              <a:rect l="l" t="t" r="r" b="b"/>
              <a:pathLst>
                <a:path w="4551" h="1224" extrusionOk="0">
                  <a:moveTo>
                    <a:pt x="4281" y="0"/>
                  </a:moveTo>
                  <a:cubicBezTo>
                    <a:pt x="4246" y="0"/>
                    <a:pt x="4212" y="8"/>
                    <a:pt x="4179" y="24"/>
                  </a:cubicBezTo>
                  <a:cubicBezTo>
                    <a:pt x="3599" y="294"/>
                    <a:pt x="2937" y="603"/>
                    <a:pt x="2256" y="708"/>
                  </a:cubicBezTo>
                  <a:cubicBezTo>
                    <a:pt x="2092" y="731"/>
                    <a:pt x="1931" y="742"/>
                    <a:pt x="1775" y="742"/>
                  </a:cubicBezTo>
                  <a:cubicBezTo>
                    <a:pt x="1242" y="742"/>
                    <a:pt x="766" y="607"/>
                    <a:pt x="414" y="335"/>
                  </a:cubicBezTo>
                  <a:cubicBezTo>
                    <a:pt x="371" y="301"/>
                    <a:pt x="320" y="284"/>
                    <a:pt x="270" y="284"/>
                  </a:cubicBezTo>
                  <a:cubicBezTo>
                    <a:pt x="200" y="284"/>
                    <a:pt x="131" y="316"/>
                    <a:pt x="83" y="377"/>
                  </a:cubicBezTo>
                  <a:cubicBezTo>
                    <a:pt x="0" y="479"/>
                    <a:pt x="22" y="625"/>
                    <a:pt x="124" y="708"/>
                  </a:cubicBezTo>
                  <a:cubicBezTo>
                    <a:pt x="559" y="1038"/>
                    <a:pt x="1139" y="1224"/>
                    <a:pt x="1779" y="1224"/>
                  </a:cubicBezTo>
                  <a:cubicBezTo>
                    <a:pt x="1966" y="1224"/>
                    <a:pt x="2151" y="1204"/>
                    <a:pt x="2338" y="1182"/>
                  </a:cubicBezTo>
                  <a:cubicBezTo>
                    <a:pt x="3062" y="1058"/>
                    <a:pt x="3765" y="749"/>
                    <a:pt x="4385" y="459"/>
                  </a:cubicBezTo>
                  <a:cubicBezTo>
                    <a:pt x="4509" y="396"/>
                    <a:pt x="4551" y="252"/>
                    <a:pt x="4509" y="148"/>
                  </a:cubicBezTo>
                  <a:cubicBezTo>
                    <a:pt x="4465" y="57"/>
                    <a:pt x="4374" y="0"/>
                    <a:pt x="4281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4089125" y="2986975"/>
              <a:ext cx="98775" cy="27625"/>
            </a:xfrm>
            <a:custGeom>
              <a:avLst/>
              <a:gdLst/>
              <a:ahLst/>
              <a:cxnLst/>
              <a:rect l="l" t="t" r="r" b="b"/>
              <a:pathLst>
                <a:path w="3951" h="1105" extrusionOk="0">
                  <a:moveTo>
                    <a:pt x="3682" y="1"/>
                  </a:moveTo>
                  <a:cubicBezTo>
                    <a:pt x="3646" y="1"/>
                    <a:pt x="3610" y="10"/>
                    <a:pt x="3578" y="29"/>
                  </a:cubicBezTo>
                  <a:cubicBezTo>
                    <a:pt x="2979" y="340"/>
                    <a:pt x="2296" y="547"/>
                    <a:pt x="1614" y="608"/>
                  </a:cubicBezTo>
                  <a:cubicBezTo>
                    <a:pt x="1479" y="624"/>
                    <a:pt x="1353" y="631"/>
                    <a:pt x="1236" y="631"/>
                  </a:cubicBezTo>
                  <a:cubicBezTo>
                    <a:pt x="885" y="631"/>
                    <a:pt x="610" y="561"/>
                    <a:pt x="393" y="422"/>
                  </a:cubicBezTo>
                  <a:cubicBezTo>
                    <a:pt x="355" y="392"/>
                    <a:pt x="312" y="378"/>
                    <a:pt x="269" y="378"/>
                  </a:cubicBezTo>
                  <a:cubicBezTo>
                    <a:pt x="195" y="378"/>
                    <a:pt x="122" y="419"/>
                    <a:pt x="83" y="484"/>
                  </a:cubicBezTo>
                  <a:cubicBezTo>
                    <a:pt x="1" y="608"/>
                    <a:pt x="42" y="753"/>
                    <a:pt x="145" y="815"/>
                  </a:cubicBezTo>
                  <a:cubicBezTo>
                    <a:pt x="434" y="1002"/>
                    <a:pt x="828" y="1104"/>
                    <a:pt x="1283" y="1104"/>
                  </a:cubicBezTo>
                  <a:cubicBezTo>
                    <a:pt x="1407" y="1104"/>
                    <a:pt x="1531" y="1104"/>
                    <a:pt x="1675" y="1084"/>
                  </a:cubicBezTo>
                  <a:cubicBezTo>
                    <a:pt x="2400" y="1021"/>
                    <a:pt x="3145" y="795"/>
                    <a:pt x="3785" y="442"/>
                  </a:cubicBezTo>
                  <a:cubicBezTo>
                    <a:pt x="3909" y="381"/>
                    <a:pt x="3951" y="235"/>
                    <a:pt x="3889" y="133"/>
                  </a:cubicBezTo>
                  <a:cubicBezTo>
                    <a:pt x="3846" y="47"/>
                    <a:pt x="3763" y="1"/>
                    <a:pt x="3682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4126350" y="3027450"/>
              <a:ext cx="94150" cy="24925"/>
            </a:xfrm>
            <a:custGeom>
              <a:avLst/>
              <a:gdLst/>
              <a:ahLst/>
              <a:cxnLst/>
              <a:rect l="l" t="t" r="r" b="b"/>
              <a:pathLst>
                <a:path w="3766" h="997" extrusionOk="0">
                  <a:moveTo>
                    <a:pt x="3498" y="0"/>
                  </a:moveTo>
                  <a:cubicBezTo>
                    <a:pt x="3454" y="0"/>
                    <a:pt x="3410" y="14"/>
                    <a:pt x="3372" y="45"/>
                  </a:cubicBezTo>
                  <a:cubicBezTo>
                    <a:pt x="3145" y="188"/>
                    <a:pt x="2834" y="251"/>
                    <a:pt x="2566" y="334"/>
                  </a:cubicBezTo>
                  <a:cubicBezTo>
                    <a:pt x="2114" y="438"/>
                    <a:pt x="1675" y="522"/>
                    <a:pt x="1271" y="522"/>
                  </a:cubicBezTo>
                  <a:cubicBezTo>
                    <a:pt x="953" y="522"/>
                    <a:pt x="657" y="470"/>
                    <a:pt x="393" y="334"/>
                  </a:cubicBezTo>
                  <a:cubicBezTo>
                    <a:pt x="359" y="317"/>
                    <a:pt x="323" y="309"/>
                    <a:pt x="288" y="309"/>
                  </a:cubicBezTo>
                  <a:cubicBezTo>
                    <a:pt x="196" y="309"/>
                    <a:pt x="108" y="362"/>
                    <a:pt x="62" y="437"/>
                  </a:cubicBezTo>
                  <a:cubicBezTo>
                    <a:pt x="1" y="561"/>
                    <a:pt x="62" y="706"/>
                    <a:pt x="166" y="768"/>
                  </a:cubicBezTo>
                  <a:cubicBezTo>
                    <a:pt x="517" y="933"/>
                    <a:pt x="870" y="996"/>
                    <a:pt x="1242" y="996"/>
                  </a:cubicBezTo>
                  <a:cubicBezTo>
                    <a:pt x="1697" y="996"/>
                    <a:pt x="2172" y="913"/>
                    <a:pt x="2668" y="789"/>
                  </a:cubicBezTo>
                  <a:cubicBezTo>
                    <a:pt x="2980" y="726"/>
                    <a:pt x="3330" y="644"/>
                    <a:pt x="3642" y="437"/>
                  </a:cubicBezTo>
                  <a:cubicBezTo>
                    <a:pt x="3744" y="354"/>
                    <a:pt x="3766" y="210"/>
                    <a:pt x="3703" y="106"/>
                  </a:cubicBezTo>
                  <a:cubicBezTo>
                    <a:pt x="3650" y="41"/>
                    <a:pt x="3574" y="0"/>
                    <a:pt x="3498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4115475" y="2866600"/>
              <a:ext cx="53325" cy="13050"/>
            </a:xfrm>
            <a:custGeom>
              <a:avLst/>
              <a:gdLst/>
              <a:ahLst/>
              <a:cxnLst/>
              <a:rect l="l" t="t" r="r" b="b"/>
              <a:pathLst>
                <a:path w="2133" h="522" extrusionOk="0">
                  <a:moveTo>
                    <a:pt x="235" y="1"/>
                  </a:moveTo>
                  <a:cubicBezTo>
                    <a:pt x="108" y="1"/>
                    <a:pt x="20" y="97"/>
                    <a:pt x="1" y="210"/>
                  </a:cubicBezTo>
                  <a:cubicBezTo>
                    <a:pt x="1" y="334"/>
                    <a:pt x="84" y="458"/>
                    <a:pt x="208" y="480"/>
                  </a:cubicBezTo>
                  <a:cubicBezTo>
                    <a:pt x="601" y="500"/>
                    <a:pt x="1015" y="521"/>
                    <a:pt x="1407" y="521"/>
                  </a:cubicBezTo>
                  <a:lnTo>
                    <a:pt x="1904" y="521"/>
                  </a:lnTo>
                  <a:cubicBezTo>
                    <a:pt x="2028" y="521"/>
                    <a:pt x="2132" y="397"/>
                    <a:pt x="2132" y="273"/>
                  </a:cubicBezTo>
                  <a:cubicBezTo>
                    <a:pt x="2111" y="149"/>
                    <a:pt x="2008" y="45"/>
                    <a:pt x="1884" y="45"/>
                  </a:cubicBezTo>
                  <a:cubicBezTo>
                    <a:pt x="1739" y="51"/>
                    <a:pt x="1594" y="53"/>
                    <a:pt x="1449" y="53"/>
                  </a:cubicBezTo>
                  <a:cubicBezTo>
                    <a:pt x="1056" y="53"/>
                    <a:pt x="663" y="34"/>
                    <a:pt x="271" y="3"/>
                  </a:cubicBezTo>
                  <a:cubicBezTo>
                    <a:pt x="258" y="2"/>
                    <a:pt x="246" y="1"/>
                    <a:pt x="235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4609350" y="2655675"/>
              <a:ext cx="140675" cy="224475"/>
            </a:xfrm>
            <a:custGeom>
              <a:avLst/>
              <a:gdLst/>
              <a:ahLst/>
              <a:cxnLst/>
              <a:rect l="l" t="t" r="r" b="b"/>
              <a:pathLst>
                <a:path w="5627" h="8979" extrusionOk="0">
                  <a:moveTo>
                    <a:pt x="1" y="1"/>
                  </a:moveTo>
                  <a:cubicBezTo>
                    <a:pt x="1" y="1"/>
                    <a:pt x="1904" y="1863"/>
                    <a:pt x="3247" y="5172"/>
                  </a:cubicBezTo>
                  <a:cubicBezTo>
                    <a:pt x="4116" y="7323"/>
                    <a:pt x="4157" y="8813"/>
                    <a:pt x="4157" y="8813"/>
                  </a:cubicBezTo>
                  <a:lnTo>
                    <a:pt x="5627" y="8978"/>
                  </a:lnTo>
                  <a:cubicBezTo>
                    <a:pt x="5627" y="8978"/>
                    <a:pt x="3082" y="2215"/>
                    <a:pt x="1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5077325" y="2459175"/>
              <a:ext cx="215675" cy="202250"/>
            </a:xfrm>
            <a:custGeom>
              <a:avLst/>
              <a:gdLst/>
              <a:ahLst/>
              <a:cxnLst/>
              <a:rect l="l" t="t" r="r" b="b"/>
              <a:pathLst>
                <a:path w="8627" h="8090" extrusionOk="0">
                  <a:moveTo>
                    <a:pt x="7469" y="1"/>
                  </a:moveTo>
                  <a:cubicBezTo>
                    <a:pt x="7469" y="1"/>
                    <a:pt x="7220" y="3415"/>
                    <a:pt x="5731" y="4427"/>
                  </a:cubicBezTo>
                  <a:cubicBezTo>
                    <a:pt x="3208" y="6123"/>
                    <a:pt x="1" y="7737"/>
                    <a:pt x="1" y="7737"/>
                  </a:cubicBezTo>
                  <a:lnTo>
                    <a:pt x="787" y="8089"/>
                  </a:lnTo>
                  <a:lnTo>
                    <a:pt x="6082" y="5420"/>
                  </a:lnTo>
                  <a:cubicBezTo>
                    <a:pt x="6082" y="5420"/>
                    <a:pt x="8627" y="3290"/>
                    <a:pt x="7469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5058225" y="1872275"/>
              <a:ext cx="892025" cy="467500"/>
            </a:xfrm>
            <a:custGeom>
              <a:avLst/>
              <a:gdLst/>
              <a:ahLst/>
              <a:cxnLst/>
              <a:rect l="l" t="t" r="r" b="b"/>
              <a:pathLst>
                <a:path w="35681" h="18700" extrusionOk="0">
                  <a:moveTo>
                    <a:pt x="35681" y="0"/>
                  </a:moveTo>
                  <a:lnTo>
                    <a:pt x="0" y="18699"/>
                  </a:lnTo>
                  <a:lnTo>
                    <a:pt x="0" y="18699"/>
                  </a:lnTo>
                  <a:lnTo>
                    <a:pt x="1738" y="18140"/>
                  </a:lnTo>
                  <a:lnTo>
                    <a:pt x="35537" y="889"/>
                  </a:lnTo>
                  <a:lnTo>
                    <a:pt x="35681" y="0"/>
                  </a:ln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5577400" y="2163925"/>
              <a:ext cx="64150" cy="349075"/>
            </a:xfrm>
            <a:custGeom>
              <a:avLst/>
              <a:gdLst/>
              <a:ahLst/>
              <a:cxnLst/>
              <a:rect l="l" t="t" r="r" b="b"/>
              <a:pathLst>
                <a:path w="2566" h="13963" extrusionOk="0">
                  <a:moveTo>
                    <a:pt x="1" y="1"/>
                  </a:moveTo>
                  <a:cubicBezTo>
                    <a:pt x="2565" y="8584"/>
                    <a:pt x="806" y="13962"/>
                    <a:pt x="806" y="13962"/>
                  </a:cubicBezTo>
                  <a:lnTo>
                    <a:pt x="1779" y="13672"/>
                  </a:lnTo>
                  <a:cubicBezTo>
                    <a:pt x="1779" y="13672"/>
                    <a:pt x="1965" y="11811"/>
                    <a:pt x="1965" y="9494"/>
                  </a:cubicBezTo>
                  <a:cubicBezTo>
                    <a:pt x="2130" y="4861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33"/>
          <p:cNvGrpSpPr/>
          <p:nvPr/>
        </p:nvGrpSpPr>
        <p:grpSpPr>
          <a:xfrm rot="-373931" flipH="1">
            <a:off x="665529" y="3807096"/>
            <a:ext cx="773793" cy="988016"/>
            <a:chOff x="5138046" y="406325"/>
            <a:chExt cx="188428" cy="240594"/>
          </a:xfrm>
        </p:grpSpPr>
        <p:sp>
          <p:nvSpPr>
            <p:cNvPr id="356" name="Google Shape;356;p33"/>
            <p:cNvSpPr/>
            <p:nvPr/>
          </p:nvSpPr>
          <p:spPr>
            <a:xfrm>
              <a:off x="5188500" y="471025"/>
              <a:ext cx="131425" cy="124575"/>
            </a:xfrm>
            <a:custGeom>
              <a:avLst/>
              <a:gdLst/>
              <a:ahLst/>
              <a:cxnLst/>
              <a:rect l="l" t="t" r="r" b="b"/>
              <a:pathLst>
                <a:path w="5257" h="4983" extrusionOk="0">
                  <a:moveTo>
                    <a:pt x="3936" y="0"/>
                  </a:moveTo>
                  <a:cubicBezTo>
                    <a:pt x="3898" y="0"/>
                    <a:pt x="3859" y="13"/>
                    <a:pt x="3823" y="41"/>
                  </a:cubicBezTo>
                  <a:lnTo>
                    <a:pt x="2609" y="976"/>
                  </a:lnTo>
                  <a:cubicBezTo>
                    <a:pt x="2574" y="1006"/>
                    <a:pt x="2533" y="1021"/>
                    <a:pt x="2492" y="1021"/>
                  </a:cubicBezTo>
                  <a:cubicBezTo>
                    <a:pt x="2463" y="1021"/>
                    <a:pt x="2435" y="1013"/>
                    <a:pt x="2410" y="996"/>
                  </a:cubicBezTo>
                  <a:lnTo>
                    <a:pt x="1085" y="200"/>
                  </a:lnTo>
                  <a:cubicBezTo>
                    <a:pt x="1056" y="182"/>
                    <a:pt x="1026" y="173"/>
                    <a:pt x="996" y="173"/>
                  </a:cubicBezTo>
                  <a:cubicBezTo>
                    <a:pt x="882" y="173"/>
                    <a:pt x="779" y="293"/>
                    <a:pt x="827" y="419"/>
                  </a:cubicBezTo>
                  <a:lnTo>
                    <a:pt x="1344" y="1863"/>
                  </a:lnTo>
                  <a:cubicBezTo>
                    <a:pt x="1375" y="1932"/>
                    <a:pt x="1355" y="2012"/>
                    <a:pt x="1295" y="2062"/>
                  </a:cubicBezTo>
                  <a:lnTo>
                    <a:pt x="130" y="3077"/>
                  </a:lnTo>
                  <a:cubicBezTo>
                    <a:pt x="1" y="3186"/>
                    <a:pt x="90" y="3396"/>
                    <a:pt x="260" y="3396"/>
                  </a:cubicBezTo>
                  <a:lnTo>
                    <a:pt x="1793" y="3346"/>
                  </a:lnTo>
                  <a:cubicBezTo>
                    <a:pt x="1872" y="3346"/>
                    <a:pt x="1941" y="3385"/>
                    <a:pt x="1972" y="3455"/>
                  </a:cubicBezTo>
                  <a:lnTo>
                    <a:pt x="2569" y="4869"/>
                  </a:lnTo>
                  <a:cubicBezTo>
                    <a:pt x="2602" y="4945"/>
                    <a:pt x="2671" y="4982"/>
                    <a:pt x="2739" y="4982"/>
                  </a:cubicBezTo>
                  <a:cubicBezTo>
                    <a:pt x="2814" y="4982"/>
                    <a:pt x="2887" y="4937"/>
                    <a:pt x="2907" y="4849"/>
                  </a:cubicBezTo>
                  <a:lnTo>
                    <a:pt x="3335" y="3376"/>
                  </a:lnTo>
                  <a:cubicBezTo>
                    <a:pt x="3365" y="3306"/>
                    <a:pt x="3425" y="3246"/>
                    <a:pt x="3494" y="3246"/>
                  </a:cubicBezTo>
                  <a:lnTo>
                    <a:pt x="5027" y="3107"/>
                  </a:lnTo>
                  <a:cubicBezTo>
                    <a:pt x="5197" y="3097"/>
                    <a:pt x="5257" y="2868"/>
                    <a:pt x="5117" y="2779"/>
                  </a:cubicBezTo>
                  <a:lnTo>
                    <a:pt x="3843" y="1912"/>
                  </a:lnTo>
                  <a:cubicBezTo>
                    <a:pt x="3783" y="1872"/>
                    <a:pt x="3753" y="1793"/>
                    <a:pt x="3773" y="1723"/>
                  </a:cubicBezTo>
                  <a:lnTo>
                    <a:pt x="4111" y="220"/>
                  </a:lnTo>
                  <a:cubicBezTo>
                    <a:pt x="4141" y="102"/>
                    <a:pt x="4045" y="0"/>
                    <a:pt x="39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5185025" y="466525"/>
              <a:ext cx="138625" cy="133450"/>
            </a:xfrm>
            <a:custGeom>
              <a:avLst/>
              <a:gdLst/>
              <a:ahLst/>
              <a:cxnLst/>
              <a:rect l="l" t="t" r="r" b="b"/>
              <a:pathLst>
                <a:path w="5545" h="5338" extrusionOk="0">
                  <a:moveTo>
                    <a:pt x="4082" y="360"/>
                  </a:moveTo>
                  <a:lnTo>
                    <a:pt x="3733" y="1864"/>
                  </a:lnTo>
                  <a:cubicBezTo>
                    <a:pt x="3703" y="2003"/>
                    <a:pt x="3763" y="2152"/>
                    <a:pt x="3883" y="2242"/>
                  </a:cubicBezTo>
                  <a:lnTo>
                    <a:pt x="5157" y="3107"/>
                  </a:lnTo>
                  <a:lnTo>
                    <a:pt x="3624" y="3247"/>
                  </a:lnTo>
                  <a:cubicBezTo>
                    <a:pt x="3474" y="3257"/>
                    <a:pt x="3345" y="3357"/>
                    <a:pt x="3305" y="3506"/>
                  </a:cubicBezTo>
                  <a:lnTo>
                    <a:pt x="2877" y="4979"/>
                  </a:lnTo>
                  <a:lnTo>
                    <a:pt x="2270" y="3565"/>
                  </a:lnTo>
                  <a:cubicBezTo>
                    <a:pt x="2210" y="3426"/>
                    <a:pt x="2080" y="3346"/>
                    <a:pt x="1941" y="3346"/>
                  </a:cubicBezTo>
                  <a:lnTo>
                    <a:pt x="1932" y="3346"/>
                  </a:lnTo>
                  <a:lnTo>
                    <a:pt x="388" y="3386"/>
                  </a:lnTo>
                  <a:lnTo>
                    <a:pt x="1553" y="2381"/>
                  </a:lnTo>
                  <a:cubicBezTo>
                    <a:pt x="1662" y="2282"/>
                    <a:pt x="1702" y="2122"/>
                    <a:pt x="1653" y="1983"/>
                  </a:cubicBezTo>
                  <a:lnTo>
                    <a:pt x="1135" y="539"/>
                  </a:lnTo>
                  <a:lnTo>
                    <a:pt x="2459" y="1326"/>
                  </a:lnTo>
                  <a:cubicBezTo>
                    <a:pt x="2513" y="1362"/>
                    <a:pt x="2576" y="1380"/>
                    <a:pt x="2639" y="1380"/>
                  </a:cubicBezTo>
                  <a:cubicBezTo>
                    <a:pt x="2715" y="1380"/>
                    <a:pt x="2792" y="1355"/>
                    <a:pt x="2857" y="1306"/>
                  </a:cubicBezTo>
                  <a:lnTo>
                    <a:pt x="4082" y="360"/>
                  </a:lnTo>
                  <a:close/>
                  <a:moveTo>
                    <a:pt x="4079" y="0"/>
                  </a:moveTo>
                  <a:cubicBezTo>
                    <a:pt x="4001" y="0"/>
                    <a:pt x="3922" y="28"/>
                    <a:pt x="3852" y="81"/>
                  </a:cubicBezTo>
                  <a:lnTo>
                    <a:pt x="2638" y="1017"/>
                  </a:lnTo>
                  <a:lnTo>
                    <a:pt x="1324" y="231"/>
                  </a:lnTo>
                  <a:cubicBezTo>
                    <a:pt x="1262" y="196"/>
                    <a:pt x="1196" y="178"/>
                    <a:pt x="1131" y="178"/>
                  </a:cubicBezTo>
                  <a:cubicBezTo>
                    <a:pt x="1051" y="178"/>
                    <a:pt x="972" y="205"/>
                    <a:pt x="906" y="261"/>
                  </a:cubicBezTo>
                  <a:cubicBezTo>
                    <a:pt x="786" y="360"/>
                    <a:pt x="747" y="519"/>
                    <a:pt x="797" y="659"/>
                  </a:cubicBezTo>
                  <a:lnTo>
                    <a:pt x="1314" y="2112"/>
                  </a:lnTo>
                  <a:lnTo>
                    <a:pt x="160" y="3118"/>
                  </a:lnTo>
                  <a:cubicBezTo>
                    <a:pt x="40" y="3217"/>
                    <a:pt x="0" y="3377"/>
                    <a:pt x="60" y="3526"/>
                  </a:cubicBezTo>
                  <a:cubicBezTo>
                    <a:pt x="110" y="3665"/>
                    <a:pt x="249" y="3755"/>
                    <a:pt x="408" y="3755"/>
                  </a:cubicBezTo>
                  <a:lnTo>
                    <a:pt x="1941" y="3705"/>
                  </a:lnTo>
                  <a:lnTo>
                    <a:pt x="2549" y="5118"/>
                  </a:lnTo>
                  <a:cubicBezTo>
                    <a:pt x="2598" y="5258"/>
                    <a:pt x="2728" y="5337"/>
                    <a:pt x="2877" y="5337"/>
                  </a:cubicBezTo>
                  <a:lnTo>
                    <a:pt x="2897" y="5337"/>
                  </a:lnTo>
                  <a:cubicBezTo>
                    <a:pt x="3046" y="5328"/>
                    <a:pt x="3175" y="5228"/>
                    <a:pt x="3226" y="5078"/>
                  </a:cubicBezTo>
                  <a:lnTo>
                    <a:pt x="3653" y="3605"/>
                  </a:lnTo>
                  <a:lnTo>
                    <a:pt x="5186" y="3466"/>
                  </a:lnTo>
                  <a:cubicBezTo>
                    <a:pt x="5336" y="3456"/>
                    <a:pt x="5465" y="3346"/>
                    <a:pt x="5505" y="3197"/>
                  </a:cubicBezTo>
                  <a:cubicBezTo>
                    <a:pt x="5544" y="3048"/>
                    <a:pt x="5485" y="2899"/>
                    <a:pt x="5356" y="2809"/>
                  </a:cubicBezTo>
                  <a:lnTo>
                    <a:pt x="4082" y="1943"/>
                  </a:lnTo>
                  <a:lnTo>
                    <a:pt x="4430" y="440"/>
                  </a:lnTo>
                  <a:cubicBezTo>
                    <a:pt x="4460" y="291"/>
                    <a:pt x="4400" y="141"/>
                    <a:pt x="4270" y="62"/>
                  </a:cubicBezTo>
                  <a:cubicBezTo>
                    <a:pt x="4211" y="20"/>
                    <a:pt x="4145" y="0"/>
                    <a:pt x="4079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5138046" y="491974"/>
              <a:ext cx="19675" cy="19425"/>
            </a:xfrm>
            <a:custGeom>
              <a:avLst/>
              <a:gdLst/>
              <a:ahLst/>
              <a:cxnLst/>
              <a:rect l="l" t="t" r="r" b="b"/>
              <a:pathLst>
                <a:path w="787" h="777" extrusionOk="0">
                  <a:moveTo>
                    <a:pt x="389" y="0"/>
                  </a:moveTo>
                  <a:cubicBezTo>
                    <a:pt x="179" y="0"/>
                    <a:pt x="0" y="170"/>
                    <a:pt x="0" y="389"/>
                  </a:cubicBezTo>
                  <a:cubicBezTo>
                    <a:pt x="0" y="608"/>
                    <a:pt x="179" y="777"/>
                    <a:pt x="389" y="777"/>
                  </a:cubicBezTo>
                  <a:cubicBezTo>
                    <a:pt x="608" y="777"/>
                    <a:pt x="787" y="608"/>
                    <a:pt x="787" y="389"/>
                  </a:cubicBezTo>
                  <a:cubicBezTo>
                    <a:pt x="787" y="170"/>
                    <a:pt x="608" y="0"/>
                    <a:pt x="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5307049" y="627244"/>
              <a:ext cx="19425" cy="19675"/>
            </a:xfrm>
            <a:custGeom>
              <a:avLst/>
              <a:gdLst/>
              <a:ahLst/>
              <a:cxnLst/>
              <a:rect l="l" t="t" r="r" b="b"/>
              <a:pathLst>
                <a:path w="777" h="787" extrusionOk="0">
                  <a:moveTo>
                    <a:pt x="388" y="0"/>
                  </a:moveTo>
                  <a:cubicBezTo>
                    <a:pt x="169" y="0"/>
                    <a:pt x="0" y="179"/>
                    <a:pt x="0" y="398"/>
                  </a:cubicBezTo>
                  <a:cubicBezTo>
                    <a:pt x="0" y="608"/>
                    <a:pt x="169" y="787"/>
                    <a:pt x="388" y="787"/>
                  </a:cubicBezTo>
                  <a:cubicBezTo>
                    <a:pt x="607" y="787"/>
                    <a:pt x="777" y="608"/>
                    <a:pt x="777" y="398"/>
                  </a:cubicBezTo>
                  <a:cubicBezTo>
                    <a:pt x="777" y="179"/>
                    <a:pt x="607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5203046" y="595597"/>
              <a:ext cx="9725" cy="9975"/>
            </a:xfrm>
            <a:custGeom>
              <a:avLst/>
              <a:gdLst/>
              <a:ahLst/>
              <a:cxnLst/>
              <a:rect l="l" t="t" r="r" b="b"/>
              <a:pathLst>
                <a:path w="389" h="399" extrusionOk="0">
                  <a:moveTo>
                    <a:pt x="199" y="0"/>
                  </a:moveTo>
                  <a:cubicBezTo>
                    <a:pt x="89" y="0"/>
                    <a:pt x="0" y="89"/>
                    <a:pt x="0" y="199"/>
                  </a:cubicBezTo>
                  <a:cubicBezTo>
                    <a:pt x="0" y="308"/>
                    <a:pt x="89" y="398"/>
                    <a:pt x="199" y="398"/>
                  </a:cubicBezTo>
                  <a:cubicBezTo>
                    <a:pt x="308" y="398"/>
                    <a:pt x="388" y="308"/>
                    <a:pt x="388" y="199"/>
                  </a:cubicBezTo>
                  <a:cubicBezTo>
                    <a:pt x="388" y="89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5303907" y="406325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0" y="1"/>
                  </a:moveTo>
                  <a:cubicBezTo>
                    <a:pt x="81" y="1"/>
                    <a:pt x="1" y="81"/>
                    <a:pt x="1" y="190"/>
                  </a:cubicBezTo>
                  <a:cubicBezTo>
                    <a:pt x="1" y="300"/>
                    <a:pt x="81" y="390"/>
                    <a:pt x="190" y="390"/>
                  </a:cubicBezTo>
                  <a:cubicBezTo>
                    <a:pt x="300" y="390"/>
                    <a:pt x="389" y="300"/>
                    <a:pt x="389" y="190"/>
                  </a:cubicBezTo>
                  <a:cubicBezTo>
                    <a:pt x="389" y="81"/>
                    <a:pt x="300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33"/>
          <p:cNvGrpSpPr/>
          <p:nvPr/>
        </p:nvGrpSpPr>
        <p:grpSpPr>
          <a:xfrm rot="-1581511">
            <a:off x="7730428" y="3888455"/>
            <a:ext cx="773809" cy="988037"/>
            <a:chOff x="5138046" y="406325"/>
            <a:chExt cx="188428" cy="240594"/>
          </a:xfrm>
        </p:grpSpPr>
        <p:sp>
          <p:nvSpPr>
            <p:cNvPr id="363" name="Google Shape;363;p33"/>
            <p:cNvSpPr/>
            <p:nvPr/>
          </p:nvSpPr>
          <p:spPr>
            <a:xfrm>
              <a:off x="5188500" y="471025"/>
              <a:ext cx="131425" cy="124575"/>
            </a:xfrm>
            <a:custGeom>
              <a:avLst/>
              <a:gdLst/>
              <a:ahLst/>
              <a:cxnLst/>
              <a:rect l="l" t="t" r="r" b="b"/>
              <a:pathLst>
                <a:path w="5257" h="4983" extrusionOk="0">
                  <a:moveTo>
                    <a:pt x="3936" y="0"/>
                  </a:moveTo>
                  <a:cubicBezTo>
                    <a:pt x="3898" y="0"/>
                    <a:pt x="3859" y="13"/>
                    <a:pt x="3823" y="41"/>
                  </a:cubicBezTo>
                  <a:lnTo>
                    <a:pt x="2609" y="976"/>
                  </a:lnTo>
                  <a:cubicBezTo>
                    <a:pt x="2574" y="1006"/>
                    <a:pt x="2533" y="1021"/>
                    <a:pt x="2492" y="1021"/>
                  </a:cubicBezTo>
                  <a:cubicBezTo>
                    <a:pt x="2463" y="1021"/>
                    <a:pt x="2435" y="1013"/>
                    <a:pt x="2410" y="996"/>
                  </a:cubicBezTo>
                  <a:lnTo>
                    <a:pt x="1085" y="200"/>
                  </a:lnTo>
                  <a:cubicBezTo>
                    <a:pt x="1056" y="182"/>
                    <a:pt x="1026" y="173"/>
                    <a:pt x="996" y="173"/>
                  </a:cubicBezTo>
                  <a:cubicBezTo>
                    <a:pt x="882" y="173"/>
                    <a:pt x="779" y="293"/>
                    <a:pt x="827" y="419"/>
                  </a:cubicBezTo>
                  <a:lnTo>
                    <a:pt x="1344" y="1863"/>
                  </a:lnTo>
                  <a:cubicBezTo>
                    <a:pt x="1375" y="1932"/>
                    <a:pt x="1355" y="2012"/>
                    <a:pt x="1295" y="2062"/>
                  </a:cubicBezTo>
                  <a:lnTo>
                    <a:pt x="130" y="3077"/>
                  </a:lnTo>
                  <a:cubicBezTo>
                    <a:pt x="1" y="3186"/>
                    <a:pt x="90" y="3396"/>
                    <a:pt x="260" y="3396"/>
                  </a:cubicBezTo>
                  <a:lnTo>
                    <a:pt x="1793" y="3346"/>
                  </a:lnTo>
                  <a:cubicBezTo>
                    <a:pt x="1872" y="3346"/>
                    <a:pt x="1941" y="3385"/>
                    <a:pt x="1972" y="3455"/>
                  </a:cubicBezTo>
                  <a:lnTo>
                    <a:pt x="2569" y="4869"/>
                  </a:lnTo>
                  <a:cubicBezTo>
                    <a:pt x="2602" y="4945"/>
                    <a:pt x="2671" y="4982"/>
                    <a:pt x="2739" y="4982"/>
                  </a:cubicBezTo>
                  <a:cubicBezTo>
                    <a:pt x="2814" y="4982"/>
                    <a:pt x="2887" y="4937"/>
                    <a:pt x="2907" y="4849"/>
                  </a:cubicBezTo>
                  <a:lnTo>
                    <a:pt x="3335" y="3376"/>
                  </a:lnTo>
                  <a:cubicBezTo>
                    <a:pt x="3365" y="3306"/>
                    <a:pt x="3425" y="3246"/>
                    <a:pt x="3494" y="3246"/>
                  </a:cubicBezTo>
                  <a:lnTo>
                    <a:pt x="5027" y="3107"/>
                  </a:lnTo>
                  <a:cubicBezTo>
                    <a:pt x="5197" y="3097"/>
                    <a:pt x="5257" y="2868"/>
                    <a:pt x="5117" y="2779"/>
                  </a:cubicBezTo>
                  <a:lnTo>
                    <a:pt x="3843" y="1912"/>
                  </a:lnTo>
                  <a:cubicBezTo>
                    <a:pt x="3783" y="1872"/>
                    <a:pt x="3753" y="1793"/>
                    <a:pt x="3773" y="1723"/>
                  </a:cubicBezTo>
                  <a:lnTo>
                    <a:pt x="4111" y="220"/>
                  </a:lnTo>
                  <a:cubicBezTo>
                    <a:pt x="4141" y="102"/>
                    <a:pt x="4045" y="0"/>
                    <a:pt x="39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5185025" y="466525"/>
              <a:ext cx="138625" cy="133450"/>
            </a:xfrm>
            <a:custGeom>
              <a:avLst/>
              <a:gdLst/>
              <a:ahLst/>
              <a:cxnLst/>
              <a:rect l="l" t="t" r="r" b="b"/>
              <a:pathLst>
                <a:path w="5545" h="5338" extrusionOk="0">
                  <a:moveTo>
                    <a:pt x="4082" y="360"/>
                  </a:moveTo>
                  <a:lnTo>
                    <a:pt x="3733" y="1864"/>
                  </a:lnTo>
                  <a:cubicBezTo>
                    <a:pt x="3703" y="2003"/>
                    <a:pt x="3763" y="2152"/>
                    <a:pt x="3883" y="2242"/>
                  </a:cubicBezTo>
                  <a:lnTo>
                    <a:pt x="5157" y="3107"/>
                  </a:lnTo>
                  <a:lnTo>
                    <a:pt x="3624" y="3247"/>
                  </a:lnTo>
                  <a:cubicBezTo>
                    <a:pt x="3474" y="3257"/>
                    <a:pt x="3345" y="3357"/>
                    <a:pt x="3305" y="3506"/>
                  </a:cubicBezTo>
                  <a:lnTo>
                    <a:pt x="2877" y="4979"/>
                  </a:lnTo>
                  <a:lnTo>
                    <a:pt x="2270" y="3565"/>
                  </a:lnTo>
                  <a:cubicBezTo>
                    <a:pt x="2210" y="3426"/>
                    <a:pt x="2080" y="3346"/>
                    <a:pt x="1941" y="3346"/>
                  </a:cubicBezTo>
                  <a:lnTo>
                    <a:pt x="1932" y="3346"/>
                  </a:lnTo>
                  <a:lnTo>
                    <a:pt x="388" y="3386"/>
                  </a:lnTo>
                  <a:lnTo>
                    <a:pt x="1553" y="2381"/>
                  </a:lnTo>
                  <a:cubicBezTo>
                    <a:pt x="1662" y="2282"/>
                    <a:pt x="1702" y="2122"/>
                    <a:pt x="1653" y="1983"/>
                  </a:cubicBezTo>
                  <a:lnTo>
                    <a:pt x="1135" y="539"/>
                  </a:lnTo>
                  <a:lnTo>
                    <a:pt x="2459" y="1326"/>
                  </a:lnTo>
                  <a:cubicBezTo>
                    <a:pt x="2513" y="1362"/>
                    <a:pt x="2576" y="1380"/>
                    <a:pt x="2639" y="1380"/>
                  </a:cubicBezTo>
                  <a:cubicBezTo>
                    <a:pt x="2715" y="1380"/>
                    <a:pt x="2792" y="1355"/>
                    <a:pt x="2857" y="1306"/>
                  </a:cubicBezTo>
                  <a:lnTo>
                    <a:pt x="4082" y="360"/>
                  </a:lnTo>
                  <a:close/>
                  <a:moveTo>
                    <a:pt x="4079" y="0"/>
                  </a:moveTo>
                  <a:cubicBezTo>
                    <a:pt x="4001" y="0"/>
                    <a:pt x="3922" y="28"/>
                    <a:pt x="3852" y="81"/>
                  </a:cubicBezTo>
                  <a:lnTo>
                    <a:pt x="2638" y="1017"/>
                  </a:lnTo>
                  <a:lnTo>
                    <a:pt x="1324" y="231"/>
                  </a:lnTo>
                  <a:cubicBezTo>
                    <a:pt x="1262" y="196"/>
                    <a:pt x="1196" y="178"/>
                    <a:pt x="1131" y="178"/>
                  </a:cubicBezTo>
                  <a:cubicBezTo>
                    <a:pt x="1051" y="178"/>
                    <a:pt x="972" y="205"/>
                    <a:pt x="906" y="261"/>
                  </a:cubicBezTo>
                  <a:cubicBezTo>
                    <a:pt x="786" y="360"/>
                    <a:pt x="747" y="519"/>
                    <a:pt x="797" y="659"/>
                  </a:cubicBezTo>
                  <a:lnTo>
                    <a:pt x="1314" y="2112"/>
                  </a:lnTo>
                  <a:lnTo>
                    <a:pt x="160" y="3118"/>
                  </a:lnTo>
                  <a:cubicBezTo>
                    <a:pt x="40" y="3217"/>
                    <a:pt x="0" y="3377"/>
                    <a:pt x="60" y="3526"/>
                  </a:cubicBezTo>
                  <a:cubicBezTo>
                    <a:pt x="110" y="3665"/>
                    <a:pt x="249" y="3755"/>
                    <a:pt x="408" y="3755"/>
                  </a:cubicBezTo>
                  <a:lnTo>
                    <a:pt x="1941" y="3705"/>
                  </a:lnTo>
                  <a:lnTo>
                    <a:pt x="2549" y="5118"/>
                  </a:lnTo>
                  <a:cubicBezTo>
                    <a:pt x="2598" y="5258"/>
                    <a:pt x="2728" y="5337"/>
                    <a:pt x="2877" y="5337"/>
                  </a:cubicBezTo>
                  <a:lnTo>
                    <a:pt x="2897" y="5337"/>
                  </a:lnTo>
                  <a:cubicBezTo>
                    <a:pt x="3046" y="5328"/>
                    <a:pt x="3175" y="5228"/>
                    <a:pt x="3226" y="5078"/>
                  </a:cubicBezTo>
                  <a:lnTo>
                    <a:pt x="3653" y="3605"/>
                  </a:lnTo>
                  <a:lnTo>
                    <a:pt x="5186" y="3466"/>
                  </a:lnTo>
                  <a:cubicBezTo>
                    <a:pt x="5336" y="3456"/>
                    <a:pt x="5465" y="3346"/>
                    <a:pt x="5505" y="3197"/>
                  </a:cubicBezTo>
                  <a:cubicBezTo>
                    <a:pt x="5544" y="3048"/>
                    <a:pt x="5485" y="2899"/>
                    <a:pt x="5356" y="2809"/>
                  </a:cubicBezTo>
                  <a:lnTo>
                    <a:pt x="4082" y="1943"/>
                  </a:lnTo>
                  <a:lnTo>
                    <a:pt x="4430" y="440"/>
                  </a:lnTo>
                  <a:cubicBezTo>
                    <a:pt x="4460" y="291"/>
                    <a:pt x="4400" y="141"/>
                    <a:pt x="4270" y="62"/>
                  </a:cubicBezTo>
                  <a:cubicBezTo>
                    <a:pt x="4211" y="20"/>
                    <a:pt x="4145" y="0"/>
                    <a:pt x="4079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5138046" y="491974"/>
              <a:ext cx="19675" cy="19425"/>
            </a:xfrm>
            <a:custGeom>
              <a:avLst/>
              <a:gdLst/>
              <a:ahLst/>
              <a:cxnLst/>
              <a:rect l="l" t="t" r="r" b="b"/>
              <a:pathLst>
                <a:path w="787" h="777" extrusionOk="0">
                  <a:moveTo>
                    <a:pt x="389" y="0"/>
                  </a:moveTo>
                  <a:cubicBezTo>
                    <a:pt x="179" y="0"/>
                    <a:pt x="0" y="170"/>
                    <a:pt x="0" y="389"/>
                  </a:cubicBezTo>
                  <a:cubicBezTo>
                    <a:pt x="0" y="608"/>
                    <a:pt x="179" y="777"/>
                    <a:pt x="389" y="777"/>
                  </a:cubicBezTo>
                  <a:cubicBezTo>
                    <a:pt x="608" y="777"/>
                    <a:pt x="787" y="608"/>
                    <a:pt x="787" y="389"/>
                  </a:cubicBezTo>
                  <a:cubicBezTo>
                    <a:pt x="787" y="170"/>
                    <a:pt x="608" y="0"/>
                    <a:pt x="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5307049" y="627244"/>
              <a:ext cx="19425" cy="19675"/>
            </a:xfrm>
            <a:custGeom>
              <a:avLst/>
              <a:gdLst/>
              <a:ahLst/>
              <a:cxnLst/>
              <a:rect l="l" t="t" r="r" b="b"/>
              <a:pathLst>
                <a:path w="777" h="787" extrusionOk="0">
                  <a:moveTo>
                    <a:pt x="388" y="0"/>
                  </a:moveTo>
                  <a:cubicBezTo>
                    <a:pt x="169" y="0"/>
                    <a:pt x="0" y="179"/>
                    <a:pt x="0" y="398"/>
                  </a:cubicBezTo>
                  <a:cubicBezTo>
                    <a:pt x="0" y="608"/>
                    <a:pt x="169" y="787"/>
                    <a:pt x="388" y="787"/>
                  </a:cubicBezTo>
                  <a:cubicBezTo>
                    <a:pt x="607" y="787"/>
                    <a:pt x="777" y="608"/>
                    <a:pt x="777" y="398"/>
                  </a:cubicBezTo>
                  <a:cubicBezTo>
                    <a:pt x="777" y="179"/>
                    <a:pt x="607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5203046" y="595597"/>
              <a:ext cx="9725" cy="9975"/>
            </a:xfrm>
            <a:custGeom>
              <a:avLst/>
              <a:gdLst/>
              <a:ahLst/>
              <a:cxnLst/>
              <a:rect l="l" t="t" r="r" b="b"/>
              <a:pathLst>
                <a:path w="389" h="399" extrusionOk="0">
                  <a:moveTo>
                    <a:pt x="199" y="0"/>
                  </a:moveTo>
                  <a:cubicBezTo>
                    <a:pt x="89" y="0"/>
                    <a:pt x="0" y="89"/>
                    <a:pt x="0" y="199"/>
                  </a:cubicBezTo>
                  <a:cubicBezTo>
                    <a:pt x="0" y="308"/>
                    <a:pt x="89" y="398"/>
                    <a:pt x="199" y="398"/>
                  </a:cubicBezTo>
                  <a:cubicBezTo>
                    <a:pt x="308" y="398"/>
                    <a:pt x="388" y="308"/>
                    <a:pt x="388" y="199"/>
                  </a:cubicBezTo>
                  <a:cubicBezTo>
                    <a:pt x="388" y="89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5303907" y="406325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0" y="1"/>
                  </a:moveTo>
                  <a:cubicBezTo>
                    <a:pt x="81" y="1"/>
                    <a:pt x="1" y="81"/>
                    <a:pt x="1" y="190"/>
                  </a:cubicBezTo>
                  <a:cubicBezTo>
                    <a:pt x="1" y="300"/>
                    <a:pt x="81" y="390"/>
                    <a:pt x="190" y="390"/>
                  </a:cubicBezTo>
                  <a:cubicBezTo>
                    <a:pt x="300" y="390"/>
                    <a:pt x="389" y="300"/>
                    <a:pt x="389" y="190"/>
                  </a:cubicBezTo>
                  <a:cubicBezTo>
                    <a:pt x="389" y="81"/>
                    <a:pt x="300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3"/>
          <p:cNvGrpSpPr/>
          <p:nvPr/>
        </p:nvGrpSpPr>
        <p:grpSpPr>
          <a:xfrm rot="1159149">
            <a:off x="7767882" y="274875"/>
            <a:ext cx="773807" cy="988034"/>
            <a:chOff x="5138046" y="406325"/>
            <a:chExt cx="188428" cy="240594"/>
          </a:xfrm>
        </p:grpSpPr>
        <p:sp>
          <p:nvSpPr>
            <p:cNvPr id="370" name="Google Shape;370;p33"/>
            <p:cNvSpPr/>
            <p:nvPr/>
          </p:nvSpPr>
          <p:spPr>
            <a:xfrm>
              <a:off x="5188500" y="471025"/>
              <a:ext cx="131425" cy="124575"/>
            </a:xfrm>
            <a:custGeom>
              <a:avLst/>
              <a:gdLst/>
              <a:ahLst/>
              <a:cxnLst/>
              <a:rect l="l" t="t" r="r" b="b"/>
              <a:pathLst>
                <a:path w="5257" h="4983" extrusionOk="0">
                  <a:moveTo>
                    <a:pt x="3936" y="0"/>
                  </a:moveTo>
                  <a:cubicBezTo>
                    <a:pt x="3898" y="0"/>
                    <a:pt x="3859" y="13"/>
                    <a:pt x="3823" y="41"/>
                  </a:cubicBezTo>
                  <a:lnTo>
                    <a:pt x="2609" y="976"/>
                  </a:lnTo>
                  <a:cubicBezTo>
                    <a:pt x="2574" y="1006"/>
                    <a:pt x="2533" y="1021"/>
                    <a:pt x="2492" y="1021"/>
                  </a:cubicBezTo>
                  <a:cubicBezTo>
                    <a:pt x="2463" y="1021"/>
                    <a:pt x="2435" y="1013"/>
                    <a:pt x="2410" y="996"/>
                  </a:cubicBezTo>
                  <a:lnTo>
                    <a:pt x="1085" y="200"/>
                  </a:lnTo>
                  <a:cubicBezTo>
                    <a:pt x="1056" y="182"/>
                    <a:pt x="1026" y="173"/>
                    <a:pt x="996" y="173"/>
                  </a:cubicBezTo>
                  <a:cubicBezTo>
                    <a:pt x="882" y="173"/>
                    <a:pt x="779" y="293"/>
                    <a:pt x="827" y="419"/>
                  </a:cubicBezTo>
                  <a:lnTo>
                    <a:pt x="1344" y="1863"/>
                  </a:lnTo>
                  <a:cubicBezTo>
                    <a:pt x="1375" y="1932"/>
                    <a:pt x="1355" y="2012"/>
                    <a:pt x="1295" y="2062"/>
                  </a:cubicBezTo>
                  <a:lnTo>
                    <a:pt x="130" y="3077"/>
                  </a:lnTo>
                  <a:cubicBezTo>
                    <a:pt x="1" y="3186"/>
                    <a:pt x="90" y="3396"/>
                    <a:pt x="260" y="3396"/>
                  </a:cubicBezTo>
                  <a:lnTo>
                    <a:pt x="1793" y="3346"/>
                  </a:lnTo>
                  <a:cubicBezTo>
                    <a:pt x="1872" y="3346"/>
                    <a:pt x="1941" y="3385"/>
                    <a:pt x="1972" y="3455"/>
                  </a:cubicBezTo>
                  <a:lnTo>
                    <a:pt x="2569" y="4869"/>
                  </a:lnTo>
                  <a:cubicBezTo>
                    <a:pt x="2602" y="4945"/>
                    <a:pt x="2671" y="4982"/>
                    <a:pt x="2739" y="4982"/>
                  </a:cubicBezTo>
                  <a:cubicBezTo>
                    <a:pt x="2814" y="4982"/>
                    <a:pt x="2887" y="4937"/>
                    <a:pt x="2907" y="4849"/>
                  </a:cubicBezTo>
                  <a:lnTo>
                    <a:pt x="3335" y="3376"/>
                  </a:lnTo>
                  <a:cubicBezTo>
                    <a:pt x="3365" y="3306"/>
                    <a:pt x="3425" y="3246"/>
                    <a:pt x="3494" y="3246"/>
                  </a:cubicBezTo>
                  <a:lnTo>
                    <a:pt x="5027" y="3107"/>
                  </a:lnTo>
                  <a:cubicBezTo>
                    <a:pt x="5197" y="3097"/>
                    <a:pt x="5257" y="2868"/>
                    <a:pt x="5117" y="2779"/>
                  </a:cubicBezTo>
                  <a:lnTo>
                    <a:pt x="3843" y="1912"/>
                  </a:lnTo>
                  <a:cubicBezTo>
                    <a:pt x="3783" y="1872"/>
                    <a:pt x="3753" y="1793"/>
                    <a:pt x="3773" y="1723"/>
                  </a:cubicBezTo>
                  <a:lnTo>
                    <a:pt x="4111" y="220"/>
                  </a:lnTo>
                  <a:cubicBezTo>
                    <a:pt x="4141" y="102"/>
                    <a:pt x="4045" y="0"/>
                    <a:pt x="39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5185025" y="466525"/>
              <a:ext cx="138625" cy="133450"/>
            </a:xfrm>
            <a:custGeom>
              <a:avLst/>
              <a:gdLst/>
              <a:ahLst/>
              <a:cxnLst/>
              <a:rect l="l" t="t" r="r" b="b"/>
              <a:pathLst>
                <a:path w="5545" h="5338" extrusionOk="0">
                  <a:moveTo>
                    <a:pt x="4082" y="360"/>
                  </a:moveTo>
                  <a:lnTo>
                    <a:pt x="3733" y="1864"/>
                  </a:lnTo>
                  <a:cubicBezTo>
                    <a:pt x="3703" y="2003"/>
                    <a:pt x="3763" y="2152"/>
                    <a:pt x="3883" y="2242"/>
                  </a:cubicBezTo>
                  <a:lnTo>
                    <a:pt x="5157" y="3107"/>
                  </a:lnTo>
                  <a:lnTo>
                    <a:pt x="3624" y="3247"/>
                  </a:lnTo>
                  <a:cubicBezTo>
                    <a:pt x="3474" y="3257"/>
                    <a:pt x="3345" y="3357"/>
                    <a:pt x="3305" y="3506"/>
                  </a:cubicBezTo>
                  <a:lnTo>
                    <a:pt x="2877" y="4979"/>
                  </a:lnTo>
                  <a:lnTo>
                    <a:pt x="2270" y="3565"/>
                  </a:lnTo>
                  <a:cubicBezTo>
                    <a:pt x="2210" y="3426"/>
                    <a:pt x="2080" y="3346"/>
                    <a:pt x="1941" y="3346"/>
                  </a:cubicBezTo>
                  <a:lnTo>
                    <a:pt x="1932" y="3346"/>
                  </a:lnTo>
                  <a:lnTo>
                    <a:pt x="388" y="3386"/>
                  </a:lnTo>
                  <a:lnTo>
                    <a:pt x="1553" y="2381"/>
                  </a:lnTo>
                  <a:cubicBezTo>
                    <a:pt x="1662" y="2282"/>
                    <a:pt x="1702" y="2122"/>
                    <a:pt x="1653" y="1983"/>
                  </a:cubicBezTo>
                  <a:lnTo>
                    <a:pt x="1135" y="539"/>
                  </a:lnTo>
                  <a:lnTo>
                    <a:pt x="2459" y="1326"/>
                  </a:lnTo>
                  <a:cubicBezTo>
                    <a:pt x="2513" y="1362"/>
                    <a:pt x="2576" y="1380"/>
                    <a:pt x="2639" y="1380"/>
                  </a:cubicBezTo>
                  <a:cubicBezTo>
                    <a:pt x="2715" y="1380"/>
                    <a:pt x="2792" y="1355"/>
                    <a:pt x="2857" y="1306"/>
                  </a:cubicBezTo>
                  <a:lnTo>
                    <a:pt x="4082" y="360"/>
                  </a:lnTo>
                  <a:close/>
                  <a:moveTo>
                    <a:pt x="4079" y="0"/>
                  </a:moveTo>
                  <a:cubicBezTo>
                    <a:pt x="4001" y="0"/>
                    <a:pt x="3922" y="28"/>
                    <a:pt x="3852" y="81"/>
                  </a:cubicBezTo>
                  <a:lnTo>
                    <a:pt x="2638" y="1017"/>
                  </a:lnTo>
                  <a:lnTo>
                    <a:pt x="1324" y="231"/>
                  </a:lnTo>
                  <a:cubicBezTo>
                    <a:pt x="1262" y="196"/>
                    <a:pt x="1196" y="178"/>
                    <a:pt x="1131" y="178"/>
                  </a:cubicBezTo>
                  <a:cubicBezTo>
                    <a:pt x="1051" y="178"/>
                    <a:pt x="972" y="205"/>
                    <a:pt x="906" y="261"/>
                  </a:cubicBezTo>
                  <a:cubicBezTo>
                    <a:pt x="786" y="360"/>
                    <a:pt x="747" y="519"/>
                    <a:pt x="797" y="659"/>
                  </a:cubicBezTo>
                  <a:lnTo>
                    <a:pt x="1314" y="2112"/>
                  </a:lnTo>
                  <a:lnTo>
                    <a:pt x="160" y="3118"/>
                  </a:lnTo>
                  <a:cubicBezTo>
                    <a:pt x="40" y="3217"/>
                    <a:pt x="0" y="3377"/>
                    <a:pt x="60" y="3526"/>
                  </a:cubicBezTo>
                  <a:cubicBezTo>
                    <a:pt x="110" y="3665"/>
                    <a:pt x="249" y="3755"/>
                    <a:pt x="408" y="3755"/>
                  </a:cubicBezTo>
                  <a:lnTo>
                    <a:pt x="1941" y="3705"/>
                  </a:lnTo>
                  <a:lnTo>
                    <a:pt x="2549" y="5118"/>
                  </a:lnTo>
                  <a:cubicBezTo>
                    <a:pt x="2598" y="5258"/>
                    <a:pt x="2728" y="5337"/>
                    <a:pt x="2877" y="5337"/>
                  </a:cubicBezTo>
                  <a:lnTo>
                    <a:pt x="2897" y="5337"/>
                  </a:lnTo>
                  <a:cubicBezTo>
                    <a:pt x="3046" y="5328"/>
                    <a:pt x="3175" y="5228"/>
                    <a:pt x="3226" y="5078"/>
                  </a:cubicBezTo>
                  <a:lnTo>
                    <a:pt x="3653" y="3605"/>
                  </a:lnTo>
                  <a:lnTo>
                    <a:pt x="5186" y="3466"/>
                  </a:lnTo>
                  <a:cubicBezTo>
                    <a:pt x="5336" y="3456"/>
                    <a:pt x="5465" y="3346"/>
                    <a:pt x="5505" y="3197"/>
                  </a:cubicBezTo>
                  <a:cubicBezTo>
                    <a:pt x="5544" y="3048"/>
                    <a:pt x="5485" y="2899"/>
                    <a:pt x="5356" y="2809"/>
                  </a:cubicBezTo>
                  <a:lnTo>
                    <a:pt x="4082" y="1943"/>
                  </a:lnTo>
                  <a:lnTo>
                    <a:pt x="4430" y="440"/>
                  </a:lnTo>
                  <a:cubicBezTo>
                    <a:pt x="4460" y="291"/>
                    <a:pt x="4400" y="141"/>
                    <a:pt x="4270" y="62"/>
                  </a:cubicBezTo>
                  <a:cubicBezTo>
                    <a:pt x="4211" y="20"/>
                    <a:pt x="4145" y="0"/>
                    <a:pt x="4079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5138046" y="491974"/>
              <a:ext cx="19675" cy="19425"/>
            </a:xfrm>
            <a:custGeom>
              <a:avLst/>
              <a:gdLst/>
              <a:ahLst/>
              <a:cxnLst/>
              <a:rect l="l" t="t" r="r" b="b"/>
              <a:pathLst>
                <a:path w="787" h="777" extrusionOk="0">
                  <a:moveTo>
                    <a:pt x="389" y="0"/>
                  </a:moveTo>
                  <a:cubicBezTo>
                    <a:pt x="179" y="0"/>
                    <a:pt x="0" y="170"/>
                    <a:pt x="0" y="389"/>
                  </a:cubicBezTo>
                  <a:cubicBezTo>
                    <a:pt x="0" y="608"/>
                    <a:pt x="179" y="777"/>
                    <a:pt x="389" y="777"/>
                  </a:cubicBezTo>
                  <a:cubicBezTo>
                    <a:pt x="608" y="777"/>
                    <a:pt x="787" y="608"/>
                    <a:pt x="787" y="389"/>
                  </a:cubicBezTo>
                  <a:cubicBezTo>
                    <a:pt x="787" y="170"/>
                    <a:pt x="608" y="0"/>
                    <a:pt x="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5307049" y="627244"/>
              <a:ext cx="19425" cy="19675"/>
            </a:xfrm>
            <a:custGeom>
              <a:avLst/>
              <a:gdLst/>
              <a:ahLst/>
              <a:cxnLst/>
              <a:rect l="l" t="t" r="r" b="b"/>
              <a:pathLst>
                <a:path w="777" h="787" extrusionOk="0">
                  <a:moveTo>
                    <a:pt x="388" y="0"/>
                  </a:moveTo>
                  <a:cubicBezTo>
                    <a:pt x="169" y="0"/>
                    <a:pt x="0" y="179"/>
                    <a:pt x="0" y="398"/>
                  </a:cubicBezTo>
                  <a:cubicBezTo>
                    <a:pt x="0" y="608"/>
                    <a:pt x="169" y="787"/>
                    <a:pt x="388" y="787"/>
                  </a:cubicBezTo>
                  <a:cubicBezTo>
                    <a:pt x="607" y="787"/>
                    <a:pt x="777" y="608"/>
                    <a:pt x="777" y="398"/>
                  </a:cubicBezTo>
                  <a:cubicBezTo>
                    <a:pt x="777" y="179"/>
                    <a:pt x="607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5203046" y="595597"/>
              <a:ext cx="9725" cy="9975"/>
            </a:xfrm>
            <a:custGeom>
              <a:avLst/>
              <a:gdLst/>
              <a:ahLst/>
              <a:cxnLst/>
              <a:rect l="l" t="t" r="r" b="b"/>
              <a:pathLst>
                <a:path w="389" h="399" extrusionOk="0">
                  <a:moveTo>
                    <a:pt x="199" y="0"/>
                  </a:moveTo>
                  <a:cubicBezTo>
                    <a:pt x="89" y="0"/>
                    <a:pt x="0" y="89"/>
                    <a:pt x="0" y="199"/>
                  </a:cubicBezTo>
                  <a:cubicBezTo>
                    <a:pt x="0" y="308"/>
                    <a:pt x="89" y="398"/>
                    <a:pt x="199" y="398"/>
                  </a:cubicBezTo>
                  <a:cubicBezTo>
                    <a:pt x="308" y="398"/>
                    <a:pt x="388" y="308"/>
                    <a:pt x="388" y="199"/>
                  </a:cubicBezTo>
                  <a:cubicBezTo>
                    <a:pt x="388" y="89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5303907" y="406325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0" y="1"/>
                  </a:moveTo>
                  <a:cubicBezTo>
                    <a:pt x="81" y="1"/>
                    <a:pt x="1" y="81"/>
                    <a:pt x="1" y="190"/>
                  </a:cubicBezTo>
                  <a:cubicBezTo>
                    <a:pt x="1" y="300"/>
                    <a:pt x="81" y="390"/>
                    <a:pt x="190" y="390"/>
                  </a:cubicBezTo>
                  <a:cubicBezTo>
                    <a:pt x="300" y="390"/>
                    <a:pt x="389" y="300"/>
                    <a:pt x="389" y="190"/>
                  </a:cubicBezTo>
                  <a:cubicBezTo>
                    <a:pt x="389" y="81"/>
                    <a:pt x="300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Descripción data</a:t>
            </a:r>
            <a:endParaRPr dirty="0"/>
          </a:p>
        </p:txBody>
      </p:sp>
      <p:grpSp>
        <p:nvGrpSpPr>
          <p:cNvPr id="400" name="Google Shape;400;p34"/>
          <p:cNvGrpSpPr/>
          <p:nvPr/>
        </p:nvGrpSpPr>
        <p:grpSpPr>
          <a:xfrm rot="10800000" flipH="1">
            <a:off x="548579" y="473909"/>
            <a:ext cx="526543" cy="672316"/>
            <a:chOff x="5138046" y="406325"/>
            <a:chExt cx="188428" cy="240594"/>
          </a:xfrm>
        </p:grpSpPr>
        <p:sp>
          <p:nvSpPr>
            <p:cNvPr id="401" name="Google Shape;401;p34"/>
            <p:cNvSpPr/>
            <p:nvPr/>
          </p:nvSpPr>
          <p:spPr>
            <a:xfrm>
              <a:off x="5188500" y="471025"/>
              <a:ext cx="131425" cy="124575"/>
            </a:xfrm>
            <a:custGeom>
              <a:avLst/>
              <a:gdLst/>
              <a:ahLst/>
              <a:cxnLst/>
              <a:rect l="l" t="t" r="r" b="b"/>
              <a:pathLst>
                <a:path w="5257" h="4983" extrusionOk="0">
                  <a:moveTo>
                    <a:pt x="3936" y="0"/>
                  </a:moveTo>
                  <a:cubicBezTo>
                    <a:pt x="3898" y="0"/>
                    <a:pt x="3859" y="13"/>
                    <a:pt x="3823" y="41"/>
                  </a:cubicBezTo>
                  <a:lnTo>
                    <a:pt x="2609" y="976"/>
                  </a:lnTo>
                  <a:cubicBezTo>
                    <a:pt x="2574" y="1006"/>
                    <a:pt x="2533" y="1021"/>
                    <a:pt x="2492" y="1021"/>
                  </a:cubicBezTo>
                  <a:cubicBezTo>
                    <a:pt x="2463" y="1021"/>
                    <a:pt x="2435" y="1013"/>
                    <a:pt x="2410" y="996"/>
                  </a:cubicBezTo>
                  <a:lnTo>
                    <a:pt x="1085" y="200"/>
                  </a:lnTo>
                  <a:cubicBezTo>
                    <a:pt x="1056" y="182"/>
                    <a:pt x="1026" y="173"/>
                    <a:pt x="996" y="173"/>
                  </a:cubicBezTo>
                  <a:cubicBezTo>
                    <a:pt x="882" y="173"/>
                    <a:pt x="779" y="293"/>
                    <a:pt x="827" y="419"/>
                  </a:cubicBezTo>
                  <a:lnTo>
                    <a:pt x="1344" y="1863"/>
                  </a:lnTo>
                  <a:cubicBezTo>
                    <a:pt x="1375" y="1932"/>
                    <a:pt x="1355" y="2012"/>
                    <a:pt x="1295" y="2062"/>
                  </a:cubicBezTo>
                  <a:lnTo>
                    <a:pt x="130" y="3077"/>
                  </a:lnTo>
                  <a:cubicBezTo>
                    <a:pt x="1" y="3186"/>
                    <a:pt x="90" y="3396"/>
                    <a:pt x="260" y="3396"/>
                  </a:cubicBezTo>
                  <a:lnTo>
                    <a:pt x="1793" y="3346"/>
                  </a:lnTo>
                  <a:cubicBezTo>
                    <a:pt x="1872" y="3346"/>
                    <a:pt x="1941" y="3385"/>
                    <a:pt x="1972" y="3455"/>
                  </a:cubicBezTo>
                  <a:lnTo>
                    <a:pt x="2569" y="4869"/>
                  </a:lnTo>
                  <a:cubicBezTo>
                    <a:pt x="2602" y="4945"/>
                    <a:pt x="2671" y="4982"/>
                    <a:pt x="2739" y="4982"/>
                  </a:cubicBezTo>
                  <a:cubicBezTo>
                    <a:pt x="2814" y="4982"/>
                    <a:pt x="2887" y="4937"/>
                    <a:pt x="2907" y="4849"/>
                  </a:cubicBezTo>
                  <a:lnTo>
                    <a:pt x="3335" y="3376"/>
                  </a:lnTo>
                  <a:cubicBezTo>
                    <a:pt x="3365" y="3306"/>
                    <a:pt x="3425" y="3246"/>
                    <a:pt x="3494" y="3246"/>
                  </a:cubicBezTo>
                  <a:lnTo>
                    <a:pt x="5027" y="3107"/>
                  </a:lnTo>
                  <a:cubicBezTo>
                    <a:pt x="5197" y="3097"/>
                    <a:pt x="5257" y="2868"/>
                    <a:pt x="5117" y="2779"/>
                  </a:cubicBezTo>
                  <a:lnTo>
                    <a:pt x="3843" y="1912"/>
                  </a:lnTo>
                  <a:cubicBezTo>
                    <a:pt x="3783" y="1872"/>
                    <a:pt x="3753" y="1793"/>
                    <a:pt x="3773" y="1723"/>
                  </a:cubicBezTo>
                  <a:lnTo>
                    <a:pt x="4111" y="220"/>
                  </a:lnTo>
                  <a:cubicBezTo>
                    <a:pt x="4141" y="102"/>
                    <a:pt x="4045" y="0"/>
                    <a:pt x="39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5185025" y="466525"/>
              <a:ext cx="138625" cy="133450"/>
            </a:xfrm>
            <a:custGeom>
              <a:avLst/>
              <a:gdLst/>
              <a:ahLst/>
              <a:cxnLst/>
              <a:rect l="l" t="t" r="r" b="b"/>
              <a:pathLst>
                <a:path w="5545" h="5338" extrusionOk="0">
                  <a:moveTo>
                    <a:pt x="4082" y="360"/>
                  </a:moveTo>
                  <a:lnTo>
                    <a:pt x="3733" y="1864"/>
                  </a:lnTo>
                  <a:cubicBezTo>
                    <a:pt x="3703" y="2003"/>
                    <a:pt x="3763" y="2152"/>
                    <a:pt x="3883" y="2242"/>
                  </a:cubicBezTo>
                  <a:lnTo>
                    <a:pt x="5157" y="3107"/>
                  </a:lnTo>
                  <a:lnTo>
                    <a:pt x="3624" y="3247"/>
                  </a:lnTo>
                  <a:cubicBezTo>
                    <a:pt x="3474" y="3257"/>
                    <a:pt x="3345" y="3357"/>
                    <a:pt x="3305" y="3506"/>
                  </a:cubicBezTo>
                  <a:lnTo>
                    <a:pt x="2877" y="4979"/>
                  </a:lnTo>
                  <a:lnTo>
                    <a:pt x="2270" y="3565"/>
                  </a:lnTo>
                  <a:cubicBezTo>
                    <a:pt x="2210" y="3426"/>
                    <a:pt x="2080" y="3346"/>
                    <a:pt x="1941" y="3346"/>
                  </a:cubicBezTo>
                  <a:lnTo>
                    <a:pt x="1932" y="3346"/>
                  </a:lnTo>
                  <a:lnTo>
                    <a:pt x="388" y="3386"/>
                  </a:lnTo>
                  <a:lnTo>
                    <a:pt x="1553" y="2381"/>
                  </a:lnTo>
                  <a:cubicBezTo>
                    <a:pt x="1662" y="2282"/>
                    <a:pt x="1702" y="2122"/>
                    <a:pt x="1653" y="1983"/>
                  </a:cubicBezTo>
                  <a:lnTo>
                    <a:pt x="1135" y="539"/>
                  </a:lnTo>
                  <a:lnTo>
                    <a:pt x="2459" y="1326"/>
                  </a:lnTo>
                  <a:cubicBezTo>
                    <a:pt x="2513" y="1362"/>
                    <a:pt x="2576" y="1380"/>
                    <a:pt x="2639" y="1380"/>
                  </a:cubicBezTo>
                  <a:cubicBezTo>
                    <a:pt x="2715" y="1380"/>
                    <a:pt x="2792" y="1355"/>
                    <a:pt x="2857" y="1306"/>
                  </a:cubicBezTo>
                  <a:lnTo>
                    <a:pt x="4082" y="360"/>
                  </a:lnTo>
                  <a:close/>
                  <a:moveTo>
                    <a:pt x="4079" y="0"/>
                  </a:moveTo>
                  <a:cubicBezTo>
                    <a:pt x="4001" y="0"/>
                    <a:pt x="3922" y="28"/>
                    <a:pt x="3852" y="81"/>
                  </a:cubicBezTo>
                  <a:lnTo>
                    <a:pt x="2638" y="1017"/>
                  </a:lnTo>
                  <a:lnTo>
                    <a:pt x="1324" y="231"/>
                  </a:lnTo>
                  <a:cubicBezTo>
                    <a:pt x="1262" y="196"/>
                    <a:pt x="1196" y="178"/>
                    <a:pt x="1131" y="178"/>
                  </a:cubicBezTo>
                  <a:cubicBezTo>
                    <a:pt x="1051" y="178"/>
                    <a:pt x="972" y="205"/>
                    <a:pt x="906" y="261"/>
                  </a:cubicBezTo>
                  <a:cubicBezTo>
                    <a:pt x="786" y="360"/>
                    <a:pt x="747" y="519"/>
                    <a:pt x="797" y="659"/>
                  </a:cubicBezTo>
                  <a:lnTo>
                    <a:pt x="1314" y="2112"/>
                  </a:lnTo>
                  <a:lnTo>
                    <a:pt x="160" y="3118"/>
                  </a:lnTo>
                  <a:cubicBezTo>
                    <a:pt x="40" y="3217"/>
                    <a:pt x="0" y="3377"/>
                    <a:pt x="60" y="3526"/>
                  </a:cubicBezTo>
                  <a:cubicBezTo>
                    <a:pt x="110" y="3665"/>
                    <a:pt x="249" y="3755"/>
                    <a:pt x="408" y="3755"/>
                  </a:cubicBezTo>
                  <a:lnTo>
                    <a:pt x="1941" y="3705"/>
                  </a:lnTo>
                  <a:lnTo>
                    <a:pt x="2549" y="5118"/>
                  </a:lnTo>
                  <a:cubicBezTo>
                    <a:pt x="2598" y="5258"/>
                    <a:pt x="2728" y="5337"/>
                    <a:pt x="2877" y="5337"/>
                  </a:cubicBezTo>
                  <a:lnTo>
                    <a:pt x="2897" y="5337"/>
                  </a:lnTo>
                  <a:cubicBezTo>
                    <a:pt x="3046" y="5328"/>
                    <a:pt x="3175" y="5228"/>
                    <a:pt x="3226" y="5078"/>
                  </a:cubicBezTo>
                  <a:lnTo>
                    <a:pt x="3653" y="3605"/>
                  </a:lnTo>
                  <a:lnTo>
                    <a:pt x="5186" y="3466"/>
                  </a:lnTo>
                  <a:cubicBezTo>
                    <a:pt x="5336" y="3456"/>
                    <a:pt x="5465" y="3346"/>
                    <a:pt x="5505" y="3197"/>
                  </a:cubicBezTo>
                  <a:cubicBezTo>
                    <a:pt x="5544" y="3048"/>
                    <a:pt x="5485" y="2899"/>
                    <a:pt x="5356" y="2809"/>
                  </a:cubicBezTo>
                  <a:lnTo>
                    <a:pt x="4082" y="1943"/>
                  </a:lnTo>
                  <a:lnTo>
                    <a:pt x="4430" y="440"/>
                  </a:lnTo>
                  <a:cubicBezTo>
                    <a:pt x="4460" y="291"/>
                    <a:pt x="4400" y="141"/>
                    <a:pt x="4270" y="62"/>
                  </a:cubicBezTo>
                  <a:cubicBezTo>
                    <a:pt x="4211" y="20"/>
                    <a:pt x="4145" y="0"/>
                    <a:pt x="4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5138046" y="491974"/>
              <a:ext cx="19675" cy="19425"/>
            </a:xfrm>
            <a:custGeom>
              <a:avLst/>
              <a:gdLst/>
              <a:ahLst/>
              <a:cxnLst/>
              <a:rect l="l" t="t" r="r" b="b"/>
              <a:pathLst>
                <a:path w="787" h="777" extrusionOk="0">
                  <a:moveTo>
                    <a:pt x="389" y="0"/>
                  </a:moveTo>
                  <a:cubicBezTo>
                    <a:pt x="179" y="0"/>
                    <a:pt x="0" y="170"/>
                    <a:pt x="0" y="389"/>
                  </a:cubicBezTo>
                  <a:cubicBezTo>
                    <a:pt x="0" y="608"/>
                    <a:pt x="179" y="777"/>
                    <a:pt x="389" y="777"/>
                  </a:cubicBezTo>
                  <a:cubicBezTo>
                    <a:pt x="608" y="777"/>
                    <a:pt x="787" y="608"/>
                    <a:pt x="787" y="389"/>
                  </a:cubicBezTo>
                  <a:cubicBezTo>
                    <a:pt x="787" y="170"/>
                    <a:pt x="608" y="0"/>
                    <a:pt x="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5307049" y="627244"/>
              <a:ext cx="19425" cy="19675"/>
            </a:xfrm>
            <a:custGeom>
              <a:avLst/>
              <a:gdLst/>
              <a:ahLst/>
              <a:cxnLst/>
              <a:rect l="l" t="t" r="r" b="b"/>
              <a:pathLst>
                <a:path w="777" h="787" extrusionOk="0">
                  <a:moveTo>
                    <a:pt x="388" y="0"/>
                  </a:moveTo>
                  <a:cubicBezTo>
                    <a:pt x="169" y="0"/>
                    <a:pt x="0" y="179"/>
                    <a:pt x="0" y="398"/>
                  </a:cubicBezTo>
                  <a:cubicBezTo>
                    <a:pt x="0" y="608"/>
                    <a:pt x="169" y="787"/>
                    <a:pt x="388" y="787"/>
                  </a:cubicBezTo>
                  <a:cubicBezTo>
                    <a:pt x="607" y="787"/>
                    <a:pt x="777" y="608"/>
                    <a:pt x="777" y="398"/>
                  </a:cubicBezTo>
                  <a:cubicBezTo>
                    <a:pt x="777" y="179"/>
                    <a:pt x="607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5203046" y="595597"/>
              <a:ext cx="9725" cy="9975"/>
            </a:xfrm>
            <a:custGeom>
              <a:avLst/>
              <a:gdLst/>
              <a:ahLst/>
              <a:cxnLst/>
              <a:rect l="l" t="t" r="r" b="b"/>
              <a:pathLst>
                <a:path w="389" h="399" extrusionOk="0">
                  <a:moveTo>
                    <a:pt x="199" y="0"/>
                  </a:moveTo>
                  <a:cubicBezTo>
                    <a:pt x="89" y="0"/>
                    <a:pt x="0" y="89"/>
                    <a:pt x="0" y="199"/>
                  </a:cubicBezTo>
                  <a:cubicBezTo>
                    <a:pt x="0" y="308"/>
                    <a:pt x="89" y="398"/>
                    <a:pt x="199" y="398"/>
                  </a:cubicBezTo>
                  <a:cubicBezTo>
                    <a:pt x="308" y="398"/>
                    <a:pt x="388" y="308"/>
                    <a:pt x="388" y="199"/>
                  </a:cubicBezTo>
                  <a:cubicBezTo>
                    <a:pt x="388" y="89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5303907" y="406325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0" y="1"/>
                  </a:moveTo>
                  <a:cubicBezTo>
                    <a:pt x="81" y="1"/>
                    <a:pt x="1" y="81"/>
                    <a:pt x="1" y="190"/>
                  </a:cubicBezTo>
                  <a:cubicBezTo>
                    <a:pt x="1" y="300"/>
                    <a:pt x="81" y="390"/>
                    <a:pt x="190" y="390"/>
                  </a:cubicBezTo>
                  <a:cubicBezTo>
                    <a:pt x="300" y="390"/>
                    <a:pt x="389" y="300"/>
                    <a:pt x="389" y="190"/>
                  </a:cubicBezTo>
                  <a:cubicBezTo>
                    <a:pt x="389" y="81"/>
                    <a:pt x="300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5494265" y="1384558"/>
            <a:ext cx="3315198" cy="3321257"/>
          </a:xfrm>
        </p:spPr>
        <p:txBody>
          <a:bodyPr/>
          <a:lstStyle/>
          <a:p>
            <a:pPr marL="127000" indent="0">
              <a:buNone/>
            </a:pPr>
            <a:r>
              <a:rPr lang="es-PE" dirty="0"/>
              <a:t>Los datos provienen del anime </a:t>
            </a:r>
            <a:r>
              <a:rPr lang="es-PE" dirty="0" err="1"/>
              <a:t>metaserial</a:t>
            </a:r>
            <a:r>
              <a:rPr lang="es-PE" dirty="0"/>
              <a:t> </a:t>
            </a:r>
            <a:r>
              <a:rPr lang="es-PE" dirty="0" err="1"/>
              <a:t>Pokemón</a:t>
            </a:r>
            <a:r>
              <a:rPr lang="es-PE" dirty="0"/>
              <a:t>, </a:t>
            </a:r>
            <a:r>
              <a:rPr lang="es-ES" dirty="0"/>
              <a:t>que contiene diversos personajes, y especies de Pokémon con diferentes poderes de ataques y defensa.</a:t>
            </a:r>
          </a:p>
          <a:p>
            <a:pPr marL="127000" indent="0">
              <a:buNone/>
            </a:pPr>
            <a:r>
              <a:rPr lang="es-ES" dirty="0"/>
              <a:t>La base cuenta con 799 registros y cuenta con 13 campos, identificándose bloques como:</a:t>
            </a:r>
          </a:p>
          <a:p>
            <a:pPr marL="127000" indent="0">
              <a:buNone/>
            </a:pPr>
            <a:r>
              <a:rPr lang="es-ES" dirty="0"/>
              <a:t>  - Identificadores (ID, </a:t>
            </a:r>
            <a:r>
              <a:rPr lang="es-ES" dirty="0" err="1"/>
              <a:t>name</a:t>
            </a:r>
            <a:r>
              <a:rPr lang="es-ES" dirty="0"/>
              <a:t>)</a:t>
            </a:r>
          </a:p>
          <a:p>
            <a:pPr marL="127000" indent="0">
              <a:buNone/>
            </a:pPr>
            <a:r>
              <a:rPr lang="es-ES" dirty="0"/>
              <a:t>  -  Variables para analizar</a:t>
            </a:r>
            <a:endParaRPr lang="es-PE" dirty="0"/>
          </a:p>
        </p:txBody>
      </p:sp>
      <p:sp>
        <p:nvSpPr>
          <p:cNvPr id="33" name="Google Shape;304;p33"/>
          <p:cNvSpPr txBox="1">
            <a:spLocks/>
          </p:cNvSpPr>
          <p:nvPr/>
        </p:nvSpPr>
        <p:spPr>
          <a:xfrm>
            <a:off x="548577" y="4117757"/>
            <a:ext cx="4649221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54B"/>
              </a:buClr>
              <a:buSzPts val="1600"/>
              <a:buFont typeface="Red Hat Text"/>
              <a:buChar char="●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100" dirty="0"/>
              <a:t>Fuente: </a:t>
            </a:r>
            <a:r>
              <a:rPr lang="en-US" sz="1100" dirty="0" err="1"/>
              <a:t>Kaggle</a:t>
            </a:r>
            <a:r>
              <a:rPr lang="en-US" sz="1100" dirty="0"/>
              <a:t>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100" dirty="0"/>
              <a:t>https://www.kaggle.com/mmetter/pokemon-data-analysis-tutorial</a:t>
            </a:r>
          </a:p>
        </p:txBody>
      </p:sp>
      <p:pic>
        <p:nvPicPr>
          <p:cNvPr id="34" name="Google Shape;271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4185" y="189571"/>
            <a:ext cx="1248542" cy="104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Imagen 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73" y="1284392"/>
            <a:ext cx="4695825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ALMACENAMIENTO</a:t>
            </a:r>
            <a:endParaRPr dirty="0"/>
          </a:p>
        </p:txBody>
      </p:sp>
      <p:sp>
        <p:nvSpPr>
          <p:cNvPr id="303" name="Google Shape;303;p3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05" name="Google Shape;305;p33"/>
          <p:cNvGrpSpPr/>
          <p:nvPr/>
        </p:nvGrpSpPr>
        <p:grpSpPr>
          <a:xfrm flipH="1">
            <a:off x="-50113" y="728399"/>
            <a:ext cx="3118952" cy="2721238"/>
            <a:chOff x="3861050" y="1260500"/>
            <a:chExt cx="2089750" cy="1823275"/>
          </a:xfrm>
        </p:grpSpPr>
        <p:sp>
          <p:nvSpPr>
            <p:cNvPr id="306" name="Google Shape;306;p33"/>
            <p:cNvSpPr/>
            <p:nvPr/>
          </p:nvSpPr>
          <p:spPr>
            <a:xfrm>
              <a:off x="3861050" y="1260500"/>
              <a:ext cx="2089750" cy="1823275"/>
            </a:xfrm>
            <a:custGeom>
              <a:avLst/>
              <a:gdLst/>
              <a:ahLst/>
              <a:cxnLst/>
              <a:rect l="l" t="t" r="r" b="b"/>
              <a:pathLst>
                <a:path w="83590" h="72931" extrusionOk="0">
                  <a:moveTo>
                    <a:pt x="33532" y="51858"/>
                  </a:moveTo>
                  <a:lnTo>
                    <a:pt x="29974" y="54070"/>
                  </a:lnTo>
                  <a:lnTo>
                    <a:pt x="29166" y="53182"/>
                  </a:lnTo>
                  <a:lnTo>
                    <a:pt x="31587" y="51961"/>
                  </a:lnTo>
                  <a:lnTo>
                    <a:pt x="33532" y="51858"/>
                  </a:lnTo>
                  <a:close/>
                  <a:moveTo>
                    <a:pt x="21430" y="57277"/>
                  </a:moveTo>
                  <a:cubicBezTo>
                    <a:pt x="21430" y="57278"/>
                    <a:pt x="17067" y="59511"/>
                    <a:pt x="16281" y="59945"/>
                  </a:cubicBezTo>
                  <a:cubicBezTo>
                    <a:pt x="15473" y="60400"/>
                    <a:pt x="13964" y="60483"/>
                    <a:pt x="13964" y="60483"/>
                  </a:cubicBezTo>
                  <a:lnTo>
                    <a:pt x="21430" y="57277"/>
                  </a:lnTo>
                  <a:close/>
                  <a:moveTo>
                    <a:pt x="66958" y="1"/>
                  </a:moveTo>
                  <a:lnTo>
                    <a:pt x="56657" y="12102"/>
                  </a:lnTo>
                  <a:lnTo>
                    <a:pt x="34834" y="15660"/>
                  </a:lnTo>
                  <a:lnTo>
                    <a:pt x="16838" y="26312"/>
                  </a:lnTo>
                  <a:lnTo>
                    <a:pt x="19342" y="41061"/>
                  </a:lnTo>
                  <a:lnTo>
                    <a:pt x="19734" y="45011"/>
                  </a:lnTo>
                  <a:lnTo>
                    <a:pt x="17067" y="46872"/>
                  </a:lnTo>
                  <a:lnTo>
                    <a:pt x="15743" y="45901"/>
                  </a:lnTo>
                  <a:cubicBezTo>
                    <a:pt x="15743" y="45901"/>
                    <a:pt x="2483" y="54691"/>
                    <a:pt x="1242" y="55849"/>
                  </a:cubicBezTo>
                  <a:cubicBezTo>
                    <a:pt x="1" y="57008"/>
                    <a:pt x="1" y="59677"/>
                    <a:pt x="539" y="61290"/>
                  </a:cubicBezTo>
                  <a:cubicBezTo>
                    <a:pt x="928" y="62487"/>
                    <a:pt x="2333" y="64245"/>
                    <a:pt x="4404" y="64245"/>
                  </a:cubicBezTo>
                  <a:cubicBezTo>
                    <a:pt x="5088" y="64245"/>
                    <a:pt x="5845" y="64053"/>
                    <a:pt x="6661" y="63585"/>
                  </a:cubicBezTo>
                  <a:cubicBezTo>
                    <a:pt x="6661" y="63585"/>
                    <a:pt x="7267" y="64239"/>
                    <a:pt x="8200" y="64239"/>
                  </a:cubicBezTo>
                  <a:cubicBezTo>
                    <a:pt x="8316" y="64239"/>
                    <a:pt x="8438" y="64229"/>
                    <a:pt x="8564" y="64206"/>
                  </a:cubicBezTo>
                  <a:lnTo>
                    <a:pt x="8564" y="64206"/>
                  </a:lnTo>
                  <a:cubicBezTo>
                    <a:pt x="7861" y="64517"/>
                    <a:pt x="6910" y="65240"/>
                    <a:pt x="7199" y="66627"/>
                  </a:cubicBezTo>
                  <a:cubicBezTo>
                    <a:pt x="7654" y="68757"/>
                    <a:pt x="10158" y="71260"/>
                    <a:pt x="10778" y="72314"/>
                  </a:cubicBezTo>
                  <a:cubicBezTo>
                    <a:pt x="11054" y="72800"/>
                    <a:pt x="11718" y="72931"/>
                    <a:pt x="12356" y="72931"/>
                  </a:cubicBezTo>
                  <a:cubicBezTo>
                    <a:pt x="13106" y="72931"/>
                    <a:pt x="13818" y="72750"/>
                    <a:pt x="13818" y="72750"/>
                  </a:cubicBezTo>
                  <a:cubicBezTo>
                    <a:pt x="13818" y="72750"/>
                    <a:pt x="19218" y="71343"/>
                    <a:pt x="24099" y="69606"/>
                  </a:cubicBezTo>
                  <a:cubicBezTo>
                    <a:pt x="29001" y="67868"/>
                    <a:pt x="35559" y="64785"/>
                    <a:pt x="35559" y="64785"/>
                  </a:cubicBezTo>
                  <a:lnTo>
                    <a:pt x="34938" y="64206"/>
                  </a:lnTo>
                  <a:lnTo>
                    <a:pt x="49438" y="56036"/>
                  </a:lnTo>
                  <a:cubicBezTo>
                    <a:pt x="49438" y="56036"/>
                    <a:pt x="62160" y="53802"/>
                    <a:pt x="70433" y="50162"/>
                  </a:cubicBezTo>
                  <a:lnTo>
                    <a:pt x="83589" y="47059"/>
                  </a:lnTo>
                  <a:lnTo>
                    <a:pt x="83589" y="5255"/>
                  </a:lnTo>
                  <a:lnTo>
                    <a:pt x="66958" y="1"/>
                  </a:ln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5593400" y="1730575"/>
              <a:ext cx="356850" cy="387875"/>
            </a:xfrm>
            <a:custGeom>
              <a:avLst/>
              <a:gdLst/>
              <a:ahLst/>
              <a:cxnLst/>
              <a:rect l="l" t="t" r="r" b="b"/>
              <a:pathLst>
                <a:path w="14274" h="15515" extrusionOk="0">
                  <a:moveTo>
                    <a:pt x="14274" y="1"/>
                  </a:moveTo>
                  <a:lnTo>
                    <a:pt x="2422" y="6579"/>
                  </a:lnTo>
                  <a:lnTo>
                    <a:pt x="1" y="7902"/>
                  </a:lnTo>
                  <a:lnTo>
                    <a:pt x="4758" y="14500"/>
                  </a:lnTo>
                  <a:lnTo>
                    <a:pt x="5503" y="15514"/>
                  </a:lnTo>
                  <a:cubicBezTo>
                    <a:pt x="5503" y="15514"/>
                    <a:pt x="5586" y="15452"/>
                    <a:pt x="5732" y="15369"/>
                  </a:cubicBezTo>
                  <a:cubicBezTo>
                    <a:pt x="6124" y="15142"/>
                    <a:pt x="6910" y="14687"/>
                    <a:pt x="7944" y="14108"/>
                  </a:cubicBezTo>
                  <a:cubicBezTo>
                    <a:pt x="8109" y="14004"/>
                    <a:pt x="8255" y="13921"/>
                    <a:pt x="8421" y="13818"/>
                  </a:cubicBezTo>
                  <a:cubicBezTo>
                    <a:pt x="10137" y="12845"/>
                    <a:pt x="12329" y="11604"/>
                    <a:pt x="14274" y="10550"/>
                  </a:cubicBezTo>
                  <a:lnTo>
                    <a:pt x="14274" y="1"/>
                  </a:lnTo>
                  <a:close/>
                </a:path>
              </a:pathLst>
            </a:custGeom>
            <a:solidFill>
              <a:srgbClr val="CC1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5711850" y="1930700"/>
              <a:ext cx="238400" cy="469550"/>
            </a:xfrm>
            <a:custGeom>
              <a:avLst/>
              <a:gdLst/>
              <a:ahLst/>
              <a:cxnLst/>
              <a:rect l="l" t="t" r="r" b="b"/>
              <a:pathLst>
                <a:path w="9536" h="18782" extrusionOk="0">
                  <a:moveTo>
                    <a:pt x="9536" y="0"/>
                  </a:moveTo>
                  <a:lnTo>
                    <a:pt x="2235" y="3538"/>
                  </a:lnTo>
                  <a:lnTo>
                    <a:pt x="1" y="4614"/>
                  </a:lnTo>
                  <a:lnTo>
                    <a:pt x="621" y="6330"/>
                  </a:lnTo>
                  <a:lnTo>
                    <a:pt x="994" y="7364"/>
                  </a:lnTo>
                  <a:lnTo>
                    <a:pt x="5172" y="18782"/>
                  </a:lnTo>
                  <a:cubicBezTo>
                    <a:pt x="6185" y="18658"/>
                    <a:pt x="7116" y="18514"/>
                    <a:pt x="7963" y="18327"/>
                  </a:cubicBezTo>
                  <a:cubicBezTo>
                    <a:pt x="8543" y="18203"/>
                    <a:pt x="9061" y="18078"/>
                    <a:pt x="9536" y="17954"/>
                  </a:cubicBezTo>
                  <a:lnTo>
                    <a:pt x="9536" y="0"/>
                  </a:lnTo>
                  <a:close/>
                </a:path>
              </a:pathLst>
            </a:custGeom>
            <a:solidFill>
              <a:srgbClr val="CC1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5500875" y="2056375"/>
              <a:ext cx="449925" cy="447300"/>
            </a:xfrm>
            <a:custGeom>
              <a:avLst/>
              <a:gdLst/>
              <a:ahLst/>
              <a:cxnLst/>
              <a:rect l="l" t="t" r="r" b="b"/>
              <a:pathLst>
                <a:path w="17997" h="17892" extrusionOk="0">
                  <a:moveTo>
                    <a:pt x="17644" y="0"/>
                  </a:moveTo>
                  <a:cubicBezTo>
                    <a:pt x="15865" y="392"/>
                    <a:pt x="14107" y="847"/>
                    <a:pt x="12390" y="1385"/>
                  </a:cubicBezTo>
                  <a:cubicBezTo>
                    <a:pt x="10983" y="1820"/>
                    <a:pt x="9598" y="2317"/>
                    <a:pt x="8211" y="2833"/>
                  </a:cubicBezTo>
                  <a:cubicBezTo>
                    <a:pt x="6556" y="3475"/>
                    <a:pt x="4943" y="4198"/>
                    <a:pt x="3351" y="4965"/>
                  </a:cubicBezTo>
                  <a:cubicBezTo>
                    <a:pt x="2999" y="5130"/>
                    <a:pt x="0" y="6454"/>
                    <a:pt x="227" y="7116"/>
                  </a:cubicBezTo>
                  <a:lnTo>
                    <a:pt x="3867" y="17892"/>
                  </a:lnTo>
                  <a:cubicBezTo>
                    <a:pt x="3867" y="17892"/>
                    <a:pt x="11956" y="15845"/>
                    <a:pt x="17996" y="14190"/>
                  </a:cubicBezTo>
                  <a:lnTo>
                    <a:pt x="17996" y="765"/>
                  </a:lnTo>
                  <a:cubicBezTo>
                    <a:pt x="17955" y="641"/>
                    <a:pt x="17892" y="517"/>
                    <a:pt x="17831" y="414"/>
                  </a:cubicBezTo>
                  <a:cubicBezTo>
                    <a:pt x="17768" y="268"/>
                    <a:pt x="17706" y="124"/>
                    <a:pt x="17644" y="0"/>
                  </a:cubicBezTo>
                  <a:close/>
                </a:path>
              </a:pathLst>
            </a:custGeom>
            <a:solidFill>
              <a:srgbClr val="FED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5408825" y="1817625"/>
              <a:ext cx="533150" cy="416650"/>
            </a:xfrm>
            <a:custGeom>
              <a:avLst/>
              <a:gdLst/>
              <a:ahLst/>
              <a:cxnLst/>
              <a:rect l="l" t="t" r="r" b="b"/>
              <a:pathLst>
                <a:path w="21326" h="16666" extrusionOk="0">
                  <a:moveTo>
                    <a:pt x="6477" y="0"/>
                  </a:moveTo>
                  <a:cubicBezTo>
                    <a:pt x="6211" y="0"/>
                    <a:pt x="5958" y="28"/>
                    <a:pt x="5729" y="96"/>
                  </a:cubicBezTo>
                  <a:cubicBezTo>
                    <a:pt x="3765" y="1875"/>
                    <a:pt x="1882" y="3717"/>
                    <a:pt x="0" y="5579"/>
                  </a:cubicBezTo>
                  <a:lnTo>
                    <a:pt x="3454" y="15362"/>
                  </a:lnTo>
                  <a:lnTo>
                    <a:pt x="3495" y="15445"/>
                  </a:lnTo>
                  <a:lnTo>
                    <a:pt x="3537" y="15549"/>
                  </a:lnTo>
                  <a:cubicBezTo>
                    <a:pt x="3537" y="15610"/>
                    <a:pt x="3578" y="15673"/>
                    <a:pt x="3599" y="15734"/>
                  </a:cubicBezTo>
                  <a:lnTo>
                    <a:pt x="3641" y="15858"/>
                  </a:lnTo>
                  <a:cubicBezTo>
                    <a:pt x="3682" y="15962"/>
                    <a:pt x="3702" y="16087"/>
                    <a:pt x="3743" y="16169"/>
                  </a:cubicBezTo>
                  <a:lnTo>
                    <a:pt x="3868" y="16520"/>
                  </a:lnTo>
                  <a:cubicBezTo>
                    <a:pt x="3879" y="16541"/>
                    <a:pt x="3889" y="16563"/>
                    <a:pt x="3897" y="16581"/>
                  </a:cubicBezTo>
                  <a:lnTo>
                    <a:pt x="3897" y="16581"/>
                  </a:lnTo>
                  <a:cubicBezTo>
                    <a:pt x="3924" y="15897"/>
                    <a:pt x="6695" y="14673"/>
                    <a:pt x="7033" y="14515"/>
                  </a:cubicBezTo>
                  <a:cubicBezTo>
                    <a:pt x="8625" y="13748"/>
                    <a:pt x="10238" y="13025"/>
                    <a:pt x="11893" y="12383"/>
                  </a:cubicBezTo>
                  <a:cubicBezTo>
                    <a:pt x="13280" y="11867"/>
                    <a:pt x="14665" y="11370"/>
                    <a:pt x="16072" y="10935"/>
                  </a:cubicBezTo>
                  <a:cubicBezTo>
                    <a:pt x="17789" y="10397"/>
                    <a:pt x="19547" y="9942"/>
                    <a:pt x="21326" y="9550"/>
                  </a:cubicBezTo>
                  <a:cubicBezTo>
                    <a:pt x="18967" y="4958"/>
                    <a:pt x="13920" y="1627"/>
                    <a:pt x="9019" y="469"/>
                  </a:cubicBezTo>
                  <a:cubicBezTo>
                    <a:pt x="8323" y="295"/>
                    <a:pt x="7337" y="0"/>
                    <a:pt x="6477" y="0"/>
                  </a:cubicBezTo>
                  <a:close/>
                  <a:moveTo>
                    <a:pt x="3897" y="16581"/>
                  </a:moveTo>
                  <a:cubicBezTo>
                    <a:pt x="3896" y="16610"/>
                    <a:pt x="3900" y="16639"/>
                    <a:pt x="3909" y="16666"/>
                  </a:cubicBezTo>
                  <a:lnTo>
                    <a:pt x="3909" y="16644"/>
                  </a:lnTo>
                  <a:lnTo>
                    <a:pt x="3909" y="16624"/>
                  </a:lnTo>
                  <a:cubicBezTo>
                    <a:pt x="3909" y="16614"/>
                    <a:pt x="3904" y="16599"/>
                    <a:pt x="3897" y="16581"/>
                  </a:cubicBezTo>
                  <a:close/>
                </a:path>
              </a:pathLst>
            </a:custGeom>
            <a:solidFill>
              <a:srgbClr val="F4C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4779475" y="1929150"/>
              <a:ext cx="870850" cy="722450"/>
            </a:xfrm>
            <a:custGeom>
              <a:avLst/>
              <a:gdLst/>
              <a:ahLst/>
              <a:cxnLst/>
              <a:rect l="l" t="t" r="r" b="b"/>
              <a:pathLst>
                <a:path w="34834" h="28898" extrusionOk="0">
                  <a:moveTo>
                    <a:pt x="25980" y="1"/>
                  </a:moveTo>
                  <a:lnTo>
                    <a:pt x="0" y="22071"/>
                  </a:lnTo>
                  <a:cubicBezTo>
                    <a:pt x="0" y="22071"/>
                    <a:pt x="248" y="22671"/>
                    <a:pt x="808" y="23499"/>
                  </a:cubicBezTo>
                  <a:cubicBezTo>
                    <a:pt x="2090" y="25463"/>
                    <a:pt x="5027" y="28753"/>
                    <a:pt x="10177" y="28897"/>
                  </a:cubicBezTo>
                  <a:cubicBezTo>
                    <a:pt x="10201" y="28897"/>
                    <a:pt x="10225" y="28897"/>
                    <a:pt x="10250" y="28897"/>
                  </a:cubicBezTo>
                  <a:cubicBezTo>
                    <a:pt x="14076" y="28897"/>
                    <a:pt x="33696" y="22671"/>
                    <a:pt x="33696" y="22671"/>
                  </a:cubicBezTo>
                  <a:cubicBezTo>
                    <a:pt x="33696" y="22671"/>
                    <a:pt x="34833" y="16755"/>
                    <a:pt x="31918" y="9392"/>
                  </a:cubicBezTo>
                  <a:cubicBezTo>
                    <a:pt x="30718" y="6413"/>
                    <a:pt x="28856" y="3165"/>
                    <a:pt x="25980" y="1"/>
                  </a:cubicBezTo>
                  <a:close/>
                </a:path>
              </a:pathLst>
            </a:custGeom>
            <a:solidFill>
              <a:srgbClr val="F11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4779475" y="1929150"/>
              <a:ext cx="802575" cy="587475"/>
            </a:xfrm>
            <a:custGeom>
              <a:avLst/>
              <a:gdLst/>
              <a:ahLst/>
              <a:cxnLst/>
              <a:rect l="l" t="t" r="r" b="b"/>
              <a:pathLst>
                <a:path w="32103" h="23499" extrusionOk="0">
                  <a:moveTo>
                    <a:pt x="25980" y="1"/>
                  </a:moveTo>
                  <a:lnTo>
                    <a:pt x="0" y="22071"/>
                  </a:lnTo>
                  <a:cubicBezTo>
                    <a:pt x="0" y="22071"/>
                    <a:pt x="248" y="22671"/>
                    <a:pt x="808" y="23499"/>
                  </a:cubicBezTo>
                  <a:lnTo>
                    <a:pt x="32103" y="9991"/>
                  </a:lnTo>
                  <a:cubicBezTo>
                    <a:pt x="30903" y="6992"/>
                    <a:pt x="28856" y="3165"/>
                    <a:pt x="25980" y="1"/>
                  </a:cubicBezTo>
                  <a:close/>
                </a:path>
              </a:pathLst>
            </a:custGeom>
            <a:solidFill>
              <a:srgbClr val="CC1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4683825" y="1288425"/>
              <a:ext cx="1266425" cy="1126850"/>
            </a:xfrm>
            <a:custGeom>
              <a:avLst/>
              <a:gdLst/>
              <a:ahLst/>
              <a:cxnLst/>
              <a:rect l="l" t="t" r="r" b="b"/>
              <a:pathLst>
                <a:path w="50657" h="45074" extrusionOk="0">
                  <a:moveTo>
                    <a:pt x="34729" y="1"/>
                  </a:moveTo>
                  <a:lnTo>
                    <a:pt x="27696" y="7344"/>
                  </a:lnTo>
                  <a:lnTo>
                    <a:pt x="12514" y="23167"/>
                  </a:lnTo>
                  <a:lnTo>
                    <a:pt x="9226" y="26623"/>
                  </a:lnTo>
                  <a:lnTo>
                    <a:pt x="9204" y="26623"/>
                  </a:lnTo>
                  <a:lnTo>
                    <a:pt x="8666" y="27180"/>
                  </a:lnTo>
                  <a:lnTo>
                    <a:pt x="7612" y="28297"/>
                  </a:lnTo>
                  <a:lnTo>
                    <a:pt x="7384" y="28526"/>
                  </a:lnTo>
                  <a:lnTo>
                    <a:pt x="7157" y="28774"/>
                  </a:lnTo>
                  <a:lnTo>
                    <a:pt x="3641" y="32456"/>
                  </a:lnTo>
                  <a:lnTo>
                    <a:pt x="3619" y="32456"/>
                  </a:lnTo>
                  <a:lnTo>
                    <a:pt x="3517" y="32580"/>
                  </a:lnTo>
                  <a:lnTo>
                    <a:pt x="1261" y="34916"/>
                  </a:lnTo>
                  <a:lnTo>
                    <a:pt x="1034" y="35145"/>
                  </a:lnTo>
                  <a:lnTo>
                    <a:pt x="806" y="35393"/>
                  </a:lnTo>
                  <a:lnTo>
                    <a:pt x="0" y="36240"/>
                  </a:lnTo>
                  <a:lnTo>
                    <a:pt x="806" y="36965"/>
                  </a:lnTo>
                  <a:lnTo>
                    <a:pt x="1303" y="37399"/>
                  </a:lnTo>
                  <a:lnTo>
                    <a:pt x="2750" y="38703"/>
                  </a:lnTo>
                  <a:lnTo>
                    <a:pt x="4137" y="39922"/>
                  </a:lnTo>
                  <a:lnTo>
                    <a:pt x="4303" y="40068"/>
                  </a:lnTo>
                  <a:lnTo>
                    <a:pt x="5502" y="41163"/>
                  </a:lnTo>
                  <a:lnTo>
                    <a:pt x="6391" y="41949"/>
                  </a:lnTo>
                  <a:lnTo>
                    <a:pt x="6909" y="42426"/>
                  </a:lnTo>
                  <a:lnTo>
                    <a:pt x="8440" y="43769"/>
                  </a:lnTo>
                  <a:lnTo>
                    <a:pt x="9722" y="44908"/>
                  </a:lnTo>
                  <a:lnTo>
                    <a:pt x="9888" y="45073"/>
                  </a:lnTo>
                  <a:lnTo>
                    <a:pt x="12370" y="43604"/>
                  </a:lnTo>
                  <a:lnTo>
                    <a:pt x="14397" y="42404"/>
                  </a:lnTo>
                  <a:lnTo>
                    <a:pt x="14955" y="42053"/>
                  </a:lnTo>
                  <a:lnTo>
                    <a:pt x="14976" y="42053"/>
                  </a:lnTo>
                  <a:lnTo>
                    <a:pt x="50657" y="23354"/>
                  </a:lnTo>
                  <a:lnTo>
                    <a:pt x="50657" y="4841"/>
                  </a:lnTo>
                  <a:cubicBezTo>
                    <a:pt x="48940" y="4427"/>
                    <a:pt x="47099" y="3931"/>
                    <a:pt x="45176" y="3373"/>
                  </a:cubicBezTo>
                  <a:lnTo>
                    <a:pt x="44679" y="3249"/>
                  </a:lnTo>
                  <a:cubicBezTo>
                    <a:pt x="44534" y="3186"/>
                    <a:pt x="44368" y="3145"/>
                    <a:pt x="44203" y="3103"/>
                  </a:cubicBezTo>
                  <a:cubicBezTo>
                    <a:pt x="44037" y="3042"/>
                    <a:pt x="43872" y="3001"/>
                    <a:pt x="43706" y="2959"/>
                  </a:cubicBezTo>
                  <a:cubicBezTo>
                    <a:pt x="41411" y="2256"/>
                    <a:pt x="38970" y="1490"/>
                    <a:pt x="36384" y="580"/>
                  </a:cubicBezTo>
                  <a:cubicBezTo>
                    <a:pt x="36219" y="538"/>
                    <a:pt x="36053" y="477"/>
                    <a:pt x="35888" y="414"/>
                  </a:cubicBezTo>
                  <a:cubicBezTo>
                    <a:pt x="35515" y="270"/>
                    <a:pt x="35123" y="146"/>
                    <a:pt x="34729" y="1"/>
                  </a:cubicBezTo>
                  <a:close/>
                </a:path>
              </a:pathLst>
            </a:custGeom>
            <a:solidFill>
              <a:srgbClr val="1E8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4683825" y="1288425"/>
              <a:ext cx="1266425" cy="1122700"/>
            </a:xfrm>
            <a:custGeom>
              <a:avLst/>
              <a:gdLst/>
              <a:ahLst/>
              <a:cxnLst/>
              <a:rect l="l" t="t" r="r" b="b"/>
              <a:pathLst>
                <a:path w="50657" h="44908" extrusionOk="0">
                  <a:moveTo>
                    <a:pt x="34729" y="1"/>
                  </a:moveTo>
                  <a:lnTo>
                    <a:pt x="27696" y="7344"/>
                  </a:lnTo>
                  <a:lnTo>
                    <a:pt x="12514" y="23167"/>
                  </a:lnTo>
                  <a:lnTo>
                    <a:pt x="9226" y="26623"/>
                  </a:lnTo>
                  <a:lnTo>
                    <a:pt x="9204" y="26623"/>
                  </a:lnTo>
                  <a:lnTo>
                    <a:pt x="8666" y="27180"/>
                  </a:lnTo>
                  <a:lnTo>
                    <a:pt x="7612" y="28297"/>
                  </a:lnTo>
                  <a:lnTo>
                    <a:pt x="7384" y="28526"/>
                  </a:lnTo>
                  <a:lnTo>
                    <a:pt x="7157" y="28774"/>
                  </a:lnTo>
                  <a:lnTo>
                    <a:pt x="3641" y="32456"/>
                  </a:lnTo>
                  <a:lnTo>
                    <a:pt x="3619" y="32456"/>
                  </a:lnTo>
                  <a:lnTo>
                    <a:pt x="3517" y="32580"/>
                  </a:lnTo>
                  <a:lnTo>
                    <a:pt x="1261" y="34916"/>
                  </a:lnTo>
                  <a:lnTo>
                    <a:pt x="1034" y="35145"/>
                  </a:lnTo>
                  <a:lnTo>
                    <a:pt x="806" y="35393"/>
                  </a:lnTo>
                  <a:lnTo>
                    <a:pt x="0" y="36240"/>
                  </a:lnTo>
                  <a:lnTo>
                    <a:pt x="806" y="36965"/>
                  </a:lnTo>
                  <a:lnTo>
                    <a:pt x="1303" y="37399"/>
                  </a:lnTo>
                  <a:lnTo>
                    <a:pt x="2750" y="38703"/>
                  </a:lnTo>
                  <a:lnTo>
                    <a:pt x="4137" y="39922"/>
                  </a:lnTo>
                  <a:lnTo>
                    <a:pt x="4303" y="40068"/>
                  </a:lnTo>
                  <a:lnTo>
                    <a:pt x="5502" y="41163"/>
                  </a:lnTo>
                  <a:lnTo>
                    <a:pt x="6391" y="41949"/>
                  </a:lnTo>
                  <a:lnTo>
                    <a:pt x="6909" y="42426"/>
                  </a:lnTo>
                  <a:lnTo>
                    <a:pt x="8440" y="43769"/>
                  </a:lnTo>
                  <a:lnTo>
                    <a:pt x="9722" y="44908"/>
                  </a:lnTo>
                  <a:lnTo>
                    <a:pt x="16258" y="39963"/>
                  </a:lnTo>
                  <a:lnTo>
                    <a:pt x="26042" y="32558"/>
                  </a:lnTo>
                  <a:lnTo>
                    <a:pt x="29993" y="29580"/>
                  </a:lnTo>
                  <a:lnTo>
                    <a:pt x="31565" y="28380"/>
                  </a:lnTo>
                  <a:lnTo>
                    <a:pt x="31875" y="28153"/>
                  </a:lnTo>
                  <a:lnTo>
                    <a:pt x="37936" y="23561"/>
                  </a:lnTo>
                  <a:lnTo>
                    <a:pt x="50657" y="13942"/>
                  </a:lnTo>
                  <a:lnTo>
                    <a:pt x="50657" y="4841"/>
                  </a:lnTo>
                  <a:cubicBezTo>
                    <a:pt x="48940" y="4427"/>
                    <a:pt x="47099" y="3931"/>
                    <a:pt x="45176" y="3373"/>
                  </a:cubicBezTo>
                  <a:lnTo>
                    <a:pt x="44679" y="3249"/>
                  </a:lnTo>
                  <a:cubicBezTo>
                    <a:pt x="44534" y="3186"/>
                    <a:pt x="44368" y="3145"/>
                    <a:pt x="44203" y="3103"/>
                  </a:cubicBezTo>
                  <a:cubicBezTo>
                    <a:pt x="44037" y="3042"/>
                    <a:pt x="43872" y="3001"/>
                    <a:pt x="43706" y="2959"/>
                  </a:cubicBezTo>
                  <a:cubicBezTo>
                    <a:pt x="41411" y="2256"/>
                    <a:pt x="38970" y="1490"/>
                    <a:pt x="36384" y="580"/>
                  </a:cubicBezTo>
                  <a:cubicBezTo>
                    <a:pt x="36219" y="538"/>
                    <a:pt x="36053" y="477"/>
                    <a:pt x="35888" y="414"/>
                  </a:cubicBezTo>
                  <a:cubicBezTo>
                    <a:pt x="35515" y="270"/>
                    <a:pt x="35123" y="146"/>
                    <a:pt x="34729" y="1"/>
                  </a:cubicBezTo>
                  <a:close/>
                </a:path>
              </a:pathLst>
            </a:custGeom>
            <a:solidFill>
              <a:srgbClr val="20B7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4247875" y="2310250"/>
              <a:ext cx="476800" cy="323750"/>
            </a:xfrm>
            <a:custGeom>
              <a:avLst/>
              <a:gdLst/>
              <a:ahLst/>
              <a:cxnLst/>
              <a:rect l="l" t="t" r="r" b="b"/>
              <a:pathLst>
                <a:path w="19072" h="12950" extrusionOk="0">
                  <a:moveTo>
                    <a:pt x="11997" y="1"/>
                  </a:moveTo>
                  <a:lnTo>
                    <a:pt x="0" y="6848"/>
                  </a:lnTo>
                  <a:lnTo>
                    <a:pt x="2959" y="11357"/>
                  </a:lnTo>
                  <a:lnTo>
                    <a:pt x="3910" y="12949"/>
                  </a:lnTo>
                  <a:lnTo>
                    <a:pt x="17458" y="8503"/>
                  </a:lnTo>
                  <a:cubicBezTo>
                    <a:pt x="17458" y="8503"/>
                    <a:pt x="19071" y="6123"/>
                    <a:pt x="17582" y="3290"/>
                  </a:cubicBezTo>
                  <a:cubicBezTo>
                    <a:pt x="17562" y="3227"/>
                    <a:pt x="17521" y="3166"/>
                    <a:pt x="17499" y="3125"/>
                  </a:cubicBezTo>
                  <a:cubicBezTo>
                    <a:pt x="15969" y="456"/>
                    <a:pt x="11997" y="1"/>
                    <a:pt x="11997" y="1"/>
                  </a:cubicBezTo>
                  <a:close/>
                </a:path>
              </a:pathLst>
            </a:custGeom>
            <a:solidFill>
              <a:srgbClr val="F11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4321825" y="2388350"/>
              <a:ext cx="402850" cy="271000"/>
            </a:xfrm>
            <a:custGeom>
              <a:avLst/>
              <a:gdLst/>
              <a:ahLst/>
              <a:cxnLst/>
              <a:rect l="l" t="t" r="r" b="b"/>
              <a:pathLst>
                <a:path w="16114" h="10840" extrusionOk="0">
                  <a:moveTo>
                    <a:pt x="14541" y="1"/>
                  </a:moveTo>
                  <a:cubicBezTo>
                    <a:pt x="9867" y="4985"/>
                    <a:pt x="1862" y="7654"/>
                    <a:pt x="1" y="8233"/>
                  </a:cubicBezTo>
                  <a:lnTo>
                    <a:pt x="1490" y="10840"/>
                  </a:lnTo>
                  <a:lnTo>
                    <a:pt x="15907" y="4965"/>
                  </a:lnTo>
                  <a:cubicBezTo>
                    <a:pt x="15907" y="4965"/>
                    <a:pt x="16113" y="2999"/>
                    <a:pt x="14624" y="166"/>
                  </a:cubicBezTo>
                  <a:cubicBezTo>
                    <a:pt x="14604" y="103"/>
                    <a:pt x="14563" y="42"/>
                    <a:pt x="14541" y="1"/>
                  </a:cubicBezTo>
                  <a:close/>
                </a:path>
              </a:pathLst>
            </a:custGeom>
            <a:solidFill>
              <a:srgbClr val="CC1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3882275" y="2439475"/>
              <a:ext cx="499025" cy="409650"/>
            </a:xfrm>
            <a:custGeom>
              <a:avLst/>
              <a:gdLst/>
              <a:ahLst/>
              <a:cxnLst/>
              <a:rect l="l" t="t" r="r" b="b"/>
              <a:pathLst>
                <a:path w="19961" h="16386" extrusionOk="0">
                  <a:moveTo>
                    <a:pt x="15148" y="1"/>
                  </a:moveTo>
                  <a:cubicBezTo>
                    <a:pt x="15097" y="1"/>
                    <a:pt x="15045" y="16"/>
                    <a:pt x="14996" y="44"/>
                  </a:cubicBezTo>
                  <a:cubicBezTo>
                    <a:pt x="13424" y="996"/>
                    <a:pt x="1344" y="8464"/>
                    <a:pt x="663" y="9683"/>
                  </a:cubicBezTo>
                  <a:cubicBezTo>
                    <a:pt x="1" y="10904"/>
                    <a:pt x="103" y="12601"/>
                    <a:pt x="414" y="13718"/>
                  </a:cubicBezTo>
                  <a:cubicBezTo>
                    <a:pt x="456" y="13862"/>
                    <a:pt x="497" y="13966"/>
                    <a:pt x="539" y="14090"/>
                  </a:cubicBezTo>
                  <a:cubicBezTo>
                    <a:pt x="1055" y="15455"/>
                    <a:pt x="2028" y="16385"/>
                    <a:pt x="3517" y="16385"/>
                  </a:cubicBezTo>
                  <a:cubicBezTo>
                    <a:pt x="4737" y="16385"/>
                    <a:pt x="5875" y="15434"/>
                    <a:pt x="5875" y="15434"/>
                  </a:cubicBezTo>
                  <a:cubicBezTo>
                    <a:pt x="5875" y="15434"/>
                    <a:pt x="6724" y="16284"/>
                    <a:pt x="7344" y="16284"/>
                  </a:cubicBezTo>
                  <a:cubicBezTo>
                    <a:pt x="7401" y="16284"/>
                    <a:pt x="7456" y="16277"/>
                    <a:pt x="7509" y="16261"/>
                  </a:cubicBezTo>
                  <a:cubicBezTo>
                    <a:pt x="8109" y="16054"/>
                    <a:pt x="9681" y="14896"/>
                    <a:pt x="9536" y="14214"/>
                  </a:cubicBezTo>
                  <a:cubicBezTo>
                    <a:pt x="9516" y="14068"/>
                    <a:pt x="9474" y="13944"/>
                    <a:pt x="9453" y="13862"/>
                  </a:cubicBezTo>
                  <a:cubicBezTo>
                    <a:pt x="9373" y="13636"/>
                    <a:pt x="9305" y="13611"/>
                    <a:pt x="9279" y="13611"/>
                  </a:cubicBezTo>
                  <a:cubicBezTo>
                    <a:pt x="9274" y="13611"/>
                    <a:pt x="9270" y="13612"/>
                    <a:pt x="9269" y="13613"/>
                  </a:cubicBezTo>
                  <a:lnTo>
                    <a:pt x="9269" y="13613"/>
                  </a:lnTo>
                  <a:lnTo>
                    <a:pt x="19775" y="9352"/>
                  </a:lnTo>
                  <a:cubicBezTo>
                    <a:pt x="19878" y="9311"/>
                    <a:pt x="19961" y="9187"/>
                    <a:pt x="19941" y="9063"/>
                  </a:cubicBezTo>
                  <a:cubicBezTo>
                    <a:pt x="19900" y="8629"/>
                    <a:pt x="19734" y="7512"/>
                    <a:pt x="19279" y="6147"/>
                  </a:cubicBezTo>
                  <a:cubicBezTo>
                    <a:pt x="18678" y="4244"/>
                    <a:pt x="17500" y="1845"/>
                    <a:pt x="15308" y="66"/>
                  </a:cubicBezTo>
                  <a:cubicBezTo>
                    <a:pt x="15263" y="21"/>
                    <a:pt x="15207" y="1"/>
                    <a:pt x="15148" y="1"/>
                  </a:cubicBezTo>
                  <a:close/>
                </a:path>
              </a:pathLst>
            </a:custGeom>
            <a:solidFill>
              <a:srgbClr val="FED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4113950" y="2593125"/>
              <a:ext cx="267350" cy="186700"/>
            </a:xfrm>
            <a:custGeom>
              <a:avLst/>
              <a:gdLst/>
              <a:ahLst/>
              <a:cxnLst/>
              <a:rect l="l" t="t" r="r" b="b"/>
              <a:pathLst>
                <a:path w="10694" h="7468" extrusionOk="0">
                  <a:moveTo>
                    <a:pt x="10012" y="1"/>
                  </a:moveTo>
                  <a:cubicBezTo>
                    <a:pt x="7219" y="3228"/>
                    <a:pt x="227" y="7323"/>
                    <a:pt x="1" y="7467"/>
                  </a:cubicBezTo>
                  <a:lnTo>
                    <a:pt x="10508" y="3206"/>
                  </a:lnTo>
                  <a:cubicBezTo>
                    <a:pt x="10611" y="3165"/>
                    <a:pt x="10694" y="3041"/>
                    <a:pt x="10674" y="2917"/>
                  </a:cubicBezTo>
                  <a:cubicBezTo>
                    <a:pt x="10633" y="2483"/>
                    <a:pt x="10467" y="1366"/>
                    <a:pt x="10012" y="1"/>
                  </a:cubicBezTo>
                  <a:close/>
                </a:path>
              </a:pathLst>
            </a:custGeom>
            <a:solidFill>
              <a:srgbClr val="F4C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892625" y="2782400"/>
              <a:ext cx="231700" cy="66725"/>
            </a:xfrm>
            <a:custGeom>
              <a:avLst/>
              <a:gdLst/>
              <a:ahLst/>
              <a:cxnLst/>
              <a:rect l="l" t="t" r="r" b="b"/>
              <a:pathLst>
                <a:path w="9268" h="2669" extrusionOk="0">
                  <a:moveTo>
                    <a:pt x="0" y="1"/>
                  </a:moveTo>
                  <a:lnTo>
                    <a:pt x="0" y="1"/>
                  </a:lnTo>
                  <a:cubicBezTo>
                    <a:pt x="42" y="145"/>
                    <a:pt x="83" y="249"/>
                    <a:pt x="125" y="373"/>
                  </a:cubicBezTo>
                  <a:cubicBezTo>
                    <a:pt x="641" y="1738"/>
                    <a:pt x="1614" y="2668"/>
                    <a:pt x="3103" y="2668"/>
                  </a:cubicBezTo>
                  <a:cubicBezTo>
                    <a:pt x="4323" y="2668"/>
                    <a:pt x="5461" y="1717"/>
                    <a:pt x="5461" y="1717"/>
                  </a:cubicBezTo>
                  <a:cubicBezTo>
                    <a:pt x="5461" y="1717"/>
                    <a:pt x="6310" y="2567"/>
                    <a:pt x="6930" y="2567"/>
                  </a:cubicBezTo>
                  <a:cubicBezTo>
                    <a:pt x="6987" y="2567"/>
                    <a:pt x="7042" y="2560"/>
                    <a:pt x="7095" y="2544"/>
                  </a:cubicBezTo>
                  <a:cubicBezTo>
                    <a:pt x="7695" y="2337"/>
                    <a:pt x="9267" y="1179"/>
                    <a:pt x="9122" y="497"/>
                  </a:cubicBezTo>
                  <a:cubicBezTo>
                    <a:pt x="9102" y="351"/>
                    <a:pt x="9060" y="227"/>
                    <a:pt x="9039" y="145"/>
                  </a:cubicBezTo>
                  <a:cubicBezTo>
                    <a:pt x="8087" y="1592"/>
                    <a:pt x="7632" y="1531"/>
                    <a:pt x="6970" y="1799"/>
                  </a:cubicBezTo>
                  <a:cubicBezTo>
                    <a:pt x="6895" y="1827"/>
                    <a:pt x="6817" y="1840"/>
                    <a:pt x="6736" y="1840"/>
                  </a:cubicBezTo>
                  <a:cubicBezTo>
                    <a:pt x="6105" y="1840"/>
                    <a:pt x="5357" y="1076"/>
                    <a:pt x="5357" y="1076"/>
                  </a:cubicBezTo>
                  <a:cubicBezTo>
                    <a:pt x="4679" y="1421"/>
                    <a:pt x="4034" y="1559"/>
                    <a:pt x="3436" y="1559"/>
                  </a:cubicBezTo>
                  <a:cubicBezTo>
                    <a:pt x="1916" y="1559"/>
                    <a:pt x="697" y="668"/>
                    <a:pt x="0" y="1"/>
                  </a:cubicBezTo>
                  <a:close/>
                </a:path>
              </a:pathLst>
            </a:custGeom>
            <a:solidFill>
              <a:srgbClr val="F4C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4007925" y="2784275"/>
              <a:ext cx="31050" cy="46225"/>
            </a:xfrm>
            <a:custGeom>
              <a:avLst/>
              <a:gdLst/>
              <a:ahLst/>
              <a:cxnLst/>
              <a:rect l="l" t="t" r="r" b="b"/>
              <a:pathLst>
                <a:path w="1242" h="1849" extrusionOk="0">
                  <a:moveTo>
                    <a:pt x="263" y="0"/>
                  </a:moveTo>
                  <a:cubicBezTo>
                    <a:pt x="224" y="0"/>
                    <a:pt x="184" y="9"/>
                    <a:pt x="146" y="28"/>
                  </a:cubicBezTo>
                  <a:cubicBezTo>
                    <a:pt x="42" y="91"/>
                    <a:pt x="0" y="235"/>
                    <a:pt x="63" y="359"/>
                  </a:cubicBezTo>
                  <a:lnTo>
                    <a:pt x="766" y="1724"/>
                  </a:lnTo>
                  <a:cubicBezTo>
                    <a:pt x="808" y="1807"/>
                    <a:pt x="891" y="1848"/>
                    <a:pt x="973" y="1848"/>
                  </a:cubicBezTo>
                  <a:cubicBezTo>
                    <a:pt x="1015" y="1848"/>
                    <a:pt x="1056" y="1848"/>
                    <a:pt x="1097" y="1829"/>
                  </a:cubicBezTo>
                  <a:cubicBezTo>
                    <a:pt x="1200" y="1766"/>
                    <a:pt x="1241" y="1622"/>
                    <a:pt x="1180" y="1498"/>
                  </a:cubicBezTo>
                  <a:lnTo>
                    <a:pt x="477" y="132"/>
                  </a:lnTo>
                  <a:cubicBezTo>
                    <a:pt x="433" y="46"/>
                    <a:pt x="351" y="0"/>
                    <a:pt x="263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924150" y="2743000"/>
              <a:ext cx="41400" cy="114925"/>
            </a:xfrm>
            <a:custGeom>
              <a:avLst/>
              <a:gdLst/>
              <a:ahLst/>
              <a:cxnLst/>
              <a:rect l="l" t="t" r="r" b="b"/>
              <a:pathLst>
                <a:path w="1656" h="4597" extrusionOk="0">
                  <a:moveTo>
                    <a:pt x="943" y="0"/>
                  </a:moveTo>
                  <a:cubicBezTo>
                    <a:pt x="858" y="0"/>
                    <a:pt x="770" y="53"/>
                    <a:pt x="725" y="129"/>
                  </a:cubicBezTo>
                  <a:cubicBezTo>
                    <a:pt x="0" y="1514"/>
                    <a:pt x="207" y="3334"/>
                    <a:pt x="1222" y="4514"/>
                  </a:cubicBezTo>
                  <a:cubicBezTo>
                    <a:pt x="1263" y="4575"/>
                    <a:pt x="1324" y="4597"/>
                    <a:pt x="1407" y="4597"/>
                  </a:cubicBezTo>
                  <a:cubicBezTo>
                    <a:pt x="1448" y="4597"/>
                    <a:pt x="1511" y="4575"/>
                    <a:pt x="1553" y="4555"/>
                  </a:cubicBezTo>
                  <a:cubicBezTo>
                    <a:pt x="1655" y="4472"/>
                    <a:pt x="1655" y="4307"/>
                    <a:pt x="1572" y="4203"/>
                  </a:cubicBezTo>
                  <a:cubicBezTo>
                    <a:pt x="684" y="3168"/>
                    <a:pt x="497" y="1577"/>
                    <a:pt x="1139" y="355"/>
                  </a:cubicBezTo>
                  <a:cubicBezTo>
                    <a:pt x="1200" y="231"/>
                    <a:pt x="1159" y="87"/>
                    <a:pt x="1035" y="24"/>
                  </a:cubicBezTo>
                  <a:cubicBezTo>
                    <a:pt x="1006" y="8"/>
                    <a:pt x="975" y="0"/>
                    <a:pt x="943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3893125" y="2725200"/>
              <a:ext cx="46075" cy="121850"/>
            </a:xfrm>
            <a:custGeom>
              <a:avLst/>
              <a:gdLst/>
              <a:ahLst/>
              <a:cxnLst/>
              <a:rect l="l" t="t" r="r" b="b"/>
              <a:pathLst>
                <a:path w="1843" h="4874" extrusionOk="0">
                  <a:moveTo>
                    <a:pt x="665" y="0"/>
                  </a:moveTo>
                  <a:cubicBezTo>
                    <a:pt x="565" y="0"/>
                    <a:pt x="468" y="59"/>
                    <a:pt x="436" y="157"/>
                  </a:cubicBezTo>
                  <a:cubicBezTo>
                    <a:pt x="42" y="1191"/>
                    <a:pt x="0" y="2391"/>
                    <a:pt x="353" y="3778"/>
                  </a:cubicBezTo>
                  <a:cubicBezTo>
                    <a:pt x="414" y="4005"/>
                    <a:pt x="477" y="4274"/>
                    <a:pt x="662" y="4501"/>
                  </a:cubicBezTo>
                  <a:cubicBezTo>
                    <a:pt x="849" y="4729"/>
                    <a:pt x="1117" y="4873"/>
                    <a:pt x="1365" y="4873"/>
                  </a:cubicBezTo>
                  <a:lnTo>
                    <a:pt x="1490" y="4873"/>
                  </a:lnTo>
                  <a:cubicBezTo>
                    <a:pt x="1614" y="4853"/>
                    <a:pt x="1696" y="4812"/>
                    <a:pt x="1759" y="4729"/>
                  </a:cubicBezTo>
                  <a:cubicBezTo>
                    <a:pt x="1842" y="4647"/>
                    <a:pt x="1842" y="4501"/>
                    <a:pt x="1759" y="4398"/>
                  </a:cubicBezTo>
                  <a:cubicBezTo>
                    <a:pt x="1707" y="4357"/>
                    <a:pt x="1650" y="4336"/>
                    <a:pt x="1593" y="4336"/>
                  </a:cubicBezTo>
                  <a:cubicBezTo>
                    <a:pt x="1536" y="4336"/>
                    <a:pt x="1480" y="4357"/>
                    <a:pt x="1428" y="4398"/>
                  </a:cubicBezTo>
                  <a:lnTo>
                    <a:pt x="1407" y="4398"/>
                  </a:lnTo>
                  <a:cubicBezTo>
                    <a:pt x="1395" y="4400"/>
                    <a:pt x="1382" y="4401"/>
                    <a:pt x="1370" y="4401"/>
                  </a:cubicBezTo>
                  <a:cubicBezTo>
                    <a:pt x="1239" y="4401"/>
                    <a:pt x="1110" y="4307"/>
                    <a:pt x="1035" y="4211"/>
                  </a:cubicBezTo>
                  <a:cubicBezTo>
                    <a:pt x="910" y="4067"/>
                    <a:pt x="849" y="3861"/>
                    <a:pt x="808" y="3654"/>
                  </a:cubicBezTo>
                  <a:cubicBezTo>
                    <a:pt x="497" y="2371"/>
                    <a:pt x="518" y="1254"/>
                    <a:pt x="869" y="323"/>
                  </a:cubicBezTo>
                  <a:cubicBezTo>
                    <a:pt x="932" y="199"/>
                    <a:pt x="869" y="74"/>
                    <a:pt x="745" y="13"/>
                  </a:cubicBezTo>
                  <a:cubicBezTo>
                    <a:pt x="719" y="5"/>
                    <a:pt x="692" y="0"/>
                    <a:pt x="665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4403550" y="2354725"/>
              <a:ext cx="360425" cy="192350"/>
            </a:xfrm>
            <a:custGeom>
              <a:avLst/>
              <a:gdLst/>
              <a:ahLst/>
              <a:cxnLst/>
              <a:rect l="l" t="t" r="r" b="b"/>
              <a:pathLst>
                <a:path w="14417" h="7694" extrusionOk="0">
                  <a:moveTo>
                    <a:pt x="1964" y="0"/>
                  </a:moveTo>
                  <a:lnTo>
                    <a:pt x="0" y="1324"/>
                  </a:lnTo>
                  <a:cubicBezTo>
                    <a:pt x="0" y="1324"/>
                    <a:pt x="1158" y="5069"/>
                    <a:pt x="4096" y="6744"/>
                  </a:cubicBezTo>
                  <a:cubicBezTo>
                    <a:pt x="5256" y="7414"/>
                    <a:pt x="6635" y="7693"/>
                    <a:pt x="8067" y="7693"/>
                  </a:cubicBezTo>
                  <a:cubicBezTo>
                    <a:pt x="10261" y="7693"/>
                    <a:pt x="12577" y="7037"/>
                    <a:pt x="14417" y="6123"/>
                  </a:cubicBezTo>
                  <a:lnTo>
                    <a:pt x="7033" y="5855"/>
                  </a:lnTo>
                  <a:lnTo>
                    <a:pt x="3205" y="3020"/>
                  </a:lnTo>
                  <a:lnTo>
                    <a:pt x="1964" y="0"/>
                  </a:ln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4193600" y="1435300"/>
              <a:ext cx="1284550" cy="970175"/>
            </a:xfrm>
            <a:custGeom>
              <a:avLst/>
              <a:gdLst/>
              <a:ahLst/>
              <a:cxnLst/>
              <a:rect l="l" t="t" r="r" b="b"/>
              <a:pathLst>
                <a:path w="51382" h="38807" extrusionOk="0">
                  <a:moveTo>
                    <a:pt x="47169" y="0"/>
                  </a:moveTo>
                  <a:cubicBezTo>
                    <a:pt x="47131" y="0"/>
                    <a:pt x="47091" y="13"/>
                    <a:pt x="47057" y="41"/>
                  </a:cubicBezTo>
                  <a:cubicBezTo>
                    <a:pt x="46624" y="394"/>
                    <a:pt x="45775" y="973"/>
                    <a:pt x="44823" y="1241"/>
                  </a:cubicBezTo>
                  <a:cubicBezTo>
                    <a:pt x="44586" y="1310"/>
                    <a:pt x="44343" y="1338"/>
                    <a:pt x="44092" y="1338"/>
                  </a:cubicBezTo>
                  <a:cubicBezTo>
                    <a:pt x="43074" y="1338"/>
                    <a:pt x="41912" y="885"/>
                    <a:pt x="40365" y="885"/>
                  </a:cubicBezTo>
                  <a:cubicBezTo>
                    <a:pt x="39998" y="885"/>
                    <a:pt x="39610" y="910"/>
                    <a:pt x="39197" y="973"/>
                  </a:cubicBezTo>
                  <a:cubicBezTo>
                    <a:pt x="36984" y="1324"/>
                    <a:pt x="35330" y="3414"/>
                    <a:pt x="33653" y="4716"/>
                  </a:cubicBezTo>
                  <a:cubicBezTo>
                    <a:pt x="30572" y="3910"/>
                    <a:pt x="27448" y="3103"/>
                    <a:pt x="24262" y="3042"/>
                  </a:cubicBezTo>
                  <a:cubicBezTo>
                    <a:pt x="24097" y="3037"/>
                    <a:pt x="23932" y="3035"/>
                    <a:pt x="23767" y="3035"/>
                  </a:cubicBezTo>
                  <a:cubicBezTo>
                    <a:pt x="20738" y="3035"/>
                    <a:pt x="17658" y="3764"/>
                    <a:pt x="15265" y="5626"/>
                  </a:cubicBezTo>
                  <a:cubicBezTo>
                    <a:pt x="14810" y="5999"/>
                    <a:pt x="14355" y="6412"/>
                    <a:pt x="13796" y="6641"/>
                  </a:cubicBezTo>
                  <a:cubicBezTo>
                    <a:pt x="13321" y="6848"/>
                    <a:pt x="12803" y="6889"/>
                    <a:pt x="12307" y="6950"/>
                  </a:cubicBezTo>
                  <a:cubicBezTo>
                    <a:pt x="9369" y="7240"/>
                    <a:pt x="6184" y="7716"/>
                    <a:pt x="4115" y="9805"/>
                  </a:cubicBezTo>
                  <a:cubicBezTo>
                    <a:pt x="2833" y="11087"/>
                    <a:pt x="2130" y="12929"/>
                    <a:pt x="2212" y="14749"/>
                  </a:cubicBezTo>
                  <a:cubicBezTo>
                    <a:pt x="2212" y="15204"/>
                    <a:pt x="2295" y="15679"/>
                    <a:pt x="2130" y="16114"/>
                  </a:cubicBezTo>
                  <a:cubicBezTo>
                    <a:pt x="1986" y="16506"/>
                    <a:pt x="1675" y="16796"/>
                    <a:pt x="1407" y="17127"/>
                  </a:cubicBezTo>
                  <a:cubicBezTo>
                    <a:pt x="0" y="18886"/>
                    <a:pt x="662" y="20602"/>
                    <a:pt x="765" y="22568"/>
                  </a:cubicBezTo>
                  <a:cubicBezTo>
                    <a:pt x="910" y="26002"/>
                    <a:pt x="4344" y="26766"/>
                    <a:pt x="4281" y="29477"/>
                  </a:cubicBezTo>
                  <a:cubicBezTo>
                    <a:pt x="4198" y="32185"/>
                    <a:pt x="2461" y="34254"/>
                    <a:pt x="3930" y="36840"/>
                  </a:cubicBezTo>
                  <a:cubicBezTo>
                    <a:pt x="4835" y="38446"/>
                    <a:pt x="6432" y="38806"/>
                    <a:pt x="7802" y="38806"/>
                  </a:cubicBezTo>
                  <a:cubicBezTo>
                    <a:pt x="8249" y="38806"/>
                    <a:pt x="8672" y="38768"/>
                    <a:pt x="9038" y="38722"/>
                  </a:cubicBezTo>
                  <a:cubicBezTo>
                    <a:pt x="9308" y="38680"/>
                    <a:pt x="9556" y="38639"/>
                    <a:pt x="9763" y="38619"/>
                  </a:cubicBezTo>
                  <a:cubicBezTo>
                    <a:pt x="10963" y="38412"/>
                    <a:pt x="45010" y="26912"/>
                    <a:pt x="49705" y="25318"/>
                  </a:cubicBezTo>
                  <a:cubicBezTo>
                    <a:pt x="49975" y="25235"/>
                    <a:pt x="50201" y="25070"/>
                    <a:pt x="50367" y="24863"/>
                  </a:cubicBezTo>
                  <a:lnTo>
                    <a:pt x="50388" y="24843"/>
                  </a:lnTo>
                  <a:cubicBezTo>
                    <a:pt x="50449" y="24760"/>
                    <a:pt x="50512" y="24656"/>
                    <a:pt x="50554" y="24573"/>
                  </a:cubicBezTo>
                  <a:cubicBezTo>
                    <a:pt x="50905" y="23870"/>
                    <a:pt x="51381" y="22629"/>
                    <a:pt x="51111" y="21285"/>
                  </a:cubicBezTo>
                  <a:cubicBezTo>
                    <a:pt x="50698" y="19154"/>
                    <a:pt x="49354" y="18368"/>
                    <a:pt x="49023" y="17438"/>
                  </a:cubicBezTo>
                  <a:cubicBezTo>
                    <a:pt x="48982" y="17292"/>
                    <a:pt x="48940" y="17168"/>
                    <a:pt x="48940" y="17024"/>
                  </a:cubicBezTo>
                  <a:cubicBezTo>
                    <a:pt x="48940" y="15866"/>
                    <a:pt x="50118" y="14253"/>
                    <a:pt x="50036" y="11605"/>
                  </a:cubicBezTo>
                  <a:cubicBezTo>
                    <a:pt x="49892" y="7882"/>
                    <a:pt x="47967" y="6641"/>
                    <a:pt x="47534" y="5317"/>
                  </a:cubicBezTo>
                  <a:cubicBezTo>
                    <a:pt x="47140" y="4178"/>
                    <a:pt x="47285" y="1304"/>
                    <a:pt x="47368" y="207"/>
                  </a:cubicBezTo>
                  <a:cubicBezTo>
                    <a:pt x="47368" y="87"/>
                    <a:pt x="47270" y="0"/>
                    <a:pt x="47169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4320800" y="1863000"/>
              <a:ext cx="1157350" cy="540350"/>
            </a:xfrm>
            <a:custGeom>
              <a:avLst/>
              <a:gdLst/>
              <a:ahLst/>
              <a:cxnLst/>
              <a:rect l="l" t="t" r="r" b="b"/>
              <a:pathLst>
                <a:path w="46294" h="21614" extrusionOk="0">
                  <a:moveTo>
                    <a:pt x="41838" y="0"/>
                  </a:moveTo>
                  <a:cubicBezTo>
                    <a:pt x="36954" y="0"/>
                    <a:pt x="27945" y="2749"/>
                    <a:pt x="27945" y="2749"/>
                  </a:cubicBezTo>
                  <a:cubicBezTo>
                    <a:pt x="27945" y="2749"/>
                    <a:pt x="4902" y="7465"/>
                    <a:pt x="3123" y="8976"/>
                  </a:cubicBezTo>
                  <a:cubicBezTo>
                    <a:pt x="2234" y="9721"/>
                    <a:pt x="0" y="12700"/>
                    <a:pt x="952" y="16961"/>
                  </a:cubicBezTo>
                  <a:cubicBezTo>
                    <a:pt x="1551" y="19711"/>
                    <a:pt x="2999" y="21015"/>
                    <a:pt x="3950" y="21614"/>
                  </a:cubicBezTo>
                  <a:cubicBezTo>
                    <a:pt x="4220" y="21572"/>
                    <a:pt x="4468" y="21531"/>
                    <a:pt x="4675" y="21511"/>
                  </a:cubicBezTo>
                  <a:cubicBezTo>
                    <a:pt x="7612" y="21035"/>
                    <a:pt x="10652" y="19608"/>
                    <a:pt x="13465" y="18677"/>
                  </a:cubicBezTo>
                  <a:cubicBezTo>
                    <a:pt x="14665" y="18263"/>
                    <a:pt x="15989" y="17623"/>
                    <a:pt x="17230" y="17436"/>
                  </a:cubicBezTo>
                  <a:cubicBezTo>
                    <a:pt x="18471" y="17250"/>
                    <a:pt x="19795" y="17374"/>
                    <a:pt x="21077" y="17167"/>
                  </a:cubicBezTo>
                  <a:cubicBezTo>
                    <a:pt x="23705" y="16732"/>
                    <a:pt x="26270" y="15863"/>
                    <a:pt x="28711" y="14829"/>
                  </a:cubicBezTo>
                  <a:cubicBezTo>
                    <a:pt x="31772" y="13527"/>
                    <a:pt x="34710" y="11955"/>
                    <a:pt x="37688" y="10507"/>
                  </a:cubicBezTo>
                  <a:cubicBezTo>
                    <a:pt x="39839" y="9473"/>
                    <a:pt x="42341" y="8996"/>
                    <a:pt x="44617" y="8210"/>
                  </a:cubicBezTo>
                  <a:cubicBezTo>
                    <a:pt x="44700" y="8190"/>
                    <a:pt x="44969" y="7983"/>
                    <a:pt x="45300" y="7735"/>
                  </a:cubicBezTo>
                  <a:cubicBezTo>
                    <a:pt x="45361" y="7652"/>
                    <a:pt x="45424" y="7548"/>
                    <a:pt x="45466" y="7465"/>
                  </a:cubicBezTo>
                  <a:cubicBezTo>
                    <a:pt x="45817" y="6762"/>
                    <a:pt x="46293" y="5521"/>
                    <a:pt x="46023" y="4177"/>
                  </a:cubicBezTo>
                  <a:cubicBezTo>
                    <a:pt x="45610" y="2046"/>
                    <a:pt x="44266" y="1260"/>
                    <a:pt x="43935" y="330"/>
                  </a:cubicBezTo>
                  <a:cubicBezTo>
                    <a:pt x="43707" y="226"/>
                    <a:pt x="43480" y="143"/>
                    <a:pt x="43252" y="102"/>
                  </a:cubicBezTo>
                  <a:cubicBezTo>
                    <a:pt x="42839" y="32"/>
                    <a:pt x="42362" y="0"/>
                    <a:pt x="41838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4324400" y="1698300"/>
              <a:ext cx="901375" cy="838100"/>
            </a:xfrm>
            <a:custGeom>
              <a:avLst/>
              <a:gdLst/>
              <a:ahLst/>
              <a:cxnLst/>
              <a:rect l="l" t="t" r="r" b="b"/>
              <a:pathLst>
                <a:path w="36055" h="33524" extrusionOk="0">
                  <a:moveTo>
                    <a:pt x="15756" y="0"/>
                  </a:moveTo>
                  <a:cubicBezTo>
                    <a:pt x="14123" y="0"/>
                    <a:pt x="12431" y="184"/>
                    <a:pt x="10819" y="671"/>
                  </a:cubicBezTo>
                  <a:cubicBezTo>
                    <a:pt x="4324" y="2636"/>
                    <a:pt x="0" y="9131"/>
                    <a:pt x="0" y="9131"/>
                  </a:cubicBezTo>
                  <a:cubicBezTo>
                    <a:pt x="0" y="9131"/>
                    <a:pt x="42" y="9255"/>
                    <a:pt x="105" y="9483"/>
                  </a:cubicBezTo>
                  <a:cubicBezTo>
                    <a:pt x="477" y="10537"/>
                    <a:pt x="1572" y="14012"/>
                    <a:pt x="2359" y="18811"/>
                  </a:cubicBezTo>
                  <a:cubicBezTo>
                    <a:pt x="3310" y="24561"/>
                    <a:pt x="3373" y="29920"/>
                    <a:pt x="7571" y="32278"/>
                  </a:cubicBezTo>
                  <a:cubicBezTo>
                    <a:pt x="9081" y="33132"/>
                    <a:pt x="10721" y="33524"/>
                    <a:pt x="12479" y="33524"/>
                  </a:cubicBezTo>
                  <a:cubicBezTo>
                    <a:pt x="15103" y="33524"/>
                    <a:pt x="17990" y="32650"/>
                    <a:pt x="21099" y="31139"/>
                  </a:cubicBezTo>
                  <a:cubicBezTo>
                    <a:pt x="26126" y="28698"/>
                    <a:pt x="30925" y="25658"/>
                    <a:pt x="30862" y="22203"/>
                  </a:cubicBezTo>
                  <a:cubicBezTo>
                    <a:pt x="30821" y="20239"/>
                    <a:pt x="30448" y="18005"/>
                    <a:pt x="30448" y="18005"/>
                  </a:cubicBezTo>
                  <a:cubicBezTo>
                    <a:pt x="30448" y="18005"/>
                    <a:pt x="36055" y="17343"/>
                    <a:pt x="35868" y="12255"/>
                  </a:cubicBezTo>
                  <a:cubicBezTo>
                    <a:pt x="35744" y="9162"/>
                    <a:pt x="33353" y="7979"/>
                    <a:pt x="31166" y="7979"/>
                  </a:cubicBezTo>
                  <a:cubicBezTo>
                    <a:pt x="29711" y="7979"/>
                    <a:pt x="28346" y="8503"/>
                    <a:pt x="27801" y="9337"/>
                  </a:cubicBezTo>
                  <a:lnTo>
                    <a:pt x="25112" y="1684"/>
                  </a:lnTo>
                  <a:cubicBezTo>
                    <a:pt x="25112" y="1684"/>
                    <a:pt x="20704" y="0"/>
                    <a:pt x="15756" y="0"/>
                  </a:cubicBezTo>
                  <a:close/>
                </a:path>
              </a:pathLst>
            </a:custGeom>
            <a:solidFill>
              <a:srgbClr val="C88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5064425" y="1953175"/>
              <a:ext cx="82750" cy="138875"/>
            </a:xfrm>
            <a:custGeom>
              <a:avLst/>
              <a:gdLst/>
              <a:ahLst/>
              <a:cxnLst/>
              <a:rect l="l" t="t" r="r" b="b"/>
              <a:pathLst>
                <a:path w="3310" h="5555" extrusionOk="0">
                  <a:moveTo>
                    <a:pt x="1842" y="1"/>
                  </a:moveTo>
                  <a:cubicBezTo>
                    <a:pt x="1572" y="1"/>
                    <a:pt x="1317" y="87"/>
                    <a:pt x="1076" y="259"/>
                  </a:cubicBezTo>
                  <a:cubicBezTo>
                    <a:pt x="83" y="1026"/>
                    <a:pt x="0" y="3508"/>
                    <a:pt x="930" y="5369"/>
                  </a:cubicBezTo>
                  <a:cubicBezTo>
                    <a:pt x="993" y="5493"/>
                    <a:pt x="1096" y="5555"/>
                    <a:pt x="1220" y="5555"/>
                  </a:cubicBezTo>
                  <a:cubicBezTo>
                    <a:pt x="1261" y="5555"/>
                    <a:pt x="1324" y="5535"/>
                    <a:pt x="1365" y="5513"/>
                  </a:cubicBezTo>
                  <a:cubicBezTo>
                    <a:pt x="1509" y="5452"/>
                    <a:pt x="1572" y="5245"/>
                    <a:pt x="1509" y="5100"/>
                  </a:cubicBezTo>
                  <a:cubicBezTo>
                    <a:pt x="662" y="3425"/>
                    <a:pt x="786" y="1294"/>
                    <a:pt x="1468" y="777"/>
                  </a:cubicBezTo>
                  <a:cubicBezTo>
                    <a:pt x="1577" y="684"/>
                    <a:pt x="1674" y="638"/>
                    <a:pt x="1777" y="638"/>
                  </a:cubicBezTo>
                  <a:cubicBezTo>
                    <a:pt x="1811" y="638"/>
                    <a:pt x="1846" y="643"/>
                    <a:pt x="1882" y="653"/>
                  </a:cubicBezTo>
                  <a:cubicBezTo>
                    <a:pt x="2254" y="695"/>
                    <a:pt x="2585" y="1108"/>
                    <a:pt x="2689" y="1252"/>
                  </a:cubicBezTo>
                  <a:cubicBezTo>
                    <a:pt x="2741" y="1343"/>
                    <a:pt x="2840" y="1393"/>
                    <a:pt x="2943" y="1393"/>
                  </a:cubicBezTo>
                  <a:cubicBezTo>
                    <a:pt x="3005" y="1393"/>
                    <a:pt x="3068" y="1374"/>
                    <a:pt x="3123" y="1335"/>
                  </a:cubicBezTo>
                  <a:cubicBezTo>
                    <a:pt x="3268" y="1232"/>
                    <a:pt x="3310" y="1045"/>
                    <a:pt x="3206" y="901"/>
                  </a:cubicBezTo>
                  <a:cubicBezTo>
                    <a:pt x="3164" y="819"/>
                    <a:pt x="2689" y="135"/>
                    <a:pt x="2006" y="11"/>
                  </a:cubicBezTo>
                  <a:cubicBezTo>
                    <a:pt x="1951" y="4"/>
                    <a:pt x="1896" y="1"/>
                    <a:pt x="1842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5070625" y="2005125"/>
              <a:ext cx="74975" cy="53825"/>
            </a:xfrm>
            <a:custGeom>
              <a:avLst/>
              <a:gdLst/>
              <a:ahLst/>
              <a:cxnLst/>
              <a:rect l="l" t="t" r="r" b="b"/>
              <a:pathLst>
                <a:path w="2999" h="2153" extrusionOk="0">
                  <a:moveTo>
                    <a:pt x="379" y="1"/>
                  </a:moveTo>
                  <a:cubicBezTo>
                    <a:pt x="275" y="1"/>
                    <a:pt x="172" y="52"/>
                    <a:pt x="103" y="147"/>
                  </a:cubicBezTo>
                  <a:cubicBezTo>
                    <a:pt x="0" y="291"/>
                    <a:pt x="42" y="478"/>
                    <a:pt x="186" y="581"/>
                  </a:cubicBezTo>
                  <a:lnTo>
                    <a:pt x="2483" y="2111"/>
                  </a:lnTo>
                  <a:cubicBezTo>
                    <a:pt x="2524" y="2133"/>
                    <a:pt x="2585" y="2153"/>
                    <a:pt x="2648" y="2153"/>
                  </a:cubicBezTo>
                  <a:cubicBezTo>
                    <a:pt x="2751" y="2153"/>
                    <a:pt x="2855" y="2111"/>
                    <a:pt x="2916" y="2009"/>
                  </a:cubicBezTo>
                  <a:cubicBezTo>
                    <a:pt x="2999" y="1863"/>
                    <a:pt x="2958" y="1678"/>
                    <a:pt x="2814" y="1574"/>
                  </a:cubicBezTo>
                  <a:lnTo>
                    <a:pt x="538" y="43"/>
                  </a:lnTo>
                  <a:cubicBezTo>
                    <a:pt x="488" y="15"/>
                    <a:pt x="434" y="1"/>
                    <a:pt x="379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4315100" y="1693600"/>
              <a:ext cx="755950" cy="415475"/>
            </a:xfrm>
            <a:custGeom>
              <a:avLst/>
              <a:gdLst/>
              <a:ahLst/>
              <a:cxnLst/>
              <a:rect l="l" t="t" r="r" b="b"/>
              <a:pathLst>
                <a:path w="30238" h="16619" extrusionOk="0">
                  <a:moveTo>
                    <a:pt x="16160" y="0"/>
                  </a:moveTo>
                  <a:cubicBezTo>
                    <a:pt x="14482" y="0"/>
                    <a:pt x="12744" y="190"/>
                    <a:pt x="11087" y="694"/>
                  </a:cubicBezTo>
                  <a:cubicBezTo>
                    <a:pt x="4448" y="2699"/>
                    <a:pt x="0" y="9340"/>
                    <a:pt x="0" y="9340"/>
                  </a:cubicBezTo>
                  <a:cubicBezTo>
                    <a:pt x="0" y="9340"/>
                    <a:pt x="41" y="9464"/>
                    <a:pt x="124" y="9691"/>
                  </a:cubicBezTo>
                  <a:cubicBezTo>
                    <a:pt x="859" y="10523"/>
                    <a:pt x="2430" y="11736"/>
                    <a:pt x="5366" y="11736"/>
                  </a:cubicBezTo>
                  <a:cubicBezTo>
                    <a:pt x="6811" y="11736"/>
                    <a:pt x="8587" y="11442"/>
                    <a:pt x="10756" y="10664"/>
                  </a:cubicBezTo>
                  <a:cubicBezTo>
                    <a:pt x="10756" y="10664"/>
                    <a:pt x="9019" y="8698"/>
                    <a:pt x="8357" y="7002"/>
                  </a:cubicBezTo>
                  <a:cubicBezTo>
                    <a:pt x="8343" y="6943"/>
                    <a:pt x="8391" y="6894"/>
                    <a:pt x="8435" y="6894"/>
                  </a:cubicBezTo>
                  <a:cubicBezTo>
                    <a:pt x="8453" y="6894"/>
                    <a:pt x="8469" y="6902"/>
                    <a:pt x="8481" y="6919"/>
                  </a:cubicBezTo>
                  <a:cubicBezTo>
                    <a:pt x="9000" y="7611"/>
                    <a:pt x="10301" y="8768"/>
                    <a:pt x="13164" y="8768"/>
                  </a:cubicBezTo>
                  <a:cubicBezTo>
                    <a:pt x="15095" y="8768"/>
                    <a:pt x="17736" y="8242"/>
                    <a:pt x="21327" y="6692"/>
                  </a:cubicBezTo>
                  <a:cubicBezTo>
                    <a:pt x="21360" y="6676"/>
                    <a:pt x="21395" y="6668"/>
                    <a:pt x="21428" y="6668"/>
                  </a:cubicBezTo>
                  <a:cubicBezTo>
                    <a:pt x="21520" y="6668"/>
                    <a:pt x="21601" y="6726"/>
                    <a:pt x="21617" y="6816"/>
                  </a:cubicBezTo>
                  <a:cubicBezTo>
                    <a:pt x="21926" y="8016"/>
                    <a:pt x="23581" y="13166"/>
                    <a:pt x="29993" y="16600"/>
                  </a:cubicBezTo>
                  <a:cubicBezTo>
                    <a:pt x="30014" y="16612"/>
                    <a:pt x="30037" y="16618"/>
                    <a:pt x="30060" y="16618"/>
                  </a:cubicBezTo>
                  <a:cubicBezTo>
                    <a:pt x="30149" y="16618"/>
                    <a:pt x="30237" y="16529"/>
                    <a:pt x="30221" y="16414"/>
                  </a:cubicBezTo>
                  <a:lnTo>
                    <a:pt x="28504" y="9567"/>
                  </a:lnTo>
                  <a:lnTo>
                    <a:pt x="25732" y="1728"/>
                  </a:lnTo>
                  <a:cubicBezTo>
                    <a:pt x="25732" y="1728"/>
                    <a:pt x="21226" y="0"/>
                    <a:pt x="16160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4877225" y="1986550"/>
              <a:ext cx="163425" cy="75025"/>
            </a:xfrm>
            <a:custGeom>
              <a:avLst/>
              <a:gdLst/>
              <a:ahLst/>
              <a:cxnLst/>
              <a:rect l="l" t="t" r="r" b="b"/>
              <a:pathLst>
                <a:path w="6537" h="3001" extrusionOk="0">
                  <a:moveTo>
                    <a:pt x="6177" y="0"/>
                  </a:moveTo>
                  <a:cubicBezTo>
                    <a:pt x="6138" y="0"/>
                    <a:pt x="6098" y="7"/>
                    <a:pt x="6060" y="21"/>
                  </a:cubicBezTo>
                  <a:lnTo>
                    <a:pt x="249" y="2399"/>
                  </a:lnTo>
                  <a:cubicBezTo>
                    <a:pt x="83" y="2462"/>
                    <a:pt x="0" y="2648"/>
                    <a:pt x="62" y="2793"/>
                  </a:cubicBezTo>
                  <a:cubicBezTo>
                    <a:pt x="124" y="2917"/>
                    <a:pt x="249" y="3000"/>
                    <a:pt x="373" y="3000"/>
                  </a:cubicBezTo>
                  <a:cubicBezTo>
                    <a:pt x="414" y="3000"/>
                    <a:pt x="434" y="3000"/>
                    <a:pt x="475" y="2979"/>
                  </a:cubicBezTo>
                  <a:lnTo>
                    <a:pt x="6289" y="601"/>
                  </a:lnTo>
                  <a:cubicBezTo>
                    <a:pt x="6454" y="538"/>
                    <a:pt x="6537" y="352"/>
                    <a:pt x="6474" y="187"/>
                  </a:cubicBezTo>
                  <a:cubicBezTo>
                    <a:pt x="6427" y="75"/>
                    <a:pt x="6305" y="0"/>
                    <a:pt x="6177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4368375" y="2082225"/>
              <a:ext cx="260650" cy="260650"/>
            </a:xfrm>
            <a:custGeom>
              <a:avLst/>
              <a:gdLst/>
              <a:ahLst/>
              <a:cxnLst/>
              <a:rect l="l" t="t" r="r" b="b"/>
              <a:pathLst>
                <a:path w="10426" h="10426" extrusionOk="0">
                  <a:moveTo>
                    <a:pt x="5213" y="0"/>
                  </a:moveTo>
                  <a:cubicBezTo>
                    <a:pt x="2337" y="0"/>
                    <a:pt x="0" y="2337"/>
                    <a:pt x="0" y="5213"/>
                  </a:cubicBezTo>
                  <a:cubicBezTo>
                    <a:pt x="0" y="8087"/>
                    <a:pt x="2337" y="10426"/>
                    <a:pt x="5213" y="10426"/>
                  </a:cubicBezTo>
                  <a:cubicBezTo>
                    <a:pt x="8087" y="10426"/>
                    <a:pt x="10426" y="8087"/>
                    <a:pt x="10426" y="5213"/>
                  </a:cubicBezTo>
                  <a:cubicBezTo>
                    <a:pt x="10426" y="2337"/>
                    <a:pt x="8087" y="0"/>
                    <a:pt x="5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4652800" y="1959650"/>
              <a:ext cx="268375" cy="267900"/>
            </a:xfrm>
            <a:custGeom>
              <a:avLst/>
              <a:gdLst/>
              <a:ahLst/>
              <a:cxnLst/>
              <a:rect l="l" t="t" r="r" b="b"/>
              <a:pathLst>
                <a:path w="10735" h="10716" extrusionOk="0">
                  <a:moveTo>
                    <a:pt x="5378" y="0"/>
                  </a:moveTo>
                  <a:cubicBezTo>
                    <a:pt x="2400" y="0"/>
                    <a:pt x="0" y="2400"/>
                    <a:pt x="0" y="5359"/>
                  </a:cubicBezTo>
                  <a:cubicBezTo>
                    <a:pt x="0" y="8316"/>
                    <a:pt x="2400" y="10715"/>
                    <a:pt x="5378" y="10715"/>
                  </a:cubicBezTo>
                  <a:cubicBezTo>
                    <a:pt x="8335" y="10715"/>
                    <a:pt x="10735" y="8316"/>
                    <a:pt x="10735" y="5359"/>
                  </a:cubicBezTo>
                  <a:cubicBezTo>
                    <a:pt x="10735" y="2400"/>
                    <a:pt x="8335" y="0"/>
                    <a:pt x="5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610375" y="2138900"/>
              <a:ext cx="79675" cy="44700"/>
            </a:xfrm>
            <a:custGeom>
              <a:avLst/>
              <a:gdLst/>
              <a:ahLst/>
              <a:cxnLst/>
              <a:rect l="l" t="t" r="r" b="b"/>
              <a:pathLst>
                <a:path w="3187" h="1788" extrusionOk="0">
                  <a:moveTo>
                    <a:pt x="2878" y="1"/>
                  </a:moveTo>
                  <a:cubicBezTo>
                    <a:pt x="2857" y="1"/>
                    <a:pt x="2836" y="3"/>
                    <a:pt x="2814" y="9"/>
                  </a:cubicBezTo>
                  <a:cubicBezTo>
                    <a:pt x="1242" y="216"/>
                    <a:pt x="166" y="1187"/>
                    <a:pt x="125" y="1228"/>
                  </a:cubicBezTo>
                  <a:cubicBezTo>
                    <a:pt x="1" y="1352"/>
                    <a:pt x="1" y="1559"/>
                    <a:pt x="104" y="1683"/>
                  </a:cubicBezTo>
                  <a:cubicBezTo>
                    <a:pt x="166" y="1746"/>
                    <a:pt x="249" y="1788"/>
                    <a:pt x="352" y="1788"/>
                  </a:cubicBezTo>
                  <a:cubicBezTo>
                    <a:pt x="415" y="1788"/>
                    <a:pt x="497" y="1746"/>
                    <a:pt x="559" y="1683"/>
                  </a:cubicBezTo>
                  <a:cubicBezTo>
                    <a:pt x="559" y="1683"/>
                    <a:pt x="1532" y="815"/>
                    <a:pt x="2897" y="629"/>
                  </a:cubicBezTo>
                  <a:cubicBezTo>
                    <a:pt x="3062" y="608"/>
                    <a:pt x="3186" y="442"/>
                    <a:pt x="3165" y="277"/>
                  </a:cubicBezTo>
                  <a:cubicBezTo>
                    <a:pt x="3148" y="116"/>
                    <a:pt x="3020" y="1"/>
                    <a:pt x="2878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4624325" y="2205200"/>
              <a:ext cx="291675" cy="233125"/>
            </a:xfrm>
            <a:custGeom>
              <a:avLst/>
              <a:gdLst/>
              <a:ahLst/>
              <a:cxnLst/>
              <a:rect l="l" t="t" r="r" b="b"/>
              <a:pathLst>
                <a:path w="11667" h="9325" extrusionOk="0">
                  <a:moveTo>
                    <a:pt x="11185" y="0"/>
                  </a:moveTo>
                  <a:cubicBezTo>
                    <a:pt x="11154" y="0"/>
                    <a:pt x="11121" y="8"/>
                    <a:pt x="11088" y="24"/>
                  </a:cubicBezTo>
                  <a:lnTo>
                    <a:pt x="1553" y="5755"/>
                  </a:lnTo>
                  <a:lnTo>
                    <a:pt x="125" y="6624"/>
                  </a:lnTo>
                  <a:cubicBezTo>
                    <a:pt x="22" y="6685"/>
                    <a:pt x="1" y="6809"/>
                    <a:pt x="83" y="6892"/>
                  </a:cubicBezTo>
                  <a:cubicBezTo>
                    <a:pt x="601" y="7480"/>
                    <a:pt x="2466" y="9324"/>
                    <a:pt x="5074" y="9324"/>
                  </a:cubicBezTo>
                  <a:cubicBezTo>
                    <a:pt x="5495" y="9324"/>
                    <a:pt x="5936" y="9276"/>
                    <a:pt x="6393" y="9167"/>
                  </a:cubicBezTo>
                  <a:cubicBezTo>
                    <a:pt x="6972" y="9023"/>
                    <a:pt x="7571" y="8775"/>
                    <a:pt x="8192" y="8422"/>
                  </a:cubicBezTo>
                  <a:cubicBezTo>
                    <a:pt x="9971" y="7388"/>
                    <a:pt x="10839" y="5899"/>
                    <a:pt x="11253" y="4451"/>
                  </a:cubicBezTo>
                  <a:cubicBezTo>
                    <a:pt x="11667" y="2942"/>
                    <a:pt x="11564" y="1452"/>
                    <a:pt x="11440" y="625"/>
                  </a:cubicBezTo>
                  <a:cubicBezTo>
                    <a:pt x="11419" y="418"/>
                    <a:pt x="11399" y="253"/>
                    <a:pt x="11357" y="148"/>
                  </a:cubicBezTo>
                  <a:cubicBezTo>
                    <a:pt x="11342" y="57"/>
                    <a:pt x="11271" y="0"/>
                    <a:pt x="11185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4663125" y="2205200"/>
              <a:ext cx="247225" cy="180175"/>
            </a:xfrm>
            <a:custGeom>
              <a:avLst/>
              <a:gdLst/>
              <a:ahLst/>
              <a:cxnLst/>
              <a:rect l="l" t="t" r="r" b="b"/>
              <a:pathLst>
                <a:path w="9889" h="7207" extrusionOk="0">
                  <a:moveTo>
                    <a:pt x="9633" y="0"/>
                  </a:moveTo>
                  <a:cubicBezTo>
                    <a:pt x="9602" y="0"/>
                    <a:pt x="9569" y="8"/>
                    <a:pt x="9536" y="24"/>
                  </a:cubicBezTo>
                  <a:lnTo>
                    <a:pt x="1" y="5755"/>
                  </a:lnTo>
                  <a:cubicBezTo>
                    <a:pt x="415" y="6312"/>
                    <a:pt x="1035" y="7120"/>
                    <a:pt x="1303" y="7203"/>
                  </a:cubicBezTo>
                  <a:cubicBezTo>
                    <a:pt x="1311" y="7205"/>
                    <a:pt x="1320" y="7206"/>
                    <a:pt x="1332" y="7206"/>
                  </a:cubicBezTo>
                  <a:cubicBezTo>
                    <a:pt x="1894" y="7206"/>
                    <a:pt x="7192" y="4273"/>
                    <a:pt x="9888" y="625"/>
                  </a:cubicBezTo>
                  <a:cubicBezTo>
                    <a:pt x="9867" y="418"/>
                    <a:pt x="9847" y="253"/>
                    <a:pt x="9805" y="148"/>
                  </a:cubicBezTo>
                  <a:cubicBezTo>
                    <a:pt x="9790" y="57"/>
                    <a:pt x="9719" y="0"/>
                    <a:pt x="9633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4610875" y="2178175"/>
              <a:ext cx="102950" cy="109875"/>
            </a:xfrm>
            <a:custGeom>
              <a:avLst/>
              <a:gdLst/>
              <a:ahLst/>
              <a:cxnLst/>
              <a:rect l="l" t="t" r="r" b="b"/>
              <a:pathLst>
                <a:path w="4118" h="4395" extrusionOk="0">
                  <a:moveTo>
                    <a:pt x="1313" y="1"/>
                  </a:moveTo>
                  <a:cubicBezTo>
                    <a:pt x="1175" y="1"/>
                    <a:pt x="1050" y="96"/>
                    <a:pt x="1015" y="237"/>
                  </a:cubicBezTo>
                  <a:cubicBezTo>
                    <a:pt x="828" y="879"/>
                    <a:pt x="208" y="3237"/>
                    <a:pt x="42" y="3877"/>
                  </a:cubicBezTo>
                  <a:cubicBezTo>
                    <a:pt x="1" y="4023"/>
                    <a:pt x="42" y="4167"/>
                    <a:pt x="146" y="4271"/>
                  </a:cubicBezTo>
                  <a:cubicBezTo>
                    <a:pt x="208" y="4354"/>
                    <a:pt x="332" y="4395"/>
                    <a:pt x="436" y="4395"/>
                  </a:cubicBezTo>
                  <a:cubicBezTo>
                    <a:pt x="456" y="4395"/>
                    <a:pt x="497" y="4395"/>
                    <a:pt x="539" y="4373"/>
                  </a:cubicBezTo>
                  <a:cubicBezTo>
                    <a:pt x="1035" y="4249"/>
                    <a:pt x="2794" y="3794"/>
                    <a:pt x="3931" y="3008"/>
                  </a:cubicBezTo>
                  <a:cubicBezTo>
                    <a:pt x="4077" y="2926"/>
                    <a:pt x="4118" y="2719"/>
                    <a:pt x="4014" y="2575"/>
                  </a:cubicBezTo>
                  <a:cubicBezTo>
                    <a:pt x="3950" y="2484"/>
                    <a:pt x="3846" y="2434"/>
                    <a:pt x="3746" y="2434"/>
                  </a:cubicBezTo>
                  <a:cubicBezTo>
                    <a:pt x="3686" y="2434"/>
                    <a:pt x="3627" y="2453"/>
                    <a:pt x="3580" y="2492"/>
                  </a:cubicBezTo>
                  <a:cubicBezTo>
                    <a:pt x="2711" y="3071"/>
                    <a:pt x="1429" y="3485"/>
                    <a:pt x="745" y="3670"/>
                  </a:cubicBezTo>
                  <a:cubicBezTo>
                    <a:pt x="974" y="2760"/>
                    <a:pt x="1470" y="961"/>
                    <a:pt x="1614" y="402"/>
                  </a:cubicBezTo>
                  <a:cubicBezTo>
                    <a:pt x="1656" y="237"/>
                    <a:pt x="1573" y="51"/>
                    <a:pt x="1388" y="10"/>
                  </a:cubicBezTo>
                  <a:cubicBezTo>
                    <a:pt x="1363" y="4"/>
                    <a:pt x="1338" y="1"/>
                    <a:pt x="1313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4640875" y="1922950"/>
              <a:ext cx="117425" cy="80150"/>
            </a:xfrm>
            <a:custGeom>
              <a:avLst/>
              <a:gdLst/>
              <a:ahLst/>
              <a:cxnLst/>
              <a:rect l="l" t="t" r="r" b="b"/>
              <a:pathLst>
                <a:path w="4697" h="3206" extrusionOk="0">
                  <a:moveTo>
                    <a:pt x="4366" y="1"/>
                  </a:moveTo>
                  <a:cubicBezTo>
                    <a:pt x="1159" y="207"/>
                    <a:pt x="105" y="2668"/>
                    <a:pt x="63" y="2772"/>
                  </a:cubicBezTo>
                  <a:cubicBezTo>
                    <a:pt x="1" y="2938"/>
                    <a:pt x="83" y="3103"/>
                    <a:pt x="249" y="3186"/>
                  </a:cubicBezTo>
                  <a:cubicBezTo>
                    <a:pt x="270" y="3186"/>
                    <a:pt x="312" y="3206"/>
                    <a:pt x="353" y="3206"/>
                  </a:cubicBezTo>
                  <a:cubicBezTo>
                    <a:pt x="477" y="3206"/>
                    <a:pt x="601" y="3123"/>
                    <a:pt x="643" y="2999"/>
                  </a:cubicBezTo>
                  <a:cubicBezTo>
                    <a:pt x="684" y="2916"/>
                    <a:pt x="1594" y="806"/>
                    <a:pt x="4386" y="621"/>
                  </a:cubicBezTo>
                  <a:cubicBezTo>
                    <a:pt x="4573" y="621"/>
                    <a:pt x="4697" y="475"/>
                    <a:pt x="4697" y="290"/>
                  </a:cubicBezTo>
                  <a:cubicBezTo>
                    <a:pt x="4675" y="125"/>
                    <a:pt x="4531" y="1"/>
                    <a:pt x="4366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4372500" y="2045100"/>
              <a:ext cx="125175" cy="66200"/>
            </a:xfrm>
            <a:custGeom>
              <a:avLst/>
              <a:gdLst/>
              <a:ahLst/>
              <a:cxnLst/>
              <a:rect l="l" t="t" r="r" b="b"/>
              <a:pathLst>
                <a:path w="5007" h="2648" extrusionOk="0">
                  <a:moveTo>
                    <a:pt x="4277" y="0"/>
                  </a:moveTo>
                  <a:cubicBezTo>
                    <a:pt x="1385" y="0"/>
                    <a:pt x="142" y="2089"/>
                    <a:pt x="84" y="2189"/>
                  </a:cubicBezTo>
                  <a:cubicBezTo>
                    <a:pt x="1" y="2333"/>
                    <a:pt x="42" y="2520"/>
                    <a:pt x="186" y="2602"/>
                  </a:cubicBezTo>
                  <a:cubicBezTo>
                    <a:pt x="228" y="2622"/>
                    <a:pt x="269" y="2644"/>
                    <a:pt x="310" y="2644"/>
                  </a:cubicBezTo>
                  <a:cubicBezTo>
                    <a:pt x="326" y="2646"/>
                    <a:pt x="342" y="2648"/>
                    <a:pt x="357" y="2648"/>
                  </a:cubicBezTo>
                  <a:cubicBezTo>
                    <a:pt x="465" y="2648"/>
                    <a:pt x="567" y="2589"/>
                    <a:pt x="621" y="2498"/>
                  </a:cubicBezTo>
                  <a:cubicBezTo>
                    <a:pt x="680" y="2420"/>
                    <a:pt x="1747" y="643"/>
                    <a:pt x="4248" y="643"/>
                  </a:cubicBezTo>
                  <a:cubicBezTo>
                    <a:pt x="4379" y="643"/>
                    <a:pt x="4515" y="648"/>
                    <a:pt x="4654" y="658"/>
                  </a:cubicBezTo>
                  <a:cubicBezTo>
                    <a:pt x="4666" y="659"/>
                    <a:pt x="4677" y="660"/>
                    <a:pt x="4689" y="660"/>
                  </a:cubicBezTo>
                  <a:cubicBezTo>
                    <a:pt x="4859" y="660"/>
                    <a:pt x="4987" y="524"/>
                    <a:pt x="5007" y="368"/>
                  </a:cubicBezTo>
                  <a:cubicBezTo>
                    <a:pt x="5007" y="181"/>
                    <a:pt x="4883" y="38"/>
                    <a:pt x="4717" y="16"/>
                  </a:cubicBezTo>
                  <a:cubicBezTo>
                    <a:pt x="4566" y="5"/>
                    <a:pt x="4420" y="0"/>
                    <a:pt x="4277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4536950" y="2158175"/>
              <a:ext cx="50700" cy="46175"/>
            </a:xfrm>
            <a:custGeom>
              <a:avLst/>
              <a:gdLst/>
              <a:ahLst/>
              <a:cxnLst/>
              <a:rect l="l" t="t" r="r" b="b"/>
              <a:pathLst>
                <a:path w="2028" h="1847" extrusionOk="0">
                  <a:moveTo>
                    <a:pt x="976" y="0"/>
                  </a:moveTo>
                  <a:cubicBezTo>
                    <a:pt x="738" y="0"/>
                    <a:pt x="509" y="89"/>
                    <a:pt x="332" y="251"/>
                  </a:cubicBezTo>
                  <a:cubicBezTo>
                    <a:pt x="1" y="603"/>
                    <a:pt x="1" y="1202"/>
                    <a:pt x="373" y="1554"/>
                  </a:cubicBezTo>
                  <a:cubicBezTo>
                    <a:pt x="567" y="1749"/>
                    <a:pt x="817" y="1847"/>
                    <a:pt x="1062" y="1847"/>
                  </a:cubicBezTo>
                  <a:cubicBezTo>
                    <a:pt x="1287" y="1847"/>
                    <a:pt x="1507" y="1764"/>
                    <a:pt x="1675" y="1596"/>
                  </a:cubicBezTo>
                  <a:cubicBezTo>
                    <a:pt x="2028" y="1243"/>
                    <a:pt x="2006" y="644"/>
                    <a:pt x="1656" y="292"/>
                  </a:cubicBezTo>
                  <a:lnTo>
                    <a:pt x="1013" y="934"/>
                  </a:lnTo>
                  <a:lnTo>
                    <a:pt x="1262" y="44"/>
                  </a:lnTo>
                  <a:cubicBezTo>
                    <a:pt x="1167" y="14"/>
                    <a:pt x="1071" y="0"/>
                    <a:pt x="976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4754650" y="2075850"/>
              <a:ext cx="56900" cy="49050"/>
            </a:xfrm>
            <a:custGeom>
              <a:avLst/>
              <a:gdLst/>
              <a:ahLst/>
              <a:cxnLst/>
              <a:rect l="l" t="t" r="r" b="b"/>
              <a:pathLst>
                <a:path w="2276" h="1962" extrusionOk="0">
                  <a:moveTo>
                    <a:pt x="1092" y="1"/>
                  </a:moveTo>
                  <a:cubicBezTo>
                    <a:pt x="779" y="1"/>
                    <a:pt x="478" y="159"/>
                    <a:pt x="311" y="399"/>
                  </a:cubicBezTo>
                  <a:cubicBezTo>
                    <a:pt x="0" y="835"/>
                    <a:pt x="124" y="1455"/>
                    <a:pt x="579" y="1765"/>
                  </a:cubicBezTo>
                  <a:cubicBezTo>
                    <a:pt x="764" y="1899"/>
                    <a:pt x="975" y="1962"/>
                    <a:pt x="1182" y="1962"/>
                  </a:cubicBezTo>
                  <a:cubicBezTo>
                    <a:pt x="1486" y="1962"/>
                    <a:pt x="1781" y="1826"/>
                    <a:pt x="1966" y="1579"/>
                  </a:cubicBezTo>
                  <a:cubicBezTo>
                    <a:pt x="2276" y="1144"/>
                    <a:pt x="2151" y="524"/>
                    <a:pt x="1696" y="193"/>
                  </a:cubicBezTo>
                  <a:lnTo>
                    <a:pt x="1139" y="979"/>
                  </a:lnTo>
                  <a:lnTo>
                    <a:pt x="1200" y="7"/>
                  </a:lnTo>
                  <a:cubicBezTo>
                    <a:pt x="1164" y="3"/>
                    <a:pt x="1128" y="1"/>
                    <a:pt x="1092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4718450" y="2038975"/>
              <a:ext cx="102400" cy="77400"/>
            </a:xfrm>
            <a:custGeom>
              <a:avLst/>
              <a:gdLst/>
              <a:ahLst/>
              <a:cxnLst/>
              <a:rect l="l" t="t" r="r" b="b"/>
              <a:pathLst>
                <a:path w="4096" h="3096" extrusionOk="0">
                  <a:moveTo>
                    <a:pt x="3813" y="0"/>
                  </a:moveTo>
                  <a:cubicBezTo>
                    <a:pt x="3717" y="0"/>
                    <a:pt x="3632" y="60"/>
                    <a:pt x="3599" y="158"/>
                  </a:cubicBezTo>
                  <a:cubicBezTo>
                    <a:pt x="3517" y="385"/>
                    <a:pt x="3455" y="633"/>
                    <a:pt x="3393" y="882"/>
                  </a:cubicBezTo>
                  <a:cubicBezTo>
                    <a:pt x="3087" y="741"/>
                    <a:pt x="2749" y="666"/>
                    <a:pt x="2407" y="666"/>
                  </a:cubicBezTo>
                  <a:cubicBezTo>
                    <a:pt x="2147" y="666"/>
                    <a:pt x="1886" y="709"/>
                    <a:pt x="1635" y="799"/>
                  </a:cubicBezTo>
                  <a:cubicBezTo>
                    <a:pt x="1263" y="923"/>
                    <a:pt x="910" y="1171"/>
                    <a:pt x="601" y="1502"/>
                  </a:cubicBezTo>
                  <a:cubicBezTo>
                    <a:pt x="373" y="1772"/>
                    <a:pt x="0" y="2288"/>
                    <a:pt x="105" y="2909"/>
                  </a:cubicBezTo>
                  <a:cubicBezTo>
                    <a:pt x="124" y="3013"/>
                    <a:pt x="229" y="3096"/>
                    <a:pt x="331" y="3096"/>
                  </a:cubicBezTo>
                  <a:lnTo>
                    <a:pt x="394" y="3096"/>
                  </a:lnTo>
                  <a:cubicBezTo>
                    <a:pt x="518" y="3074"/>
                    <a:pt x="601" y="2950"/>
                    <a:pt x="579" y="2806"/>
                  </a:cubicBezTo>
                  <a:cubicBezTo>
                    <a:pt x="497" y="2392"/>
                    <a:pt x="808" y="1979"/>
                    <a:pt x="952" y="1813"/>
                  </a:cubicBezTo>
                  <a:cubicBezTo>
                    <a:pt x="1200" y="1543"/>
                    <a:pt x="1490" y="1358"/>
                    <a:pt x="1801" y="1234"/>
                  </a:cubicBezTo>
                  <a:cubicBezTo>
                    <a:pt x="1990" y="1168"/>
                    <a:pt x="2191" y="1136"/>
                    <a:pt x="2394" y="1136"/>
                  </a:cubicBezTo>
                  <a:cubicBezTo>
                    <a:pt x="2769" y="1136"/>
                    <a:pt x="3146" y="1246"/>
                    <a:pt x="3455" y="1461"/>
                  </a:cubicBezTo>
                  <a:lnTo>
                    <a:pt x="3786" y="1709"/>
                  </a:lnTo>
                  <a:lnTo>
                    <a:pt x="3828" y="1295"/>
                  </a:lnTo>
                  <a:cubicBezTo>
                    <a:pt x="3848" y="964"/>
                    <a:pt x="3930" y="633"/>
                    <a:pt x="4035" y="302"/>
                  </a:cubicBezTo>
                  <a:cubicBezTo>
                    <a:pt x="4096" y="178"/>
                    <a:pt x="4013" y="54"/>
                    <a:pt x="3889" y="13"/>
                  </a:cubicBezTo>
                  <a:cubicBezTo>
                    <a:pt x="3863" y="4"/>
                    <a:pt x="3838" y="0"/>
                    <a:pt x="3813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4470225" y="2141075"/>
              <a:ext cx="111225" cy="74600"/>
            </a:xfrm>
            <a:custGeom>
              <a:avLst/>
              <a:gdLst/>
              <a:ahLst/>
              <a:cxnLst/>
              <a:rect l="l" t="t" r="r" b="b"/>
              <a:pathLst>
                <a:path w="4449" h="2984" extrusionOk="0">
                  <a:moveTo>
                    <a:pt x="3445" y="1"/>
                  </a:moveTo>
                  <a:cubicBezTo>
                    <a:pt x="3222" y="1"/>
                    <a:pt x="3020" y="42"/>
                    <a:pt x="2877" y="87"/>
                  </a:cubicBezTo>
                  <a:cubicBezTo>
                    <a:pt x="2441" y="190"/>
                    <a:pt x="2049" y="397"/>
                    <a:pt x="1760" y="666"/>
                  </a:cubicBezTo>
                  <a:cubicBezTo>
                    <a:pt x="1305" y="1080"/>
                    <a:pt x="1056" y="1679"/>
                    <a:pt x="1035" y="2280"/>
                  </a:cubicBezTo>
                  <a:cubicBezTo>
                    <a:pt x="787" y="2197"/>
                    <a:pt x="538" y="2134"/>
                    <a:pt x="290" y="2093"/>
                  </a:cubicBezTo>
                  <a:cubicBezTo>
                    <a:pt x="278" y="2091"/>
                    <a:pt x="266" y="2090"/>
                    <a:pt x="255" y="2090"/>
                  </a:cubicBezTo>
                  <a:cubicBezTo>
                    <a:pt x="129" y="2090"/>
                    <a:pt x="40" y="2186"/>
                    <a:pt x="22" y="2300"/>
                  </a:cubicBezTo>
                  <a:cubicBezTo>
                    <a:pt x="1" y="2424"/>
                    <a:pt x="83" y="2548"/>
                    <a:pt x="207" y="2569"/>
                  </a:cubicBezTo>
                  <a:cubicBezTo>
                    <a:pt x="560" y="2611"/>
                    <a:pt x="869" y="2713"/>
                    <a:pt x="1200" y="2837"/>
                  </a:cubicBezTo>
                  <a:lnTo>
                    <a:pt x="1573" y="2983"/>
                  </a:lnTo>
                  <a:lnTo>
                    <a:pt x="1573" y="2983"/>
                  </a:lnTo>
                  <a:lnTo>
                    <a:pt x="1511" y="2589"/>
                  </a:lnTo>
                  <a:cubicBezTo>
                    <a:pt x="1448" y="2010"/>
                    <a:pt x="1655" y="1411"/>
                    <a:pt x="2069" y="1017"/>
                  </a:cubicBezTo>
                  <a:cubicBezTo>
                    <a:pt x="2317" y="791"/>
                    <a:pt x="2628" y="625"/>
                    <a:pt x="3001" y="542"/>
                  </a:cubicBezTo>
                  <a:cubicBezTo>
                    <a:pt x="3087" y="513"/>
                    <a:pt x="3247" y="479"/>
                    <a:pt x="3426" y="479"/>
                  </a:cubicBezTo>
                  <a:cubicBezTo>
                    <a:pt x="3630" y="479"/>
                    <a:pt x="3859" y="523"/>
                    <a:pt x="4035" y="666"/>
                  </a:cubicBezTo>
                  <a:cubicBezTo>
                    <a:pt x="4078" y="701"/>
                    <a:pt x="4131" y="717"/>
                    <a:pt x="4185" y="717"/>
                  </a:cubicBezTo>
                  <a:cubicBezTo>
                    <a:pt x="4261" y="717"/>
                    <a:pt x="4337" y="685"/>
                    <a:pt x="4386" y="625"/>
                  </a:cubicBezTo>
                  <a:cubicBezTo>
                    <a:pt x="4449" y="521"/>
                    <a:pt x="4449" y="377"/>
                    <a:pt x="4344" y="294"/>
                  </a:cubicBezTo>
                  <a:cubicBezTo>
                    <a:pt x="4063" y="71"/>
                    <a:pt x="3736" y="1"/>
                    <a:pt x="3445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4578325" y="2331575"/>
              <a:ext cx="702275" cy="530500"/>
            </a:xfrm>
            <a:custGeom>
              <a:avLst/>
              <a:gdLst/>
              <a:ahLst/>
              <a:cxnLst/>
              <a:rect l="l" t="t" r="r" b="b"/>
              <a:pathLst>
                <a:path w="28091" h="21220" extrusionOk="0">
                  <a:moveTo>
                    <a:pt x="21004" y="0"/>
                  </a:moveTo>
                  <a:cubicBezTo>
                    <a:pt x="20132" y="0"/>
                    <a:pt x="19348" y="188"/>
                    <a:pt x="18782" y="554"/>
                  </a:cubicBezTo>
                  <a:cubicBezTo>
                    <a:pt x="18223" y="926"/>
                    <a:pt x="1" y="12945"/>
                    <a:pt x="1" y="12945"/>
                  </a:cubicBezTo>
                  <a:lnTo>
                    <a:pt x="3103" y="18695"/>
                  </a:lnTo>
                  <a:lnTo>
                    <a:pt x="4468" y="21219"/>
                  </a:lnTo>
                  <a:cubicBezTo>
                    <a:pt x="4468" y="21219"/>
                    <a:pt x="25153" y="10008"/>
                    <a:pt x="25691" y="9531"/>
                  </a:cubicBezTo>
                  <a:cubicBezTo>
                    <a:pt x="27324" y="8064"/>
                    <a:pt x="28090" y="5270"/>
                    <a:pt x="26725" y="3016"/>
                  </a:cubicBezTo>
                  <a:cubicBezTo>
                    <a:pt x="26643" y="2871"/>
                    <a:pt x="26538" y="2727"/>
                    <a:pt x="26436" y="2603"/>
                  </a:cubicBezTo>
                  <a:cubicBezTo>
                    <a:pt x="25061" y="835"/>
                    <a:pt x="22839" y="0"/>
                    <a:pt x="21004" y="0"/>
                  </a:cubicBezTo>
                  <a:close/>
                </a:path>
              </a:pathLst>
            </a:custGeom>
            <a:solidFill>
              <a:srgbClr val="F11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4655900" y="2396625"/>
              <a:ext cx="624700" cy="465450"/>
            </a:xfrm>
            <a:custGeom>
              <a:avLst/>
              <a:gdLst/>
              <a:ahLst/>
              <a:cxnLst/>
              <a:rect l="l" t="t" r="r" b="b"/>
              <a:pathLst>
                <a:path w="24988" h="18618" extrusionOk="0">
                  <a:moveTo>
                    <a:pt x="23333" y="1"/>
                  </a:moveTo>
                  <a:cubicBezTo>
                    <a:pt x="20520" y="6516"/>
                    <a:pt x="4468" y="14086"/>
                    <a:pt x="0" y="16093"/>
                  </a:cubicBezTo>
                  <a:lnTo>
                    <a:pt x="1365" y="18617"/>
                  </a:lnTo>
                  <a:cubicBezTo>
                    <a:pt x="1365" y="18617"/>
                    <a:pt x="22050" y="7406"/>
                    <a:pt x="22588" y="6929"/>
                  </a:cubicBezTo>
                  <a:cubicBezTo>
                    <a:pt x="24221" y="5462"/>
                    <a:pt x="24987" y="2668"/>
                    <a:pt x="23622" y="414"/>
                  </a:cubicBezTo>
                  <a:cubicBezTo>
                    <a:pt x="23540" y="269"/>
                    <a:pt x="23435" y="125"/>
                    <a:pt x="23333" y="1"/>
                  </a:cubicBezTo>
                  <a:close/>
                </a:path>
              </a:pathLst>
            </a:custGeom>
            <a:solidFill>
              <a:srgbClr val="CC1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4063775" y="2615750"/>
              <a:ext cx="655725" cy="447700"/>
            </a:xfrm>
            <a:custGeom>
              <a:avLst/>
              <a:gdLst/>
              <a:ahLst/>
              <a:cxnLst/>
              <a:rect l="l" t="t" r="r" b="b"/>
              <a:pathLst>
                <a:path w="26229" h="17908" extrusionOk="0">
                  <a:moveTo>
                    <a:pt x="19724" y="0"/>
                  </a:moveTo>
                  <a:cubicBezTo>
                    <a:pt x="19662" y="0"/>
                    <a:pt x="19600" y="16"/>
                    <a:pt x="19548" y="47"/>
                  </a:cubicBezTo>
                  <a:cubicBezTo>
                    <a:pt x="16341" y="2012"/>
                    <a:pt x="13136" y="3978"/>
                    <a:pt x="9929" y="5922"/>
                  </a:cubicBezTo>
                  <a:cubicBezTo>
                    <a:pt x="8999" y="6501"/>
                    <a:pt x="8048" y="7266"/>
                    <a:pt x="6931" y="7328"/>
                  </a:cubicBezTo>
                  <a:cubicBezTo>
                    <a:pt x="6754" y="7341"/>
                    <a:pt x="6578" y="7344"/>
                    <a:pt x="6402" y="7344"/>
                  </a:cubicBezTo>
                  <a:cubicBezTo>
                    <a:pt x="6210" y="7344"/>
                    <a:pt x="6019" y="7340"/>
                    <a:pt x="5827" y="7340"/>
                  </a:cubicBezTo>
                  <a:cubicBezTo>
                    <a:pt x="5595" y="7340"/>
                    <a:pt x="5363" y="7346"/>
                    <a:pt x="5130" y="7370"/>
                  </a:cubicBezTo>
                  <a:cubicBezTo>
                    <a:pt x="4076" y="7494"/>
                    <a:pt x="2421" y="8115"/>
                    <a:pt x="2110" y="9273"/>
                  </a:cubicBezTo>
                  <a:cubicBezTo>
                    <a:pt x="2008" y="9604"/>
                    <a:pt x="2069" y="9996"/>
                    <a:pt x="2297" y="10244"/>
                  </a:cubicBezTo>
                  <a:cubicBezTo>
                    <a:pt x="1677" y="10804"/>
                    <a:pt x="662" y="11093"/>
                    <a:pt x="270" y="11858"/>
                  </a:cubicBezTo>
                  <a:cubicBezTo>
                    <a:pt x="0" y="12395"/>
                    <a:pt x="331" y="13741"/>
                    <a:pt x="1117" y="15043"/>
                  </a:cubicBezTo>
                  <a:cubicBezTo>
                    <a:pt x="1883" y="16284"/>
                    <a:pt x="3062" y="17484"/>
                    <a:pt x="4531" y="17856"/>
                  </a:cubicBezTo>
                  <a:cubicBezTo>
                    <a:pt x="4665" y="17891"/>
                    <a:pt x="4831" y="17908"/>
                    <a:pt x="5024" y="17908"/>
                  </a:cubicBezTo>
                  <a:cubicBezTo>
                    <a:pt x="8862" y="17908"/>
                    <a:pt x="23795" y="11375"/>
                    <a:pt x="25980" y="10410"/>
                  </a:cubicBezTo>
                  <a:cubicBezTo>
                    <a:pt x="26146" y="10327"/>
                    <a:pt x="26229" y="10161"/>
                    <a:pt x="26187" y="9996"/>
                  </a:cubicBezTo>
                  <a:cubicBezTo>
                    <a:pt x="25795" y="8487"/>
                    <a:pt x="25299" y="7183"/>
                    <a:pt x="24781" y="6066"/>
                  </a:cubicBezTo>
                  <a:cubicBezTo>
                    <a:pt x="22919" y="2033"/>
                    <a:pt x="20583" y="440"/>
                    <a:pt x="19899" y="47"/>
                  </a:cubicBezTo>
                  <a:cubicBezTo>
                    <a:pt x="19848" y="16"/>
                    <a:pt x="19786" y="0"/>
                    <a:pt x="19724" y="0"/>
                  </a:cubicBezTo>
                  <a:close/>
                </a:path>
              </a:pathLst>
            </a:custGeom>
            <a:solidFill>
              <a:srgbClr val="F9E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4091700" y="2767375"/>
              <a:ext cx="627800" cy="296075"/>
            </a:xfrm>
            <a:custGeom>
              <a:avLst/>
              <a:gdLst/>
              <a:ahLst/>
              <a:cxnLst/>
              <a:rect l="l" t="t" r="r" b="b"/>
              <a:pathLst>
                <a:path w="25112" h="11843" extrusionOk="0">
                  <a:moveTo>
                    <a:pt x="23664" y="1"/>
                  </a:moveTo>
                  <a:cubicBezTo>
                    <a:pt x="14543" y="7386"/>
                    <a:pt x="3558" y="8730"/>
                    <a:pt x="0" y="8978"/>
                  </a:cubicBezTo>
                  <a:cubicBezTo>
                    <a:pt x="766" y="10219"/>
                    <a:pt x="1945" y="11419"/>
                    <a:pt x="3414" y="11791"/>
                  </a:cubicBezTo>
                  <a:cubicBezTo>
                    <a:pt x="3548" y="11826"/>
                    <a:pt x="3714" y="11843"/>
                    <a:pt x="3907" y="11843"/>
                  </a:cubicBezTo>
                  <a:cubicBezTo>
                    <a:pt x="7745" y="11843"/>
                    <a:pt x="22678" y="5310"/>
                    <a:pt x="24863" y="4345"/>
                  </a:cubicBezTo>
                  <a:cubicBezTo>
                    <a:pt x="25029" y="4262"/>
                    <a:pt x="25112" y="4096"/>
                    <a:pt x="25070" y="3931"/>
                  </a:cubicBezTo>
                  <a:cubicBezTo>
                    <a:pt x="24678" y="2422"/>
                    <a:pt x="24182" y="1118"/>
                    <a:pt x="23664" y="1"/>
                  </a:cubicBezTo>
                  <a:close/>
                </a:path>
              </a:pathLst>
            </a:custGeom>
            <a:solidFill>
              <a:srgbClr val="F4C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4060675" y="2935375"/>
              <a:ext cx="113775" cy="30600"/>
            </a:xfrm>
            <a:custGeom>
              <a:avLst/>
              <a:gdLst/>
              <a:ahLst/>
              <a:cxnLst/>
              <a:rect l="l" t="t" r="r" b="b"/>
              <a:pathLst>
                <a:path w="4551" h="1224" extrusionOk="0">
                  <a:moveTo>
                    <a:pt x="4281" y="0"/>
                  </a:moveTo>
                  <a:cubicBezTo>
                    <a:pt x="4246" y="0"/>
                    <a:pt x="4212" y="8"/>
                    <a:pt x="4179" y="24"/>
                  </a:cubicBezTo>
                  <a:cubicBezTo>
                    <a:pt x="3599" y="294"/>
                    <a:pt x="2937" y="603"/>
                    <a:pt x="2256" y="708"/>
                  </a:cubicBezTo>
                  <a:cubicBezTo>
                    <a:pt x="2092" y="731"/>
                    <a:pt x="1931" y="742"/>
                    <a:pt x="1775" y="742"/>
                  </a:cubicBezTo>
                  <a:cubicBezTo>
                    <a:pt x="1242" y="742"/>
                    <a:pt x="766" y="607"/>
                    <a:pt x="414" y="335"/>
                  </a:cubicBezTo>
                  <a:cubicBezTo>
                    <a:pt x="371" y="301"/>
                    <a:pt x="320" y="284"/>
                    <a:pt x="270" y="284"/>
                  </a:cubicBezTo>
                  <a:cubicBezTo>
                    <a:pt x="200" y="284"/>
                    <a:pt x="131" y="316"/>
                    <a:pt x="83" y="377"/>
                  </a:cubicBezTo>
                  <a:cubicBezTo>
                    <a:pt x="0" y="479"/>
                    <a:pt x="22" y="625"/>
                    <a:pt x="124" y="708"/>
                  </a:cubicBezTo>
                  <a:cubicBezTo>
                    <a:pt x="559" y="1038"/>
                    <a:pt x="1139" y="1224"/>
                    <a:pt x="1779" y="1224"/>
                  </a:cubicBezTo>
                  <a:cubicBezTo>
                    <a:pt x="1966" y="1224"/>
                    <a:pt x="2151" y="1204"/>
                    <a:pt x="2338" y="1182"/>
                  </a:cubicBezTo>
                  <a:cubicBezTo>
                    <a:pt x="3062" y="1058"/>
                    <a:pt x="3765" y="749"/>
                    <a:pt x="4385" y="459"/>
                  </a:cubicBezTo>
                  <a:cubicBezTo>
                    <a:pt x="4509" y="396"/>
                    <a:pt x="4551" y="252"/>
                    <a:pt x="4509" y="148"/>
                  </a:cubicBezTo>
                  <a:cubicBezTo>
                    <a:pt x="4465" y="57"/>
                    <a:pt x="4374" y="0"/>
                    <a:pt x="4281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4089125" y="2986975"/>
              <a:ext cx="98775" cy="27625"/>
            </a:xfrm>
            <a:custGeom>
              <a:avLst/>
              <a:gdLst/>
              <a:ahLst/>
              <a:cxnLst/>
              <a:rect l="l" t="t" r="r" b="b"/>
              <a:pathLst>
                <a:path w="3951" h="1105" extrusionOk="0">
                  <a:moveTo>
                    <a:pt x="3682" y="1"/>
                  </a:moveTo>
                  <a:cubicBezTo>
                    <a:pt x="3646" y="1"/>
                    <a:pt x="3610" y="10"/>
                    <a:pt x="3578" y="29"/>
                  </a:cubicBezTo>
                  <a:cubicBezTo>
                    <a:pt x="2979" y="340"/>
                    <a:pt x="2296" y="547"/>
                    <a:pt x="1614" y="608"/>
                  </a:cubicBezTo>
                  <a:cubicBezTo>
                    <a:pt x="1479" y="624"/>
                    <a:pt x="1353" y="631"/>
                    <a:pt x="1236" y="631"/>
                  </a:cubicBezTo>
                  <a:cubicBezTo>
                    <a:pt x="885" y="631"/>
                    <a:pt x="610" y="561"/>
                    <a:pt x="393" y="422"/>
                  </a:cubicBezTo>
                  <a:cubicBezTo>
                    <a:pt x="355" y="392"/>
                    <a:pt x="312" y="378"/>
                    <a:pt x="269" y="378"/>
                  </a:cubicBezTo>
                  <a:cubicBezTo>
                    <a:pt x="195" y="378"/>
                    <a:pt x="122" y="419"/>
                    <a:pt x="83" y="484"/>
                  </a:cubicBezTo>
                  <a:cubicBezTo>
                    <a:pt x="1" y="608"/>
                    <a:pt x="42" y="753"/>
                    <a:pt x="145" y="815"/>
                  </a:cubicBezTo>
                  <a:cubicBezTo>
                    <a:pt x="434" y="1002"/>
                    <a:pt x="828" y="1104"/>
                    <a:pt x="1283" y="1104"/>
                  </a:cubicBezTo>
                  <a:cubicBezTo>
                    <a:pt x="1407" y="1104"/>
                    <a:pt x="1531" y="1104"/>
                    <a:pt x="1675" y="1084"/>
                  </a:cubicBezTo>
                  <a:cubicBezTo>
                    <a:pt x="2400" y="1021"/>
                    <a:pt x="3145" y="795"/>
                    <a:pt x="3785" y="442"/>
                  </a:cubicBezTo>
                  <a:cubicBezTo>
                    <a:pt x="3909" y="381"/>
                    <a:pt x="3951" y="235"/>
                    <a:pt x="3889" y="133"/>
                  </a:cubicBezTo>
                  <a:cubicBezTo>
                    <a:pt x="3846" y="47"/>
                    <a:pt x="3763" y="1"/>
                    <a:pt x="3682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4126350" y="3027450"/>
              <a:ext cx="94150" cy="24925"/>
            </a:xfrm>
            <a:custGeom>
              <a:avLst/>
              <a:gdLst/>
              <a:ahLst/>
              <a:cxnLst/>
              <a:rect l="l" t="t" r="r" b="b"/>
              <a:pathLst>
                <a:path w="3766" h="997" extrusionOk="0">
                  <a:moveTo>
                    <a:pt x="3498" y="0"/>
                  </a:moveTo>
                  <a:cubicBezTo>
                    <a:pt x="3454" y="0"/>
                    <a:pt x="3410" y="14"/>
                    <a:pt x="3372" y="45"/>
                  </a:cubicBezTo>
                  <a:cubicBezTo>
                    <a:pt x="3145" y="188"/>
                    <a:pt x="2834" y="251"/>
                    <a:pt x="2566" y="334"/>
                  </a:cubicBezTo>
                  <a:cubicBezTo>
                    <a:pt x="2114" y="438"/>
                    <a:pt x="1675" y="522"/>
                    <a:pt x="1271" y="522"/>
                  </a:cubicBezTo>
                  <a:cubicBezTo>
                    <a:pt x="953" y="522"/>
                    <a:pt x="657" y="470"/>
                    <a:pt x="393" y="334"/>
                  </a:cubicBezTo>
                  <a:cubicBezTo>
                    <a:pt x="359" y="317"/>
                    <a:pt x="323" y="309"/>
                    <a:pt x="288" y="309"/>
                  </a:cubicBezTo>
                  <a:cubicBezTo>
                    <a:pt x="196" y="309"/>
                    <a:pt x="108" y="362"/>
                    <a:pt x="62" y="437"/>
                  </a:cubicBezTo>
                  <a:cubicBezTo>
                    <a:pt x="1" y="561"/>
                    <a:pt x="62" y="706"/>
                    <a:pt x="166" y="768"/>
                  </a:cubicBezTo>
                  <a:cubicBezTo>
                    <a:pt x="517" y="933"/>
                    <a:pt x="870" y="996"/>
                    <a:pt x="1242" y="996"/>
                  </a:cubicBezTo>
                  <a:cubicBezTo>
                    <a:pt x="1697" y="996"/>
                    <a:pt x="2172" y="913"/>
                    <a:pt x="2668" y="789"/>
                  </a:cubicBezTo>
                  <a:cubicBezTo>
                    <a:pt x="2980" y="726"/>
                    <a:pt x="3330" y="644"/>
                    <a:pt x="3642" y="437"/>
                  </a:cubicBezTo>
                  <a:cubicBezTo>
                    <a:pt x="3744" y="354"/>
                    <a:pt x="3766" y="210"/>
                    <a:pt x="3703" y="106"/>
                  </a:cubicBezTo>
                  <a:cubicBezTo>
                    <a:pt x="3650" y="41"/>
                    <a:pt x="3574" y="0"/>
                    <a:pt x="3498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4115475" y="2866600"/>
              <a:ext cx="53325" cy="13050"/>
            </a:xfrm>
            <a:custGeom>
              <a:avLst/>
              <a:gdLst/>
              <a:ahLst/>
              <a:cxnLst/>
              <a:rect l="l" t="t" r="r" b="b"/>
              <a:pathLst>
                <a:path w="2133" h="522" extrusionOk="0">
                  <a:moveTo>
                    <a:pt x="235" y="1"/>
                  </a:moveTo>
                  <a:cubicBezTo>
                    <a:pt x="108" y="1"/>
                    <a:pt x="20" y="97"/>
                    <a:pt x="1" y="210"/>
                  </a:cubicBezTo>
                  <a:cubicBezTo>
                    <a:pt x="1" y="334"/>
                    <a:pt x="84" y="458"/>
                    <a:pt x="208" y="480"/>
                  </a:cubicBezTo>
                  <a:cubicBezTo>
                    <a:pt x="601" y="500"/>
                    <a:pt x="1015" y="521"/>
                    <a:pt x="1407" y="521"/>
                  </a:cubicBezTo>
                  <a:lnTo>
                    <a:pt x="1904" y="521"/>
                  </a:lnTo>
                  <a:cubicBezTo>
                    <a:pt x="2028" y="521"/>
                    <a:pt x="2132" y="397"/>
                    <a:pt x="2132" y="273"/>
                  </a:cubicBezTo>
                  <a:cubicBezTo>
                    <a:pt x="2111" y="149"/>
                    <a:pt x="2008" y="45"/>
                    <a:pt x="1884" y="45"/>
                  </a:cubicBezTo>
                  <a:cubicBezTo>
                    <a:pt x="1739" y="51"/>
                    <a:pt x="1594" y="53"/>
                    <a:pt x="1449" y="53"/>
                  </a:cubicBezTo>
                  <a:cubicBezTo>
                    <a:pt x="1056" y="53"/>
                    <a:pt x="663" y="34"/>
                    <a:pt x="271" y="3"/>
                  </a:cubicBezTo>
                  <a:cubicBezTo>
                    <a:pt x="258" y="2"/>
                    <a:pt x="246" y="1"/>
                    <a:pt x="235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4609350" y="2655675"/>
              <a:ext cx="140675" cy="224475"/>
            </a:xfrm>
            <a:custGeom>
              <a:avLst/>
              <a:gdLst/>
              <a:ahLst/>
              <a:cxnLst/>
              <a:rect l="l" t="t" r="r" b="b"/>
              <a:pathLst>
                <a:path w="5627" h="8979" extrusionOk="0">
                  <a:moveTo>
                    <a:pt x="1" y="1"/>
                  </a:moveTo>
                  <a:cubicBezTo>
                    <a:pt x="1" y="1"/>
                    <a:pt x="1904" y="1863"/>
                    <a:pt x="3247" y="5172"/>
                  </a:cubicBezTo>
                  <a:cubicBezTo>
                    <a:pt x="4116" y="7323"/>
                    <a:pt x="4157" y="8813"/>
                    <a:pt x="4157" y="8813"/>
                  </a:cubicBezTo>
                  <a:lnTo>
                    <a:pt x="5627" y="8978"/>
                  </a:lnTo>
                  <a:cubicBezTo>
                    <a:pt x="5627" y="8978"/>
                    <a:pt x="3082" y="2215"/>
                    <a:pt x="1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5077325" y="2459175"/>
              <a:ext cx="215675" cy="202250"/>
            </a:xfrm>
            <a:custGeom>
              <a:avLst/>
              <a:gdLst/>
              <a:ahLst/>
              <a:cxnLst/>
              <a:rect l="l" t="t" r="r" b="b"/>
              <a:pathLst>
                <a:path w="8627" h="8090" extrusionOk="0">
                  <a:moveTo>
                    <a:pt x="7469" y="1"/>
                  </a:moveTo>
                  <a:cubicBezTo>
                    <a:pt x="7469" y="1"/>
                    <a:pt x="7220" y="3415"/>
                    <a:pt x="5731" y="4427"/>
                  </a:cubicBezTo>
                  <a:cubicBezTo>
                    <a:pt x="3208" y="6123"/>
                    <a:pt x="1" y="7737"/>
                    <a:pt x="1" y="7737"/>
                  </a:cubicBezTo>
                  <a:lnTo>
                    <a:pt x="787" y="8089"/>
                  </a:lnTo>
                  <a:lnTo>
                    <a:pt x="6082" y="5420"/>
                  </a:lnTo>
                  <a:cubicBezTo>
                    <a:pt x="6082" y="5420"/>
                    <a:pt x="8627" y="3290"/>
                    <a:pt x="7469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5058225" y="1872275"/>
              <a:ext cx="892025" cy="467500"/>
            </a:xfrm>
            <a:custGeom>
              <a:avLst/>
              <a:gdLst/>
              <a:ahLst/>
              <a:cxnLst/>
              <a:rect l="l" t="t" r="r" b="b"/>
              <a:pathLst>
                <a:path w="35681" h="18700" extrusionOk="0">
                  <a:moveTo>
                    <a:pt x="35681" y="0"/>
                  </a:moveTo>
                  <a:lnTo>
                    <a:pt x="0" y="18699"/>
                  </a:lnTo>
                  <a:lnTo>
                    <a:pt x="0" y="18699"/>
                  </a:lnTo>
                  <a:lnTo>
                    <a:pt x="1738" y="18140"/>
                  </a:lnTo>
                  <a:lnTo>
                    <a:pt x="35537" y="889"/>
                  </a:lnTo>
                  <a:lnTo>
                    <a:pt x="35681" y="0"/>
                  </a:ln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5577400" y="2163925"/>
              <a:ext cx="64150" cy="349075"/>
            </a:xfrm>
            <a:custGeom>
              <a:avLst/>
              <a:gdLst/>
              <a:ahLst/>
              <a:cxnLst/>
              <a:rect l="l" t="t" r="r" b="b"/>
              <a:pathLst>
                <a:path w="2566" h="13963" extrusionOk="0">
                  <a:moveTo>
                    <a:pt x="1" y="1"/>
                  </a:moveTo>
                  <a:cubicBezTo>
                    <a:pt x="2565" y="8584"/>
                    <a:pt x="806" y="13962"/>
                    <a:pt x="806" y="13962"/>
                  </a:cubicBezTo>
                  <a:lnTo>
                    <a:pt x="1779" y="13672"/>
                  </a:lnTo>
                  <a:cubicBezTo>
                    <a:pt x="1779" y="13672"/>
                    <a:pt x="1965" y="11811"/>
                    <a:pt x="1965" y="9494"/>
                  </a:cubicBezTo>
                  <a:cubicBezTo>
                    <a:pt x="2130" y="4861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33"/>
          <p:cNvGrpSpPr/>
          <p:nvPr/>
        </p:nvGrpSpPr>
        <p:grpSpPr>
          <a:xfrm rot="-373931" flipH="1">
            <a:off x="665529" y="3807096"/>
            <a:ext cx="773793" cy="988016"/>
            <a:chOff x="5138046" y="406325"/>
            <a:chExt cx="188428" cy="240594"/>
          </a:xfrm>
        </p:grpSpPr>
        <p:sp>
          <p:nvSpPr>
            <p:cNvPr id="356" name="Google Shape;356;p33"/>
            <p:cNvSpPr/>
            <p:nvPr/>
          </p:nvSpPr>
          <p:spPr>
            <a:xfrm>
              <a:off x="5188500" y="471025"/>
              <a:ext cx="131425" cy="124575"/>
            </a:xfrm>
            <a:custGeom>
              <a:avLst/>
              <a:gdLst/>
              <a:ahLst/>
              <a:cxnLst/>
              <a:rect l="l" t="t" r="r" b="b"/>
              <a:pathLst>
                <a:path w="5257" h="4983" extrusionOk="0">
                  <a:moveTo>
                    <a:pt x="3936" y="0"/>
                  </a:moveTo>
                  <a:cubicBezTo>
                    <a:pt x="3898" y="0"/>
                    <a:pt x="3859" y="13"/>
                    <a:pt x="3823" y="41"/>
                  </a:cubicBezTo>
                  <a:lnTo>
                    <a:pt x="2609" y="976"/>
                  </a:lnTo>
                  <a:cubicBezTo>
                    <a:pt x="2574" y="1006"/>
                    <a:pt x="2533" y="1021"/>
                    <a:pt x="2492" y="1021"/>
                  </a:cubicBezTo>
                  <a:cubicBezTo>
                    <a:pt x="2463" y="1021"/>
                    <a:pt x="2435" y="1013"/>
                    <a:pt x="2410" y="996"/>
                  </a:cubicBezTo>
                  <a:lnTo>
                    <a:pt x="1085" y="200"/>
                  </a:lnTo>
                  <a:cubicBezTo>
                    <a:pt x="1056" y="182"/>
                    <a:pt x="1026" y="173"/>
                    <a:pt x="996" y="173"/>
                  </a:cubicBezTo>
                  <a:cubicBezTo>
                    <a:pt x="882" y="173"/>
                    <a:pt x="779" y="293"/>
                    <a:pt x="827" y="419"/>
                  </a:cubicBezTo>
                  <a:lnTo>
                    <a:pt x="1344" y="1863"/>
                  </a:lnTo>
                  <a:cubicBezTo>
                    <a:pt x="1375" y="1932"/>
                    <a:pt x="1355" y="2012"/>
                    <a:pt x="1295" y="2062"/>
                  </a:cubicBezTo>
                  <a:lnTo>
                    <a:pt x="130" y="3077"/>
                  </a:lnTo>
                  <a:cubicBezTo>
                    <a:pt x="1" y="3186"/>
                    <a:pt x="90" y="3396"/>
                    <a:pt x="260" y="3396"/>
                  </a:cubicBezTo>
                  <a:lnTo>
                    <a:pt x="1793" y="3346"/>
                  </a:lnTo>
                  <a:cubicBezTo>
                    <a:pt x="1872" y="3346"/>
                    <a:pt x="1941" y="3385"/>
                    <a:pt x="1972" y="3455"/>
                  </a:cubicBezTo>
                  <a:lnTo>
                    <a:pt x="2569" y="4869"/>
                  </a:lnTo>
                  <a:cubicBezTo>
                    <a:pt x="2602" y="4945"/>
                    <a:pt x="2671" y="4982"/>
                    <a:pt x="2739" y="4982"/>
                  </a:cubicBezTo>
                  <a:cubicBezTo>
                    <a:pt x="2814" y="4982"/>
                    <a:pt x="2887" y="4937"/>
                    <a:pt x="2907" y="4849"/>
                  </a:cubicBezTo>
                  <a:lnTo>
                    <a:pt x="3335" y="3376"/>
                  </a:lnTo>
                  <a:cubicBezTo>
                    <a:pt x="3365" y="3306"/>
                    <a:pt x="3425" y="3246"/>
                    <a:pt x="3494" y="3246"/>
                  </a:cubicBezTo>
                  <a:lnTo>
                    <a:pt x="5027" y="3107"/>
                  </a:lnTo>
                  <a:cubicBezTo>
                    <a:pt x="5197" y="3097"/>
                    <a:pt x="5257" y="2868"/>
                    <a:pt x="5117" y="2779"/>
                  </a:cubicBezTo>
                  <a:lnTo>
                    <a:pt x="3843" y="1912"/>
                  </a:lnTo>
                  <a:cubicBezTo>
                    <a:pt x="3783" y="1872"/>
                    <a:pt x="3753" y="1793"/>
                    <a:pt x="3773" y="1723"/>
                  </a:cubicBezTo>
                  <a:lnTo>
                    <a:pt x="4111" y="220"/>
                  </a:lnTo>
                  <a:cubicBezTo>
                    <a:pt x="4141" y="102"/>
                    <a:pt x="4045" y="0"/>
                    <a:pt x="39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5185025" y="466525"/>
              <a:ext cx="138625" cy="133450"/>
            </a:xfrm>
            <a:custGeom>
              <a:avLst/>
              <a:gdLst/>
              <a:ahLst/>
              <a:cxnLst/>
              <a:rect l="l" t="t" r="r" b="b"/>
              <a:pathLst>
                <a:path w="5545" h="5338" extrusionOk="0">
                  <a:moveTo>
                    <a:pt x="4082" y="360"/>
                  </a:moveTo>
                  <a:lnTo>
                    <a:pt x="3733" y="1864"/>
                  </a:lnTo>
                  <a:cubicBezTo>
                    <a:pt x="3703" y="2003"/>
                    <a:pt x="3763" y="2152"/>
                    <a:pt x="3883" y="2242"/>
                  </a:cubicBezTo>
                  <a:lnTo>
                    <a:pt x="5157" y="3107"/>
                  </a:lnTo>
                  <a:lnTo>
                    <a:pt x="3624" y="3247"/>
                  </a:lnTo>
                  <a:cubicBezTo>
                    <a:pt x="3474" y="3257"/>
                    <a:pt x="3345" y="3357"/>
                    <a:pt x="3305" y="3506"/>
                  </a:cubicBezTo>
                  <a:lnTo>
                    <a:pt x="2877" y="4979"/>
                  </a:lnTo>
                  <a:lnTo>
                    <a:pt x="2270" y="3565"/>
                  </a:lnTo>
                  <a:cubicBezTo>
                    <a:pt x="2210" y="3426"/>
                    <a:pt x="2080" y="3346"/>
                    <a:pt x="1941" y="3346"/>
                  </a:cubicBezTo>
                  <a:lnTo>
                    <a:pt x="1932" y="3346"/>
                  </a:lnTo>
                  <a:lnTo>
                    <a:pt x="388" y="3386"/>
                  </a:lnTo>
                  <a:lnTo>
                    <a:pt x="1553" y="2381"/>
                  </a:lnTo>
                  <a:cubicBezTo>
                    <a:pt x="1662" y="2282"/>
                    <a:pt x="1702" y="2122"/>
                    <a:pt x="1653" y="1983"/>
                  </a:cubicBezTo>
                  <a:lnTo>
                    <a:pt x="1135" y="539"/>
                  </a:lnTo>
                  <a:lnTo>
                    <a:pt x="2459" y="1326"/>
                  </a:lnTo>
                  <a:cubicBezTo>
                    <a:pt x="2513" y="1362"/>
                    <a:pt x="2576" y="1380"/>
                    <a:pt x="2639" y="1380"/>
                  </a:cubicBezTo>
                  <a:cubicBezTo>
                    <a:pt x="2715" y="1380"/>
                    <a:pt x="2792" y="1355"/>
                    <a:pt x="2857" y="1306"/>
                  </a:cubicBezTo>
                  <a:lnTo>
                    <a:pt x="4082" y="360"/>
                  </a:lnTo>
                  <a:close/>
                  <a:moveTo>
                    <a:pt x="4079" y="0"/>
                  </a:moveTo>
                  <a:cubicBezTo>
                    <a:pt x="4001" y="0"/>
                    <a:pt x="3922" y="28"/>
                    <a:pt x="3852" y="81"/>
                  </a:cubicBezTo>
                  <a:lnTo>
                    <a:pt x="2638" y="1017"/>
                  </a:lnTo>
                  <a:lnTo>
                    <a:pt x="1324" y="231"/>
                  </a:lnTo>
                  <a:cubicBezTo>
                    <a:pt x="1262" y="196"/>
                    <a:pt x="1196" y="178"/>
                    <a:pt x="1131" y="178"/>
                  </a:cubicBezTo>
                  <a:cubicBezTo>
                    <a:pt x="1051" y="178"/>
                    <a:pt x="972" y="205"/>
                    <a:pt x="906" y="261"/>
                  </a:cubicBezTo>
                  <a:cubicBezTo>
                    <a:pt x="786" y="360"/>
                    <a:pt x="747" y="519"/>
                    <a:pt x="797" y="659"/>
                  </a:cubicBezTo>
                  <a:lnTo>
                    <a:pt x="1314" y="2112"/>
                  </a:lnTo>
                  <a:lnTo>
                    <a:pt x="160" y="3118"/>
                  </a:lnTo>
                  <a:cubicBezTo>
                    <a:pt x="40" y="3217"/>
                    <a:pt x="0" y="3377"/>
                    <a:pt x="60" y="3526"/>
                  </a:cubicBezTo>
                  <a:cubicBezTo>
                    <a:pt x="110" y="3665"/>
                    <a:pt x="249" y="3755"/>
                    <a:pt x="408" y="3755"/>
                  </a:cubicBezTo>
                  <a:lnTo>
                    <a:pt x="1941" y="3705"/>
                  </a:lnTo>
                  <a:lnTo>
                    <a:pt x="2549" y="5118"/>
                  </a:lnTo>
                  <a:cubicBezTo>
                    <a:pt x="2598" y="5258"/>
                    <a:pt x="2728" y="5337"/>
                    <a:pt x="2877" y="5337"/>
                  </a:cubicBezTo>
                  <a:lnTo>
                    <a:pt x="2897" y="5337"/>
                  </a:lnTo>
                  <a:cubicBezTo>
                    <a:pt x="3046" y="5328"/>
                    <a:pt x="3175" y="5228"/>
                    <a:pt x="3226" y="5078"/>
                  </a:cubicBezTo>
                  <a:lnTo>
                    <a:pt x="3653" y="3605"/>
                  </a:lnTo>
                  <a:lnTo>
                    <a:pt x="5186" y="3466"/>
                  </a:lnTo>
                  <a:cubicBezTo>
                    <a:pt x="5336" y="3456"/>
                    <a:pt x="5465" y="3346"/>
                    <a:pt x="5505" y="3197"/>
                  </a:cubicBezTo>
                  <a:cubicBezTo>
                    <a:pt x="5544" y="3048"/>
                    <a:pt x="5485" y="2899"/>
                    <a:pt x="5356" y="2809"/>
                  </a:cubicBezTo>
                  <a:lnTo>
                    <a:pt x="4082" y="1943"/>
                  </a:lnTo>
                  <a:lnTo>
                    <a:pt x="4430" y="440"/>
                  </a:lnTo>
                  <a:cubicBezTo>
                    <a:pt x="4460" y="291"/>
                    <a:pt x="4400" y="141"/>
                    <a:pt x="4270" y="62"/>
                  </a:cubicBezTo>
                  <a:cubicBezTo>
                    <a:pt x="4211" y="20"/>
                    <a:pt x="4145" y="0"/>
                    <a:pt x="4079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5138046" y="491974"/>
              <a:ext cx="19675" cy="19425"/>
            </a:xfrm>
            <a:custGeom>
              <a:avLst/>
              <a:gdLst/>
              <a:ahLst/>
              <a:cxnLst/>
              <a:rect l="l" t="t" r="r" b="b"/>
              <a:pathLst>
                <a:path w="787" h="777" extrusionOk="0">
                  <a:moveTo>
                    <a:pt x="389" y="0"/>
                  </a:moveTo>
                  <a:cubicBezTo>
                    <a:pt x="179" y="0"/>
                    <a:pt x="0" y="170"/>
                    <a:pt x="0" y="389"/>
                  </a:cubicBezTo>
                  <a:cubicBezTo>
                    <a:pt x="0" y="608"/>
                    <a:pt x="179" y="777"/>
                    <a:pt x="389" y="777"/>
                  </a:cubicBezTo>
                  <a:cubicBezTo>
                    <a:pt x="608" y="777"/>
                    <a:pt x="787" y="608"/>
                    <a:pt x="787" y="389"/>
                  </a:cubicBezTo>
                  <a:cubicBezTo>
                    <a:pt x="787" y="170"/>
                    <a:pt x="608" y="0"/>
                    <a:pt x="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5307049" y="627244"/>
              <a:ext cx="19425" cy="19675"/>
            </a:xfrm>
            <a:custGeom>
              <a:avLst/>
              <a:gdLst/>
              <a:ahLst/>
              <a:cxnLst/>
              <a:rect l="l" t="t" r="r" b="b"/>
              <a:pathLst>
                <a:path w="777" h="787" extrusionOk="0">
                  <a:moveTo>
                    <a:pt x="388" y="0"/>
                  </a:moveTo>
                  <a:cubicBezTo>
                    <a:pt x="169" y="0"/>
                    <a:pt x="0" y="179"/>
                    <a:pt x="0" y="398"/>
                  </a:cubicBezTo>
                  <a:cubicBezTo>
                    <a:pt x="0" y="608"/>
                    <a:pt x="169" y="787"/>
                    <a:pt x="388" y="787"/>
                  </a:cubicBezTo>
                  <a:cubicBezTo>
                    <a:pt x="607" y="787"/>
                    <a:pt x="777" y="608"/>
                    <a:pt x="777" y="398"/>
                  </a:cubicBezTo>
                  <a:cubicBezTo>
                    <a:pt x="777" y="179"/>
                    <a:pt x="607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5203046" y="595597"/>
              <a:ext cx="9725" cy="9975"/>
            </a:xfrm>
            <a:custGeom>
              <a:avLst/>
              <a:gdLst/>
              <a:ahLst/>
              <a:cxnLst/>
              <a:rect l="l" t="t" r="r" b="b"/>
              <a:pathLst>
                <a:path w="389" h="399" extrusionOk="0">
                  <a:moveTo>
                    <a:pt x="199" y="0"/>
                  </a:moveTo>
                  <a:cubicBezTo>
                    <a:pt x="89" y="0"/>
                    <a:pt x="0" y="89"/>
                    <a:pt x="0" y="199"/>
                  </a:cubicBezTo>
                  <a:cubicBezTo>
                    <a:pt x="0" y="308"/>
                    <a:pt x="89" y="398"/>
                    <a:pt x="199" y="398"/>
                  </a:cubicBezTo>
                  <a:cubicBezTo>
                    <a:pt x="308" y="398"/>
                    <a:pt x="388" y="308"/>
                    <a:pt x="388" y="199"/>
                  </a:cubicBezTo>
                  <a:cubicBezTo>
                    <a:pt x="388" y="89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5303907" y="406325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0" y="1"/>
                  </a:moveTo>
                  <a:cubicBezTo>
                    <a:pt x="81" y="1"/>
                    <a:pt x="1" y="81"/>
                    <a:pt x="1" y="190"/>
                  </a:cubicBezTo>
                  <a:cubicBezTo>
                    <a:pt x="1" y="300"/>
                    <a:pt x="81" y="390"/>
                    <a:pt x="190" y="390"/>
                  </a:cubicBezTo>
                  <a:cubicBezTo>
                    <a:pt x="300" y="390"/>
                    <a:pt x="389" y="300"/>
                    <a:pt x="389" y="190"/>
                  </a:cubicBezTo>
                  <a:cubicBezTo>
                    <a:pt x="389" y="81"/>
                    <a:pt x="300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33"/>
          <p:cNvGrpSpPr/>
          <p:nvPr/>
        </p:nvGrpSpPr>
        <p:grpSpPr>
          <a:xfrm rot="-1581511">
            <a:off x="7730428" y="3888455"/>
            <a:ext cx="773809" cy="988037"/>
            <a:chOff x="5138046" y="406325"/>
            <a:chExt cx="188428" cy="240594"/>
          </a:xfrm>
        </p:grpSpPr>
        <p:sp>
          <p:nvSpPr>
            <p:cNvPr id="363" name="Google Shape;363;p33"/>
            <p:cNvSpPr/>
            <p:nvPr/>
          </p:nvSpPr>
          <p:spPr>
            <a:xfrm>
              <a:off x="5188500" y="471025"/>
              <a:ext cx="131425" cy="124575"/>
            </a:xfrm>
            <a:custGeom>
              <a:avLst/>
              <a:gdLst/>
              <a:ahLst/>
              <a:cxnLst/>
              <a:rect l="l" t="t" r="r" b="b"/>
              <a:pathLst>
                <a:path w="5257" h="4983" extrusionOk="0">
                  <a:moveTo>
                    <a:pt x="3936" y="0"/>
                  </a:moveTo>
                  <a:cubicBezTo>
                    <a:pt x="3898" y="0"/>
                    <a:pt x="3859" y="13"/>
                    <a:pt x="3823" y="41"/>
                  </a:cubicBezTo>
                  <a:lnTo>
                    <a:pt x="2609" y="976"/>
                  </a:lnTo>
                  <a:cubicBezTo>
                    <a:pt x="2574" y="1006"/>
                    <a:pt x="2533" y="1021"/>
                    <a:pt x="2492" y="1021"/>
                  </a:cubicBezTo>
                  <a:cubicBezTo>
                    <a:pt x="2463" y="1021"/>
                    <a:pt x="2435" y="1013"/>
                    <a:pt x="2410" y="996"/>
                  </a:cubicBezTo>
                  <a:lnTo>
                    <a:pt x="1085" y="200"/>
                  </a:lnTo>
                  <a:cubicBezTo>
                    <a:pt x="1056" y="182"/>
                    <a:pt x="1026" y="173"/>
                    <a:pt x="996" y="173"/>
                  </a:cubicBezTo>
                  <a:cubicBezTo>
                    <a:pt x="882" y="173"/>
                    <a:pt x="779" y="293"/>
                    <a:pt x="827" y="419"/>
                  </a:cubicBezTo>
                  <a:lnTo>
                    <a:pt x="1344" y="1863"/>
                  </a:lnTo>
                  <a:cubicBezTo>
                    <a:pt x="1375" y="1932"/>
                    <a:pt x="1355" y="2012"/>
                    <a:pt x="1295" y="2062"/>
                  </a:cubicBezTo>
                  <a:lnTo>
                    <a:pt x="130" y="3077"/>
                  </a:lnTo>
                  <a:cubicBezTo>
                    <a:pt x="1" y="3186"/>
                    <a:pt x="90" y="3396"/>
                    <a:pt x="260" y="3396"/>
                  </a:cubicBezTo>
                  <a:lnTo>
                    <a:pt x="1793" y="3346"/>
                  </a:lnTo>
                  <a:cubicBezTo>
                    <a:pt x="1872" y="3346"/>
                    <a:pt x="1941" y="3385"/>
                    <a:pt x="1972" y="3455"/>
                  </a:cubicBezTo>
                  <a:lnTo>
                    <a:pt x="2569" y="4869"/>
                  </a:lnTo>
                  <a:cubicBezTo>
                    <a:pt x="2602" y="4945"/>
                    <a:pt x="2671" y="4982"/>
                    <a:pt x="2739" y="4982"/>
                  </a:cubicBezTo>
                  <a:cubicBezTo>
                    <a:pt x="2814" y="4982"/>
                    <a:pt x="2887" y="4937"/>
                    <a:pt x="2907" y="4849"/>
                  </a:cubicBezTo>
                  <a:lnTo>
                    <a:pt x="3335" y="3376"/>
                  </a:lnTo>
                  <a:cubicBezTo>
                    <a:pt x="3365" y="3306"/>
                    <a:pt x="3425" y="3246"/>
                    <a:pt x="3494" y="3246"/>
                  </a:cubicBezTo>
                  <a:lnTo>
                    <a:pt x="5027" y="3107"/>
                  </a:lnTo>
                  <a:cubicBezTo>
                    <a:pt x="5197" y="3097"/>
                    <a:pt x="5257" y="2868"/>
                    <a:pt x="5117" y="2779"/>
                  </a:cubicBezTo>
                  <a:lnTo>
                    <a:pt x="3843" y="1912"/>
                  </a:lnTo>
                  <a:cubicBezTo>
                    <a:pt x="3783" y="1872"/>
                    <a:pt x="3753" y="1793"/>
                    <a:pt x="3773" y="1723"/>
                  </a:cubicBezTo>
                  <a:lnTo>
                    <a:pt x="4111" y="220"/>
                  </a:lnTo>
                  <a:cubicBezTo>
                    <a:pt x="4141" y="102"/>
                    <a:pt x="4045" y="0"/>
                    <a:pt x="39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5185025" y="466525"/>
              <a:ext cx="138625" cy="133450"/>
            </a:xfrm>
            <a:custGeom>
              <a:avLst/>
              <a:gdLst/>
              <a:ahLst/>
              <a:cxnLst/>
              <a:rect l="l" t="t" r="r" b="b"/>
              <a:pathLst>
                <a:path w="5545" h="5338" extrusionOk="0">
                  <a:moveTo>
                    <a:pt x="4082" y="360"/>
                  </a:moveTo>
                  <a:lnTo>
                    <a:pt x="3733" y="1864"/>
                  </a:lnTo>
                  <a:cubicBezTo>
                    <a:pt x="3703" y="2003"/>
                    <a:pt x="3763" y="2152"/>
                    <a:pt x="3883" y="2242"/>
                  </a:cubicBezTo>
                  <a:lnTo>
                    <a:pt x="5157" y="3107"/>
                  </a:lnTo>
                  <a:lnTo>
                    <a:pt x="3624" y="3247"/>
                  </a:lnTo>
                  <a:cubicBezTo>
                    <a:pt x="3474" y="3257"/>
                    <a:pt x="3345" y="3357"/>
                    <a:pt x="3305" y="3506"/>
                  </a:cubicBezTo>
                  <a:lnTo>
                    <a:pt x="2877" y="4979"/>
                  </a:lnTo>
                  <a:lnTo>
                    <a:pt x="2270" y="3565"/>
                  </a:lnTo>
                  <a:cubicBezTo>
                    <a:pt x="2210" y="3426"/>
                    <a:pt x="2080" y="3346"/>
                    <a:pt x="1941" y="3346"/>
                  </a:cubicBezTo>
                  <a:lnTo>
                    <a:pt x="1932" y="3346"/>
                  </a:lnTo>
                  <a:lnTo>
                    <a:pt x="388" y="3386"/>
                  </a:lnTo>
                  <a:lnTo>
                    <a:pt x="1553" y="2381"/>
                  </a:lnTo>
                  <a:cubicBezTo>
                    <a:pt x="1662" y="2282"/>
                    <a:pt x="1702" y="2122"/>
                    <a:pt x="1653" y="1983"/>
                  </a:cubicBezTo>
                  <a:lnTo>
                    <a:pt x="1135" y="539"/>
                  </a:lnTo>
                  <a:lnTo>
                    <a:pt x="2459" y="1326"/>
                  </a:lnTo>
                  <a:cubicBezTo>
                    <a:pt x="2513" y="1362"/>
                    <a:pt x="2576" y="1380"/>
                    <a:pt x="2639" y="1380"/>
                  </a:cubicBezTo>
                  <a:cubicBezTo>
                    <a:pt x="2715" y="1380"/>
                    <a:pt x="2792" y="1355"/>
                    <a:pt x="2857" y="1306"/>
                  </a:cubicBezTo>
                  <a:lnTo>
                    <a:pt x="4082" y="360"/>
                  </a:lnTo>
                  <a:close/>
                  <a:moveTo>
                    <a:pt x="4079" y="0"/>
                  </a:moveTo>
                  <a:cubicBezTo>
                    <a:pt x="4001" y="0"/>
                    <a:pt x="3922" y="28"/>
                    <a:pt x="3852" y="81"/>
                  </a:cubicBezTo>
                  <a:lnTo>
                    <a:pt x="2638" y="1017"/>
                  </a:lnTo>
                  <a:lnTo>
                    <a:pt x="1324" y="231"/>
                  </a:lnTo>
                  <a:cubicBezTo>
                    <a:pt x="1262" y="196"/>
                    <a:pt x="1196" y="178"/>
                    <a:pt x="1131" y="178"/>
                  </a:cubicBezTo>
                  <a:cubicBezTo>
                    <a:pt x="1051" y="178"/>
                    <a:pt x="972" y="205"/>
                    <a:pt x="906" y="261"/>
                  </a:cubicBezTo>
                  <a:cubicBezTo>
                    <a:pt x="786" y="360"/>
                    <a:pt x="747" y="519"/>
                    <a:pt x="797" y="659"/>
                  </a:cubicBezTo>
                  <a:lnTo>
                    <a:pt x="1314" y="2112"/>
                  </a:lnTo>
                  <a:lnTo>
                    <a:pt x="160" y="3118"/>
                  </a:lnTo>
                  <a:cubicBezTo>
                    <a:pt x="40" y="3217"/>
                    <a:pt x="0" y="3377"/>
                    <a:pt x="60" y="3526"/>
                  </a:cubicBezTo>
                  <a:cubicBezTo>
                    <a:pt x="110" y="3665"/>
                    <a:pt x="249" y="3755"/>
                    <a:pt x="408" y="3755"/>
                  </a:cubicBezTo>
                  <a:lnTo>
                    <a:pt x="1941" y="3705"/>
                  </a:lnTo>
                  <a:lnTo>
                    <a:pt x="2549" y="5118"/>
                  </a:lnTo>
                  <a:cubicBezTo>
                    <a:pt x="2598" y="5258"/>
                    <a:pt x="2728" y="5337"/>
                    <a:pt x="2877" y="5337"/>
                  </a:cubicBezTo>
                  <a:lnTo>
                    <a:pt x="2897" y="5337"/>
                  </a:lnTo>
                  <a:cubicBezTo>
                    <a:pt x="3046" y="5328"/>
                    <a:pt x="3175" y="5228"/>
                    <a:pt x="3226" y="5078"/>
                  </a:cubicBezTo>
                  <a:lnTo>
                    <a:pt x="3653" y="3605"/>
                  </a:lnTo>
                  <a:lnTo>
                    <a:pt x="5186" y="3466"/>
                  </a:lnTo>
                  <a:cubicBezTo>
                    <a:pt x="5336" y="3456"/>
                    <a:pt x="5465" y="3346"/>
                    <a:pt x="5505" y="3197"/>
                  </a:cubicBezTo>
                  <a:cubicBezTo>
                    <a:pt x="5544" y="3048"/>
                    <a:pt x="5485" y="2899"/>
                    <a:pt x="5356" y="2809"/>
                  </a:cubicBezTo>
                  <a:lnTo>
                    <a:pt x="4082" y="1943"/>
                  </a:lnTo>
                  <a:lnTo>
                    <a:pt x="4430" y="440"/>
                  </a:lnTo>
                  <a:cubicBezTo>
                    <a:pt x="4460" y="291"/>
                    <a:pt x="4400" y="141"/>
                    <a:pt x="4270" y="62"/>
                  </a:cubicBezTo>
                  <a:cubicBezTo>
                    <a:pt x="4211" y="20"/>
                    <a:pt x="4145" y="0"/>
                    <a:pt x="4079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5138046" y="491974"/>
              <a:ext cx="19675" cy="19425"/>
            </a:xfrm>
            <a:custGeom>
              <a:avLst/>
              <a:gdLst/>
              <a:ahLst/>
              <a:cxnLst/>
              <a:rect l="l" t="t" r="r" b="b"/>
              <a:pathLst>
                <a:path w="787" h="777" extrusionOk="0">
                  <a:moveTo>
                    <a:pt x="389" y="0"/>
                  </a:moveTo>
                  <a:cubicBezTo>
                    <a:pt x="179" y="0"/>
                    <a:pt x="0" y="170"/>
                    <a:pt x="0" y="389"/>
                  </a:cubicBezTo>
                  <a:cubicBezTo>
                    <a:pt x="0" y="608"/>
                    <a:pt x="179" y="777"/>
                    <a:pt x="389" y="777"/>
                  </a:cubicBezTo>
                  <a:cubicBezTo>
                    <a:pt x="608" y="777"/>
                    <a:pt x="787" y="608"/>
                    <a:pt x="787" y="389"/>
                  </a:cubicBezTo>
                  <a:cubicBezTo>
                    <a:pt x="787" y="170"/>
                    <a:pt x="608" y="0"/>
                    <a:pt x="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5307049" y="627244"/>
              <a:ext cx="19425" cy="19675"/>
            </a:xfrm>
            <a:custGeom>
              <a:avLst/>
              <a:gdLst/>
              <a:ahLst/>
              <a:cxnLst/>
              <a:rect l="l" t="t" r="r" b="b"/>
              <a:pathLst>
                <a:path w="777" h="787" extrusionOk="0">
                  <a:moveTo>
                    <a:pt x="388" y="0"/>
                  </a:moveTo>
                  <a:cubicBezTo>
                    <a:pt x="169" y="0"/>
                    <a:pt x="0" y="179"/>
                    <a:pt x="0" y="398"/>
                  </a:cubicBezTo>
                  <a:cubicBezTo>
                    <a:pt x="0" y="608"/>
                    <a:pt x="169" y="787"/>
                    <a:pt x="388" y="787"/>
                  </a:cubicBezTo>
                  <a:cubicBezTo>
                    <a:pt x="607" y="787"/>
                    <a:pt x="777" y="608"/>
                    <a:pt x="777" y="398"/>
                  </a:cubicBezTo>
                  <a:cubicBezTo>
                    <a:pt x="777" y="179"/>
                    <a:pt x="607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5203046" y="595597"/>
              <a:ext cx="9725" cy="9975"/>
            </a:xfrm>
            <a:custGeom>
              <a:avLst/>
              <a:gdLst/>
              <a:ahLst/>
              <a:cxnLst/>
              <a:rect l="l" t="t" r="r" b="b"/>
              <a:pathLst>
                <a:path w="389" h="399" extrusionOk="0">
                  <a:moveTo>
                    <a:pt x="199" y="0"/>
                  </a:moveTo>
                  <a:cubicBezTo>
                    <a:pt x="89" y="0"/>
                    <a:pt x="0" y="89"/>
                    <a:pt x="0" y="199"/>
                  </a:cubicBezTo>
                  <a:cubicBezTo>
                    <a:pt x="0" y="308"/>
                    <a:pt x="89" y="398"/>
                    <a:pt x="199" y="398"/>
                  </a:cubicBezTo>
                  <a:cubicBezTo>
                    <a:pt x="308" y="398"/>
                    <a:pt x="388" y="308"/>
                    <a:pt x="388" y="199"/>
                  </a:cubicBezTo>
                  <a:cubicBezTo>
                    <a:pt x="388" y="89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5303907" y="406325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0" y="1"/>
                  </a:moveTo>
                  <a:cubicBezTo>
                    <a:pt x="81" y="1"/>
                    <a:pt x="1" y="81"/>
                    <a:pt x="1" y="190"/>
                  </a:cubicBezTo>
                  <a:cubicBezTo>
                    <a:pt x="1" y="300"/>
                    <a:pt x="81" y="390"/>
                    <a:pt x="190" y="390"/>
                  </a:cubicBezTo>
                  <a:cubicBezTo>
                    <a:pt x="300" y="390"/>
                    <a:pt x="389" y="300"/>
                    <a:pt x="389" y="190"/>
                  </a:cubicBezTo>
                  <a:cubicBezTo>
                    <a:pt x="389" y="81"/>
                    <a:pt x="300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3"/>
          <p:cNvGrpSpPr/>
          <p:nvPr/>
        </p:nvGrpSpPr>
        <p:grpSpPr>
          <a:xfrm rot="1159149">
            <a:off x="7767882" y="274875"/>
            <a:ext cx="773807" cy="988034"/>
            <a:chOff x="5138046" y="406325"/>
            <a:chExt cx="188428" cy="240594"/>
          </a:xfrm>
        </p:grpSpPr>
        <p:sp>
          <p:nvSpPr>
            <p:cNvPr id="370" name="Google Shape;370;p33"/>
            <p:cNvSpPr/>
            <p:nvPr/>
          </p:nvSpPr>
          <p:spPr>
            <a:xfrm>
              <a:off x="5188500" y="471025"/>
              <a:ext cx="131425" cy="124575"/>
            </a:xfrm>
            <a:custGeom>
              <a:avLst/>
              <a:gdLst/>
              <a:ahLst/>
              <a:cxnLst/>
              <a:rect l="l" t="t" r="r" b="b"/>
              <a:pathLst>
                <a:path w="5257" h="4983" extrusionOk="0">
                  <a:moveTo>
                    <a:pt x="3936" y="0"/>
                  </a:moveTo>
                  <a:cubicBezTo>
                    <a:pt x="3898" y="0"/>
                    <a:pt x="3859" y="13"/>
                    <a:pt x="3823" y="41"/>
                  </a:cubicBezTo>
                  <a:lnTo>
                    <a:pt x="2609" y="976"/>
                  </a:lnTo>
                  <a:cubicBezTo>
                    <a:pt x="2574" y="1006"/>
                    <a:pt x="2533" y="1021"/>
                    <a:pt x="2492" y="1021"/>
                  </a:cubicBezTo>
                  <a:cubicBezTo>
                    <a:pt x="2463" y="1021"/>
                    <a:pt x="2435" y="1013"/>
                    <a:pt x="2410" y="996"/>
                  </a:cubicBezTo>
                  <a:lnTo>
                    <a:pt x="1085" y="200"/>
                  </a:lnTo>
                  <a:cubicBezTo>
                    <a:pt x="1056" y="182"/>
                    <a:pt x="1026" y="173"/>
                    <a:pt x="996" y="173"/>
                  </a:cubicBezTo>
                  <a:cubicBezTo>
                    <a:pt x="882" y="173"/>
                    <a:pt x="779" y="293"/>
                    <a:pt x="827" y="419"/>
                  </a:cubicBezTo>
                  <a:lnTo>
                    <a:pt x="1344" y="1863"/>
                  </a:lnTo>
                  <a:cubicBezTo>
                    <a:pt x="1375" y="1932"/>
                    <a:pt x="1355" y="2012"/>
                    <a:pt x="1295" y="2062"/>
                  </a:cubicBezTo>
                  <a:lnTo>
                    <a:pt x="130" y="3077"/>
                  </a:lnTo>
                  <a:cubicBezTo>
                    <a:pt x="1" y="3186"/>
                    <a:pt x="90" y="3396"/>
                    <a:pt x="260" y="3396"/>
                  </a:cubicBezTo>
                  <a:lnTo>
                    <a:pt x="1793" y="3346"/>
                  </a:lnTo>
                  <a:cubicBezTo>
                    <a:pt x="1872" y="3346"/>
                    <a:pt x="1941" y="3385"/>
                    <a:pt x="1972" y="3455"/>
                  </a:cubicBezTo>
                  <a:lnTo>
                    <a:pt x="2569" y="4869"/>
                  </a:lnTo>
                  <a:cubicBezTo>
                    <a:pt x="2602" y="4945"/>
                    <a:pt x="2671" y="4982"/>
                    <a:pt x="2739" y="4982"/>
                  </a:cubicBezTo>
                  <a:cubicBezTo>
                    <a:pt x="2814" y="4982"/>
                    <a:pt x="2887" y="4937"/>
                    <a:pt x="2907" y="4849"/>
                  </a:cubicBezTo>
                  <a:lnTo>
                    <a:pt x="3335" y="3376"/>
                  </a:lnTo>
                  <a:cubicBezTo>
                    <a:pt x="3365" y="3306"/>
                    <a:pt x="3425" y="3246"/>
                    <a:pt x="3494" y="3246"/>
                  </a:cubicBezTo>
                  <a:lnTo>
                    <a:pt x="5027" y="3107"/>
                  </a:lnTo>
                  <a:cubicBezTo>
                    <a:pt x="5197" y="3097"/>
                    <a:pt x="5257" y="2868"/>
                    <a:pt x="5117" y="2779"/>
                  </a:cubicBezTo>
                  <a:lnTo>
                    <a:pt x="3843" y="1912"/>
                  </a:lnTo>
                  <a:cubicBezTo>
                    <a:pt x="3783" y="1872"/>
                    <a:pt x="3753" y="1793"/>
                    <a:pt x="3773" y="1723"/>
                  </a:cubicBezTo>
                  <a:lnTo>
                    <a:pt x="4111" y="220"/>
                  </a:lnTo>
                  <a:cubicBezTo>
                    <a:pt x="4141" y="102"/>
                    <a:pt x="4045" y="0"/>
                    <a:pt x="39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5185025" y="466525"/>
              <a:ext cx="138625" cy="133450"/>
            </a:xfrm>
            <a:custGeom>
              <a:avLst/>
              <a:gdLst/>
              <a:ahLst/>
              <a:cxnLst/>
              <a:rect l="l" t="t" r="r" b="b"/>
              <a:pathLst>
                <a:path w="5545" h="5338" extrusionOk="0">
                  <a:moveTo>
                    <a:pt x="4082" y="360"/>
                  </a:moveTo>
                  <a:lnTo>
                    <a:pt x="3733" y="1864"/>
                  </a:lnTo>
                  <a:cubicBezTo>
                    <a:pt x="3703" y="2003"/>
                    <a:pt x="3763" y="2152"/>
                    <a:pt x="3883" y="2242"/>
                  </a:cubicBezTo>
                  <a:lnTo>
                    <a:pt x="5157" y="3107"/>
                  </a:lnTo>
                  <a:lnTo>
                    <a:pt x="3624" y="3247"/>
                  </a:lnTo>
                  <a:cubicBezTo>
                    <a:pt x="3474" y="3257"/>
                    <a:pt x="3345" y="3357"/>
                    <a:pt x="3305" y="3506"/>
                  </a:cubicBezTo>
                  <a:lnTo>
                    <a:pt x="2877" y="4979"/>
                  </a:lnTo>
                  <a:lnTo>
                    <a:pt x="2270" y="3565"/>
                  </a:lnTo>
                  <a:cubicBezTo>
                    <a:pt x="2210" y="3426"/>
                    <a:pt x="2080" y="3346"/>
                    <a:pt x="1941" y="3346"/>
                  </a:cubicBezTo>
                  <a:lnTo>
                    <a:pt x="1932" y="3346"/>
                  </a:lnTo>
                  <a:lnTo>
                    <a:pt x="388" y="3386"/>
                  </a:lnTo>
                  <a:lnTo>
                    <a:pt x="1553" y="2381"/>
                  </a:lnTo>
                  <a:cubicBezTo>
                    <a:pt x="1662" y="2282"/>
                    <a:pt x="1702" y="2122"/>
                    <a:pt x="1653" y="1983"/>
                  </a:cubicBezTo>
                  <a:lnTo>
                    <a:pt x="1135" y="539"/>
                  </a:lnTo>
                  <a:lnTo>
                    <a:pt x="2459" y="1326"/>
                  </a:lnTo>
                  <a:cubicBezTo>
                    <a:pt x="2513" y="1362"/>
                    <a:pt x="2576" y="1380"/>
                    <a:pt x="2639" y="1380"/>
                  </a:cubicBezTo>
                  <a:cubicBezTo>
                    <a:pt x="2715" y="1380"/>
                    <a:pt x="2792" y="1355"/>
                    <a:pt x="2857" y="1306"/>
                  </a:cubicBezTo>
                  <a:lnTo>
                    <a:pt x="4082" y="360"/>
                  </a:lnTo>
                  <a:close/>
                  <a:moveTo>
                    <a:pt x="4079" y="0"/>
                  </a:moveTo>
                  <a:cubicBezTo>
                    <a:pt x="4001" y="0"/>
                    <a:pt x="3922" y="28"/>
                    <a:pt x="3852" y="81"/>
                  </a:cubicBezTo>
                  <a:lnTo>
                    <a:pt x="2638" y="1017"/>
                  </a:lnTo>
                  <a:lnTo>
                    <a:pt x="1324" y="231"/>
                  </a:lnTo>
                  <a:cubicBezTo>
                    <a:pt x="1262" y="196"/>
                    <a:pt x="1196" y="178"/>
                    <a:pt x="1131" y="178"/>
                  </a:cubicBezTo>
                  <a:cubicBezTo>
                    <a:pt x="1051" y="178"/>
                    <a:pt x="972" y="205"/>
                    <a:pt x="906" y="261"/>
                  </a:cubicBezTo>
                  <a:cubicBezTo>
                    <a:pt x="786" y="360"/>
                    <a:pt x="747" y="519"/>
                    <a:pt x="797" y="659"/>
                  </a:cubicBezTo>
                  <a:lnTo>
                    <a:pt x="1314" y="2112"/>
                  </a:lnTo>
                  <a:lnTo>
                    <a:pt x="160" y="3118"/>
                  </a:lnTo>
                  <a:cubicBezTo>
                    <a:pt x="40" y="3217"/>
                    <a:pt x="0" y="3377"/>
                    <a:pt x="60" y="3526"/>
                  </a:cubicBezTo>
                  <a:cubicBezTo>
                    <a:pt x="110" y="3665"/>
                    <a:pt x="249" y="3755"/>
                    <a:pt x="408" y="3755"/>
                  </a:cubicBezTo>
                  <a:lnTo>
                    <a:pt x="1941" y="3705"/>
                  </a:lnTo>
                  <a:lnTo>
                    <a:pt x="2549" y="5118"/>
                  </a:lnTo>
                  <a:cubicBezTo>
                    <a:pt x="2598" y="5258"/>
                    <a:pt x="2728" y="5337"/>
                    <a:pt x="2877" y="5337"/>
                  </a:cubicBezTo>
                  <a:lnTo>
                    <a:pt x="2897" y="5337"/>
                  </a:lnTo>
                  <a:cubicBezTo>
                    <a:pt x="3046" y="5328"/>
                    <a:pt x="3175" y="5228"/>
                    <a:pt x="3226" y="5078"/>
                  </a:cubicBezTo>
                  <a:lnTo>
                    <a:pt x="3653" y="3605"/>
                  </a:lnTo>
                  <a:lnTo>
                    <a:pt x="5186" y="3466"/>
                  </a:lnTo>
                  <a:cubicBezTo>
                    <a:pt x="5336" y="3456"/>
                    <a:pt x="5465" y="3346"/>
                    <a:pt x="5505" y="3197"/>
                  </a:cubicBezTo>
                  <a:cubicBezTo>
                    <a:pt x="5544" y="3048"/>
                    <a:pt x="5485" y="2899"/>
                    <a:pt x="5356" y="2809"/>
                  </a:cubicBezTo>
                  <a:lnTo>
                    <a:pt x="4082" y="1943"/>
                  </a:lnTo>
                  <a:lnTo>
                    <a:pt x="4430" y="440"/>
                  </a:lnTo>
                  <a:cubicBezTo>
                    <a:pt x="4460" y="291"/>
                    <a:pt x="4400" y="141"/>
                    <a:pt x="4270" y="62"/>
                  </a:cubicBezTo>
                  <a:cubicBezTo>
                    <a:pt x="4211" y="20"/>
                    <a:pt x="4145" y="0"/>
                    <a:pt x="4079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5138046" y="491974"/>
              <a:ext cx="19675" cy="19425"/>
            </a:xfrm>
            <a:custGeom>
              <a:avLst/>
              <a:gdLst/>
              <a:ahLst/>
              <a:cxnLst/>
              <a:rect l="l" t="t" r="r" b="b"/>
              <a:pathLst>
                <a:path w="787" h="777" extrusionOk="0">
                  <a:moveTo>
                    <a:pt x="389" y="0"/>
                  </a:moveTo>
                  <a:cubicBezTo>
                    <a:pt x="179" y="0"/>
                    <a:pt x="0" y="170"/>
                    <a:pt x="0" y="389"/>
                  </a:cubicBezTo>
                  <a:cubicBezTo>
                    <a:pt x="0" y="608"/>
                    <a:pt x="179" y="777"/>
                    <a:pt x="389" y="777"/>
                  </a:cubicBezTo>
                  <a:cubicBezTo>
                    <a:pt x="608" y="777"/>
                    <a:pt x="787" y="608"/>
                    <a:pt x="787" y="389"/>
                  </a:cubicBezTo>
                  <a:cubicBezTo>
                    <a:pt x="787" y="170"/>
                    <a:pt x="608" y="0"/>
                    <a:pt x="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5307049" y="627244"/>
              <a:ext cx="19425" cy="19675"/>
            </a:xfrm>
            <a:custGeom>
              <a:avLst/>
              <a:gdLst/>
              <a:ahLst/>
              <a:cxnLst/>
              <a:rect l="l" t="t" r="r" b="b"/>
              <a:pathLst>
                <a:path w="777" h="787" extrusionOk="0">
                  <a:moveTo>
                    <a:pt x="388" y="0"/>
                  </a:moveTo>
                  <a:cubicBezTo>
                    <a:pt x="169" y="0"/>
                    <a:pt x="0" y="179"/>
                    <a:pt x="0" y="398"/>
                  </a:cubicBezTo>
                  <a:cubicBezTo>
                    <a:pt x="0" y="608"/>
                    <a:pt x="169" y="787"/>
                    <a:pt x="388" y="787"/>
                  </a:cubicBezTo>
                  <a:cubicBezTo>
                    <a:pt x="607" y="787"/>
                    <a:pt x="777" y="608"/>
                    <a:pt x="777" y="398"/>
                  </a:cubicBezTo>
                  <a:cubicBezTo>
                    <a:pt x="777" y="179"/>
                    <a:pt x="607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5203046" y="595597"/>
              <a:ext cx="9725" cy="9975"/>
            </a:xfrm>
            <a:custGeom>
              <a:avLst/>
              <a:gdLst/>
              <a:ahLst/>
              <a:cxnLst/>
              <a:rect l="l" t="t" r="r" b="b"/>
              <a:pathLst>
                <a:path w="389" h="399" extrusionOk="0">
                  <a:moveTo>
                    <a:pt x="199" y="0"/>
                  </a:moveTo>
                  <a:cubicBezTo>
                    <a:pt x="89" y="0"/>
                    <a:pt x="0" y="89"/>
                    <a:pt x="0" y="199"/>
                  </a:cubicBezTo>
                  <a:cubicBezTo>
                    <a:pt x="0" y="308"/>
                    <a:pt x="89" y="398"/>
                    <a:pt x="199" y="398"/>
                  </a:cubicBezTo>
                  <a:cubicBezTo>
                    <a:pt x="308" y="398"/>
                    <a:pt x="388" y="308"/>
                    <a:pt x="388" y="199"/>
                  </a:cubicBezTo>
                  <a:cubicBezTo>
                    <a:pt x="388" y="89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5303907" y="406325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0" y="1"/>
                  </a:moveTo>
                  <a:cubicBezTo>
                    <a:pt x="81" y="1"/>
                    <a:pt x="1" y="81"/>
                    <a:pt x="1" y="190"/>
                  </a:cubicBezTo>
                  <a:cubicBezTo>
                    <a:pt x="1" y="300"/>
                    <a:pt x="81" y="390"/>
                    <a:pt x="190" y="390"/>
                  </a:cubicBezTo>
                  <a:cubicBezTo>
                    <a:pt x="300" y="390"/>
                    <a:pt x="389" y="300"/>
                    <a:pt x="389" y="190"/>
                  </a:cubicBezTo>
                  <a:cubicBezTo>
                    <a:pt x="389" y="81"/>
                    <a:pt x="300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6308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8" name="Google Shape;808;p46"/>
          <p:cNvCxnSpPr>
            <a:stCxn id="809" idx="3"/>
          </p:cNvCxnSpPr>
          <p:nvPr/>
        </p:nvCxnSpPr>
        <p:spPr>
          <a:xfrm>
            <a:off x="2211116" y="2369278"/>
            <a:ext cx="1277225" cy="30123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810" name="Google Shape;810;p46"/>
          <p:cNvCxnSpPr>
            <a:stCxn id="811" idx="3"/>
          </p:cNvCxnSpPr>
          <p:nvPr/>
        </p:nvCxnSpPr>
        <p:spPr>
          <a:xfrm>
            <a:off x="2211116" y="4062437"/>
            <a:ext cx="1277225" cy="30379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812" name="Google Shape;812;p46"/>
          <p:cNvSpPr/>
          <p:nvPr/>
        </p:nvSpPr>
        <p:spPr>
          <a:xfrm>
            <a:off x="3391221" y="2129817"/>
            <a:ext cx="2205600" cy="2205300"/>
          </a:xfrm>
          <a:prstGeom prst="ellipse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27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Pasos almacenar data</a:t>
            </a:r>
            <a:endParaRPr dirty="0"/>
          </a:p>
        </p:txBody>
      </p:sp>
      <p:sp>
        <p:nvSpPr>
          <p:cNvPr id="823" name="Google Shape;823;p46"/>
          <p:cNvSpPr txBox="1">
            <a:spLocks noGrp="1"/>
          </p:cNvSpPr>
          <p:nvPr>
            <p:ph type="subTitle" idx="4294967295"/>
          </p:nvPr>
        </p:nvSpPr>
        <p:spPr>
          <a:xfrm>
            <a:off x="133814" y="2644726"/>
            <a:ext cx="2248752" cy="611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s-ES" sz="1200" dirty="0"/>
              <a:t>Creación de la maquina virtual Ubuntu con 8G de almacenamiento</a:t>
            </a:r>
            <a:endParaRPr sz="1200" dirty="0"/>
          </a:p>
        </p:txBody>
      </p:sp>
      <p:sp>
        <p:nvSpPr>
          <p:cNvPr id="809" name="Google Shape;809;p46"/>
          <p:cNvSpPr txBox="1">
            <a:spLocks noGrp="1"/>
          </p:cNvSpPr>
          <p:nvPr>
            <p:ph type="subTitle" idx="4294967295"/>
          </p:nvPr>
        </p:nvSpPr>
        <p:spPr>
          <a:xfrm>
            <a:off x="133814" y="2133551"/>
            <a:ext cx="2077302" cy="471453"/>
          </a:xfrm>
          <a:prstGeom prst="rect">
            <a:avLst/>
          </a:prstGeom>
          <a:solidFill>
            <a:schemeClr val="dk2"/>
          </a:solidFill>
          <a:effectLst>
            <a:outerShdw dist="28575" dir="378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dirty="0">
                <a:latin typeface="Poppins"/>
                <a:ea typeface="Poppins"/>
                <a:cs typeface="Poppins"/>
                <a:sym typeface="Poppins"/>
              </a:rPr>
              <a:t>Crear</a:t>
            </a:r>
            <a:endParaRPr sz="22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4" name="Google Shape;824;p46"/>
          <p:cNvSpPr txBox="1">
            <a:spLocks noGrp="1"/>
          </p:cNvSpPr>
          <p:nvPr>
            <p:ph type="subTitle" idx="4294967295"/>
          </p:nvPr>
        </p:nvSpPr>
        <p:spPr>
          <a:xfrm>
            <a:off x="133814" y="4337001"/>
            <a:ext cx="2248752" cy="612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s-ES" sz="1200" dirty="0"/>
              <a:t> Los puertos de seguridad son públicos</a:t>
            </a:r>
            <a:endParaRPr sz="1200" dirty="0"/>
          </a:p>
        </p:txBody>
      </p:sp>
      <p:sp>
        <p:nvSpPr>
          <p:cNvPr id="811" name="Google Shape;811;p46"/>
          <p:cNvSpPr txBox="1">
            <a:spLocks noGrp="1"/>
          </p:cNvSpPr>
          <p:nvPr>
            <p:ph type="subTitle" idx="4294967295"/>
          </p:nvPr>
        </p:nvSpPr>
        <p:spPr>
          <a:xfrm>
            <a:off x="133814" y="3827414"/>
            <a:ext cx="2077302" cy="470046"/>
          </a:xfrm>
          <a:prstGeom prst="rect">
            <a:avLst/>
          </a:prstGeom>
          <a:solidFill>
            <a:schemeClr val="dk2"/>
          </a:solidFill>
          <a:effectLst>
            <a:outerShdw dist="28575" dir="378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dirty="0">
                <a:latin typeface="Poppins"/>
                <a:ea typeface="Poppins"/>
                <a:cs typeface="Poppins"/>
                <a:sym typeface="Poppins"/>
              </a:rPr>
              <a:t>Seguridad</a:t>
            </a:r>
            <a:endParaRPr sz="22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5" name="Google Shape;825;p46"/>
          <p:cNvSpPr txBox="1">
            <a:spLocks noGrp="1"/>
          </p:cNvSpPr>
          <p:nvPr>
            <p:ph type="subTitle" idx="4294967295"/>
          </p:nvPr>
        </p:nvSpPr>
        <p:spPr>
          <a:xfrm>
            <a:off x="6895322" y="2644726"/>
            <a:ext cx="2170619" cy="611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spcAft>
                <a:spcPts val="1200"/>
              </a:spcAft>
              <a:buNone/>
            </a:pPr>
            <a:r>
              <a:rPr lang="es-ES" sz="1200" dirty="0"/>
              <a:t>Se configura el servidor para el tipo de base de datos MYSQL</a:t>
            </a:r>
          </a:p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endParaRPr sz="1200" dirty="0"/>
          </a:p>
        </p:txBody>
      </p:sp>
      <p:sp>
        <p:nvSpPr>
          <p:cNvPr id="826" name="Google Shape;826;p46"/>
          <p:cNvSpPr txBox="1">
            <a:spLocks noGrp="1"/>
          </p:cNvSpPr>
          <p:nvPr>
            <p:ph type="subTitle" idx="4294967295"/>
          </p:nvPr>
        </p:nvSpPr>
        <p:spPr>
          <a:xfrm>
            <a:off x="6988639" y="2133551"/>
            <a:ext cx="2077302" cy="471453"/>
          </a:xfrm>
          <a:prstGeom prst="rect">
            <a:avLst/>
          </a:prstGeom>
          <a:solidFill>
            <a:schemeClr val="dk2"/>
          </a:solidFill>
          <a:effectLst>
            <a:outerShdw dist="28575" dir="378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dirty="0">
                <a:latin typeface="Poppins"/>
                <a:ea typeface="Poppins"/>
                <a:cs typeface="Poppins"/>
                <a:sym typeface="Poppins"/>
              </a:rPr>
              <a:t>Configurar</a:t>
            </a:r>
            <a:endParaRPr sz="22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7" name="Google Shape;827;p46"/>
          <p:cNvSpPr txBox="1">
            <a:spLocks noGrp="1"/>
          </p:cNvSpPr>
          <p:nvPr>
            <p:ph type="subTitle" idx="4294967295"/>
          </p:nvPr>
        </p:nvSpPr>
        <p:spPr>
          <a:xfrm>
            <a:off x="6605316" y="4337001"/>
            <a:ext cx="2460625" cy="612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Aft>
                <a:spcPts val="1200"/>
              </a:spcAft>
              <a:buNone/>
            </a:pPr>
            <a:r>
              <a:rPr lang="es-ES" sz="1200" dirty="0"/>
              <a:t>Configuraciones en la maquina local para la carga del archivo CSV en la plataforma de AWS EC2</a:t>
            </a:r>
            <a:endParaRPr sz="1200" dirty="0"/>
          </a:p>
        </p:txBody>
      </p:sp>
      <p:sp>
        <p:nvSpPr>
          <p:cNvPr id="828" name="Google Shape;828;p46"/>
          <p:cNvSpPr txBox="1">
            <a:spLocks noGrp="1"/>
          </p:cNvSpPr>
          <p:nvPr>
            <p:ph type="subTitle" idx="4294967295"/>
          </p:nvPr>
        </p:nvSpPr>
        <p:spPr>
          <a:xfrm>
            <a:off x="6988639" y="3827414"/>
            <a:ext cx="2077302" cy="470046"/>
          </a:xfrm>
          <a:prstGeom prst="rect">
            <a:avLst/>
          </a:prstGeom>
          <a:solidFill>
            <a:schemeClr val="dk2"/>
          </a:solidFill>
          <a:effectLst>
            <a:outerShdw dist="28575" dir="378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>
                <a:latin typeface="Poppins"/>
                <a:ea typeface="Poppins"/>
                <a:cs typeface="Poppins"/>
                <a:sym typeface="Poppins"/>
              </a:rPr>
              <a:t>Carga archivo</a:t>
            </a:r>
            <a:endParaRPr sz="2000" dirty="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14" name="Google Shape;814;p46"/>
          <p:cNvGrpSpPr/>
          <p:nvPr/>
        </p:nvGrpSpPr>
        <p:grpSpPr>
          <a:xfrm rot="10800000" flipH="1">
            <a:off x="548579" y="473909"/>
            <a:ext cx="526543" cy="672316"/>
            <a:chOff x="5138046" y="406325"/>
            <a:chExt cx="188428" cy="240594"/>
          </a:xfrm>
        </p:grpSpPr>
        <p:sp>
          <p:nvSpPr>
            <p:cNvPr id="815" name="Google Shape;815;p46"/>
            <p:cNvSpPr/>
            <p:nvPr/>
          </p:nvSpPr>
          <p:spPr>
            <a:xfrm>
              <a:off x="5188500" y="471025"/>
              <a:ext cx="131425" cy="124575"/>
            </a:xfrm>
            <a:custGeom>
              <a:avLst/>
              <a:gdLst/>
              <a:ahLst/>
              <a:cxnLst/>
              <a:rect l="l" t="t" r="r" b="b"/>
              <a:pathLst>
                <a:path w="5257" h="4983" extrusionOk="0">
                  <a:moveTo>
                    <a:pt x="3936" y="0"/>
                  </a:moveTo>
                  <a:cubicBezTo>
                    <a:pt x="3898" y="0"/>
                    <a:pt x="3859" y="13"/>
                    <a:pt x="3823" y="41"/>
                  </a:cubicBezTo>
                  <a:lnTo>
                    <a:pt x="2609" y="976"/>
                  </a:lnTo>
                  <a:cubicBezTo>
                    <a:pt x="2574" y="1006"/>
                    <a:pt x="2533" y="1021"/>
                    <a:pt x="2492" y="1021"/>
                  </a:cubicBezTo>
                  <a:cubicBezTo>
                    <a:pt x="2463" y="1021"/>
                    <a:pt x="2435" y="1013"/>
                    <a:pt x="2410" y="996"/>
                  </a:cubicBezTo>
                  <a:lnTo>
                    <a:pt x="1085" y="200"/>
                  </a:lnTo>
                  <a:cubicBezTo>
                    <a:pt x="1056" y="182"/>
                    <a:pt x="1026" y="173"/>
                    <a:pt x="996" y="173"/>
                  </a:cubicBezTo>
                  <a:cubicBezTo>
                    <a:pt x="882" y="173"/>
                    <a:pt x="779" y="293"/>
                    <a:pt x="827" y="419"/>
                  </a:cubicBezTo>
                  <a:lnTo>
                    <a:pt x="1344" y="1863"/>
                  </a:lnTo>
                  <a:cubicBezTo>
                    <a:pt x="1375" y="1932"/>
                    <a:pt x="1355" y="2012"/>
                    <a:pt x="1295" y="2062"/>
                  </a:cubicBezTo>
                  <a:lnTo>
                    <a:pt x="130" y="3077"/>
                  </a:lnTo>
                  <a:cubicBezTo>
                    <a:pt x="1" y="3186"/>
                    <a:pt x="90" y="3396"/>
                    <a:pt x="260" y="3396"/>
                  </a:cubicBezTo>
                  <a:lnTo>
                    <a:pt x="1793" y="3346"/>
                  </a:lnTo>
                  <a:cubicBezTo>
                    <a:pt x="1872" y="3346"/>
                    <a:pt x="1941" y="3385"/>
                    <a:pt x="1972" y="3455"/>
                  </a:cubicBezTo>
                  <a:lnTo>
                    <a:pt x="2569" y="4869"/>
                  </a:lnTo>
                  <a:cubicBezTo>
                    <a:pt x="2602" y="4945"/>
                    <a:pt x="2671" y="4982"/>
                    <a:pt x="2739" y="4982"/>
                  </a:cubicBezTo>
                  <a:cubicBezTo>
                    <a:pt x="2814" y="4982"/>
                    <a:pt x="2887" y="4937"/>
                    <a:pt x="2907" y="4849"/>
                  </a:cubicBezTo>
                  <a:lnTo>
                    <a:pt x="3335" y="3376"/>
                  </a:lnTo>
                  <a:cubicBezTo>
                    <a:pt x="3365" y="3306"/>
                    <a:pt x="3425" y="3246"/>
                    <a:pt x="3494" y="3246"/>
                  </a:cubicBezTo>
                  <a:lnTo>
                    <a:pt x="5027" y="3107"/>
                  </a:lnTo>
                  <a:cubicBezTo>
                    <a:pt x="5197" y="3097"/>
                    <a:pt x="5257" y="2868"/>
                    <a:pt x="5117" y="2779"/>
                  </a:cubicBezTo>
                  <a:lnTo>
                    <a:pt x="3843" y="1912"/>
                  </a:lnTo>
                  <a:cubicBezTo>
                    <a:pt x="3783" y="1872"/>
                    <a:pt x="3753" y="1793"/>
                    <a:pt x="3773" y="1723"/>
                  </a:cubicBezTo>
                  <a:lnTo>
                    <a:pt x="4111" y="220"/>
                  </a:lnTo>
                  <a:cubicBezTo>
                    <a:pt x="4141" y="102"/>
                    <a:pt x="4045" y="0"/>
                    <a:pt x="39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6"/>
            <p:cNvSpPr/>
            <p:nvPr/>
          </p:nvSpPr>
          <p:spPr>
            <a:xfrm>
              <a:off x="5185025" y="466525"/>
              <a:ext cx="138625" cy="133450"/>
            </a:xfrm>
            <a:custGeom>
              <a:avLst/>
              <a:gdLst/>
              <a:ahLst/>
              <a:cxnLst/>
              <a:rect l="l" t="t" r="r" b="b"/>
              <a:pathLst>
                <a:path w="5545" h="5338" extrusionOk="0">
                  <a:moveTo>
                    <a:pt x="4082" y="360"/>
                  </a:moveTo>
                  <a:lnTo>
                    <a:pt x="3733" y="1864"/>
                  </a:lnTo>
                  <a:cubicBezTo>
                    <a:pt x="3703" y="2003"/>
                    <a:pt x="3763" y="2152"/>
                    <a:pt x="3883" y="2242"/>
                  </a:cubicBezTo>
                  <a:lnTo>
                    <a:pt x="5157" y="3107"/>
                  </a:lnTo>
                  <a:lnTo>
                    <a:pt x="3624" y="3247"/>
                  </a:lnTo>
                  <a:cubicBezTo>
                    <a:pt x="3474" y="3257"/>
                    <a:pt x="3345" y="3357"/>
                    <a:pt x="3305" y="3506"/>
                  </a:cubicBezTo>
                  <a:lnTo>
                    <a:pt x="2877" y="4979"/>
                  </a:lnTo>
                  <a:lnTo>
                    <a:pt x="2270" y="3565"/>
                  </a:lnTo>
                  <a:cubicBezTo>
                    <a:pt x="2210" y="3426"/>
                    <a:pt x="2080" y="3346"/>
                    <a:pt x="1941" y="3346"/>
                  </a:cubicBezTo>
                  <a:lnTo>
                    <a:pt x="1932" y="3346"/>
                  </a:lnTo>
                  <a:lnTo>
                    <a:pt x="388" y="3386"/>
                  </a:lnTo>
                  <a:lnTo>
                    <a:pt x="1553" y="2381"/>
                  </a:lnTo>
                  <a:cubicBezTo>
                    <a:pt x="1662" y="2282"/>
                    <a:pt x="1702" y="2122"/>
                    <a:pt x="1653" y="1983"/>
                  </a:cubicBezTo>
                  <a:lnTo>
                    <a:pt x="1135" y="539"/>
                  </a:lnTo>
                  <a:lnTo>
                    <a:pt x="2459" y="1326"/>
                  </a:lnTo>
                  <a:cubicBezTo>
                    <a:pt x="2513" y="1362"/>
                    <a:pt x="2576" y="1380"/>
                    <a:pt x="2639" y="1380"/>
                  </a:cubicBezTo>
                  <a:cubicBezTo>
                    <a:pt x="2715" y="1380"/>
                    <a:pt x="2792" y="1355"/>
                    <a:pt x="2857" y="1306"/>
                  </a:cubicBezTo>
                  <a:lnTo>
                    <a:pt x="4082" y="360"/>
                  </a:lnTo>
                  <a:close/>
                  <a:moveTo>
                    <a:pt x="4079" y="0"/>
                  </a:moveTo>
                  <a:cubicBezTo>
                    <a:pt x="4001" y="0"/>
                    <a:pt x="3922" y="28"/>
                    <a:pt x="3852" y="81"/>
                  </a:cubicBezTo>
                  <a:lnTo>
                    <a:pt x="2638" y="1017"/>
                  </a:lnTo>
                  <a:lnTo>
                    <a:pt x="1324" y="231"/>
                  </a:lnTo>
                  <a:cubicBezTo>
                    <a:pt x="1262" y="196"/>
                    <a:pt x="1196" y="178"/>
                    <a:pt x="1131" y="178"/>
                  </a:cubicBezTo>
                  <a:cubicBezTo>
                    <a:pt x="1051" y="178"/>
                    <a:pt x="972" y="205"/>
                    <a:pt x="906" y="261"/>
                  </a:cubicBezTo>
                  <a:cubicBezTo>
                    <a:pt x="786" y="360"/>
                    <a:pt x="747" y="519"/>
                    <a:pt x="797" y="659"/>
                  </a:cubicBezTo>
                  <a:lnTo>
                    <a:pt x="1314" y="2112"/>
                  </a:lnTo>
                  <a:lnTo>
                    <a:pt x="160" y="3118"/>
                  </a:lnTo>
                  <a:cubicBezTo>
                    <a:pt x="40" y="3217"/>
                    <a:pt x="0" y="3377"/>
                    <a:pt x="60" y="3526"/>
                  </a:cubicBezTo>
                  <a:cubicBezTo>
                    <a:pt x="110" y="3665"/>
                    <a:pt x="249" y="3755"/>
                    <a:pt x="408" y="3755"/>
                  </a:cubicBezTo>
                  <a:lnTo>
                    <a:pt x="1941" y="3705"/>
                  </a:lnTo>
                  <a:lnTo>
                    <a:pt x="2549" y="5118"/>
                  </a:lnTo>
                  <a:cubicBezTo>
                    <a:pt x="2598" y="5258"/>
                    <a:pt x="2728" y="5337"/>
                    <a:pt x="2877" y="5337"/>
                  </a:cubicBezTo>
                  <a:lnTo>
                    <a:pt x="2897" y="5337"/>
                  </a:lnTo>
                  <a:cubicBezTo>
                    <a:pt x="3046" y="5328"/>
                    <a:pt x="3175" y="5228"/>
                    <a:pt x="3226" y="5078"/>
                  </a:cubicBezTo>
                  <a:lnTo>
                    <a:pt x="3653" y="3605"/>
                  </a:lnTo>
                  <a:lnTo>
                    <a:pt x="5186" y="3466"/>
                  </a:lnTo>
                  <a:cubicBezTo>
                    <a:pt x="5336" y="3456"/>
                    <a:pt x="5465" y="3346"/>
                    <a:pt x="5505" y="3197"/>
                  </a:cubicBezTo>
                  <a:cubicBezTo>
                    <a:pt x="5544" y="3048"/>
                    <a:pt x="5485" y="2899"/>
                    <a:pt x="5356" y="2809"/>
                  </a:cubicBezTo>
                  <a:lnTo>
                    <a:pt x="4082" y="1943"/>
                  </a:lnTo>
                  <a:lnTo>
                    <a:pt x="4430" y="440"/>
                  </a:lnTo>
                  <a:cubicBezTo>
                    <a:pt x="4460" y="291"/>
                    <a:pt x="4400" y="141"/>
                    <a:pt x="4270" y="62"/>
                  </a:cubicBezTo>
                  <a:cubicBezTo>
                    <a:pt x="4211" y="20"/>
                    <a:pt x="4145" y="0"/>
                    <a:pt x="4079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6"/>
            <p:cNvSpPr/>
            <p:nvPr/>
          </p:nvSpPr>
          <p:spPr>
            <a:xfrm>
              <a:off x="5138046" y="491974"/>
              <a:ext cx="19675" cy="19425"/>
            </a:xfrm>
            <a:custGeom>
              <a:avLst/>
              <a:gdLst/>
              <a:ahLst/>
              <a:cxnLst/>
              <a:rect l="l" t="t" r="r" b="b"/>
              <a:pathLst>
                <a:path w="787" h="777" extrusionOk="0">
                  <a:moveTo>
                    <a:pt x="389" y="0"/>
                  </a:moveTo>
                  <a:cubicBezTo>
                    <a:pt x="179" y="0"/>
                    <a:pt x="0" y="170"/>
                    <a:pt x="0" y="389"/>
                  </a:cubicBezTo>
                  <a:cubicBezTo>
                    <a:pt x="0" y="608"/>
                    <a:pt x="179" y="777"/>
                    <a:pt x="389" y="777"/>
                  </a:cubicBezTo>
                  <a:cubicBezTo>
                    <a:pt x="608" y="777"/>
                    <a:pt x="787" y="608"/>
                    <a:pt x="787" y="389"/>
                  </a:cubicBezTo>
                  <a:cubicBezTo>
                    <a:pt x="787" y="170"/>
                    <a:pt x="608" y="0"/>
                    <a:pt x="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5307049" y="627244"/>
              <a:ext cx="19425" cy="19675"/>
            </a:xfrm>
            <a:custGeom>
              <a:avLst/>
              <a:gdLst/>
              <a:ahLst/>
              <a:cxnLst/>
              <a:rect l="l" t="t" r="r" b="b"/>
              <a:pathLst>
                <a:path w="777" h="787" extrusionOk="0">
                  <a:moveTo>
                    <a:pt x="388" y="0"/>
                  </a:moveTo>
                  <a:cubicBezTo>
                    <a:pt x="169" y="0"/>
                    <a:pt x="0" y="179"/>
                    <a:pt x="0" y="398"/>
                  </a:cubicBezTo>
                  <a:cubicBezTo>
                    <a:pt x="0" y="608"/>
                    <a:pt x="169" y="787"/>
                    <a:pt x="388" y="787"/>
                  </a:cubicBezTo>
                  <a:cubicBezTo>
                    <a:pt x="607" y="787"/>
                    <a:pt x="777" y="608"/>
                    <a:pt x="777" y="398"/>
                  </a:cubicBezTo>
                  <a:cubicBezTo>
                    <a:pt x="777" y="179"/>
                    <a:pt x="607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5203046" y="595597"/>
              <a:ext cx="9725" cy="9975"/>
            </a:xfrm>
            <a:custGeom>
              <a:avLst/>
              <a:gdLst/>
              <a:ahLst/>
              <a:cxnLst/>
              <a:rect l="l" t="t" r="r" b="b"/>
              <a:pathLst>
                <a:path w="389" h="399" extrusionOk="0">
                  <a:moveTo>
                    <a:pt x="199" y="0"/>
                  </a:moveTo>
                  <a:cubicBezTo>
                    <a:pt x="89" y="0"/>
                    <a:pt x="0" y="89"/>
                    <a:pt x="0" y="199"/>
                  </a:cubicBezTo>
                  <a:cubicBezTo>
                    <a:pt x="0" y="308"/>
                    <a:pt x="89" y="398"/>
                    <a:pt x="199" y="398"/>
                  </a:cubicBezTo>
                  <a:cubicBezTo>
                    <a:pt x="308" y="398"/>
                    <a:pt x="388" y="308"/>
                    <a:pt x="388" y="199"/>
                  </a:cubicBezTo>
                  <a:cubicBezTo>
                    <a:pt x="388" y="89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6"/>
            <p:cNvSpPr/>
            <p:nvPr/>
          </p:nvSpPr>
          <p:spPr>
            <a:xfrm>
              <a:off x="5303907" y="406325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0" y="1"/>
                  </a:moveTo>
                  <a:cubicBezTo>
                    <a:pt x="81" y="1"/>
                    <a:pt x="1" y="81"/>
                    <a:pt x="1" y="190"/>
                  </a:cubicBezTo>
                  <a:cubicBezTo>
                    <a:pt x="1" y="300"/>
                    <a:pt x="81" y="390"/>
                    <a:pt x="190" y="390"/>
                  </a:cubicBezTo>
                  <a:cubicBezTo>
                    <a:pt x="300" y="390"/>
                    <a:pt x="389" y="300"/>
                    <a:pt x="389" y="190"/>
                  </a:cubicBezTo>
                  <a:cubicBezTo>
                    <a:pt x="389" y="81"/>
                    <a:pt x="300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21" name="Google Shape;821;p46" title="Points scor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8503" y="2021938"/>
            <a:ext cx="2550876" cy="2421226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46"/>
          <p:cNvSpPr/>
          <p:nvPr/>
        </p:nvSpPr>
        <p:spPr>
          <a:xfrm>
            <a:off x="4227002" y="2965613"/>
            <a:ext cx="534000" cy="534000"/>
          </a:xfrm>
          <a:prstGeom prst="ellipse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27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6"/>
          <p:cNvSpPr txBox="1"/>
          <p:nvPr/>
        </p:nvSpPr>
        <p:spPr>
          <a:xfrm>
            <a:off x="2964991" y="1369621"/>
            <a:ext cx="3057900" cy="40699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sysDash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Para</a:t>
            </a:r>
            <a:r>
              <a:rPr lang="es-ES" sz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rgbClr val="FCF5EF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s-ES" sz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el almacenamiento de datos, se utilizó el servicio de Amazon Web </a:t>
            </a:r>
            <a:r>
              <a:rPr lang="es-ES" sz="1200" dirty="0" err="1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Service</a:t>
            </a:r>
            <a:r>
              <a:rPr lang="es-ES" sz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s-ES" sz="1200" dirty="0" smtClean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-EC2</a:t>
            </a:r>
            <a:endParaRPr sz="1200" dirty="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834" name="Google Shape;834;p46"/>
          <p:cNvCxnSpPr>
            <a:endCxn id="826" idx="1"/>
          </p:cNvCxnSpPr>
          <p:nvPr/>
        </p:nvCxnSpPr>
        <p:spPr>
          <a:xfrm flipV="1">
            <a:off x="5499716" y="2369278"/>
            <a:ext cx="1488923" cy="30124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oval" w="med" len="med"/>
            <a:tailEnd type="none" w="med" len="med"/>
          </a:ln>
        </p:spPr>
      </p:cxnSp>
      <p:cxnSp>
        <p:nvCxnSpPr>
          <p:cNvPr id="835" name="Google Shape;835;p46"/>
          <p:cNvCxnSpPr>
            <a:endCxn id="828" idx="1"/>
          </p:cNvCxnSpPr>
          <p:nvPr/>
        </p:nvCxnSpPr>
        <p:spPr>
          <a:xfrm flipV="1">
            <a:off x="5499716" y="4062437"/>
            <a:ext cx="1488923" cy="3038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oval" w="med" len="med"/>
            <a:tailEnd type="none" w="med" len="med"/>
          </a:ln>
        </p:spPr>
      </p:cxnSp>
      <p:sp>
        <p:nvSpPr>
          <p:cNvPr id="833" name="Google Shape;833;p46"/>
          <p:cNvSpPr txBox="1">
            <a:spLocks noGrp="1"/>
          </p:cNvSpPr>
          <p:nvPr>
            <p:ph type="subTitle" idx="4294967295"/>
          </p:nvPr>
        </p:nvSpPr>
        <p:spPr>
          <a:xfrm>
            <a:off x="3676827" y="2584419"/>
            <a:ext cx="435588" cy="365900"/>
          </a:xfrm>
          <a:prstGeom prst="rect">
            <a:avLst/>
          </a:prstGeom>
          <a:noFill/>
          <a:effectLst>
            <a:outerShdw dist="28575" dir="378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22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" name="Google Shape;833;p46"/>
          <p:cNvSpPr txBox="1">
            <a:spLocks/>
          </p:cNvSpPr>
          <p:nvPr/>
        </p:nvSpPr>
        <p:spPr>
          <a:xfrm>
            <a:off x="3595925" y="3404921"/>
            <a:ext cx="435588" cy="365900"/>
          </a:xfrm>
          <a:prstGeom prst="rect">
            <a:avLst/>
          </a:prstGeom>
          <a:noFill/>
          <a:ln>
            <a:noFill/>
          </a:ln>
          <a:effectLst>
            <a:outerShdw dist="28575" dir="378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r">
              <a:spcAft>
                <a:spcPts val="1200"/>
              </a:spcAft>
              <a:buFont typeface="Barlow"/>
              <a:buNone/>
            </a:pPr>
            <a:r>
              <a:rPr lang="en" sz="22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</a:p>
        </p:txBody>
      </p:sp>
      <p:sp>
        <p:nvSpPr>
          <p:cNvPr id="31" name="Google Shape;833;p46"/>
          <p:cNvSpPr txBox="1">
            <a:spLocks/>
          </p:cNvSpPr>
          <p:nvPr/>
        </p:nvSpPr>
        <p:spPr>
          <a:xfrm>
            <a:off x="4689722" y="2474725"/>
            <a:ext cx="435588" cy="365900"/>
          </a:xfrm>
          <a:prstGeom prst="rect">
            <a:avLst/>
          </a:prstGeom>
          <a:noFill/>
          <a:ln>
            <a:noFill/>
          </a:ln>
          <a:effectLst>
            <a:outerShdw dist="28575" dir="378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r">
              <a:spcAft>
                <a:spcPts val="1200"/>
              </a:spcAft>
              <a:buFont typeface="Barlow"/>
              <a:buNone/>
            </a:pPr>
            <a:r>
              <a:rPr lang="en" sz="22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</a:p>
        </p:txBody>
      </p:sp>
      <p:sp>
        <p:nvSpPr>
          <p:cNvPr id="32" name="Google Shape;833;p46"/>
          <p:cNvSpPr txBox="1">
            <a:spLocks/>
          </p:cNvSpPr>
          <p:nvPr/>
        </p:nvSpPr>
        <p:spPr>
          <a:xfrm>
            <a:off x="4649500" y="3424542"/>
            <a:ext cx="435588" cy="365900"/>
          </a:xfrm>
          <a:prstGeom prst="rect">
            <a:avLst/>
          </a:prstGeom>
          <a:noFill/>
          <a:ln>
            <a:noFill/>
          </a:ln>
          <a:effectLst>
            <a:outerShdw dist="28575" dir="378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r">
              <a:spcAft>
                <a:spcPts val="1200"/>
              </a:spcAft>
              <a:buFont typeface="Barlow"/>
              <a:buNone/>
            </a:pPr>
            <a:r>
              <a:rPr lang="en" sz="22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</a:p>
        </p:txBody>
      </p:sp>
      <p:pic>
        <p:nvPicPr>
          <p:cNvPr id="33" name="Imagen 32"/>
          <p:cNvPicPr/>
          <p:nvPr/>
        </p:nvPicPr>
        <p:blipFill>
          <a:blip r:embed="rId5"/>
          <a:stretch>
            <a:fillRect/>
          </a:stretch>
        </p:blipFill>
        <p:spPr>
          <a:xfrm>
            <a:off x="1782792" y="3075307"/>
            <a:ext cx="5733415" cy="3568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" name="Imagen 33"/>
          <p:cNvPicPr/>
          <p:nvPr/>
        </p:nvPicPr>
        <p:blipFill>
          <a:blip r:embed="rId6"/>
          <a:stretch>
            <a:fillRect/>
          </a:stretch>
        </p:blipFill>
        <p:spPr>
          <a:xfrm>
            <a:off x="1782791" y="2932161"/>
            <a:ext cx="5733415" cy="7706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Imagen 34"/>
          <p:cNvPicPr/>
          <p:nvPr/>
        </p:nvPicPr>
        <p:blipFill>
          <a:blip r:embed="rId7"/>
          <a:stretch>
            <a:fillRect/>
          </a:stretch>
        </p:blipFill>
        <p:spPr>
          <a:xfrm>
            <a:off x="2211116" y="2608589"/>
            <a:ext cx="5011268" cy="13724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Procesamiento</a:t>
            </a:r>
            <a:endParaRPr dirty="0"/>
          </a:p>
        </p:txBody>
      </p:sp>
      <p:sp>
        <p:nvSpPr>
          <p:cNvPr id="303" name="Google Shape;303;p3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05" name="Google Shape;305;p33"/>
          <p:cNvGrpSpPr/>
          <p:nvPr/>
        </p:nvGrpSpPr>
        <p:grpSpPr>
          <a:xfrm flipH="1">
            <a:off x="-50113" y="728399"/>
            <a:ext cx="3118952" cy="2721238"/>
            <a:chOff x="3861050" y="1260500"/>
            <a:chExt cx="2089750" cy="1823275"/>
          </a:xfrm>
        </p:grpSpPr>
        <p:sp>
          <p:nvSpPr>
            <p:cNvPr id="306" name="Google Shape;306;p33"/>
            <p:cNvSpPr/>
            <p:nvPr/>
          </p:nvSpPr>
          <p:spPr>
            <a:xfrm>
              <a:off x="3861050" y="1260500"/>
              <a:ext cx="2089750" cy="1823275"/>
            </a:xfrm>
            <a:custGeom>
              <a:avLst/>
              <a:gdLst/>
              <a:ahLst/>
              <a:cxnLst/>
              <a:rect l="l" t="t" r="r" b="b"/>
              <a:pathLst>
                <a:path w="83590" h="72931" extrusionOk="0">
                  <a:moveTo>
                    <a:pt x="33532" y="51858"/>
                  </a:moveTo>
                  <a:lnTo>
                    <a:pt x="29974" y="54070"/>
                  </a:lnTo>
                  <a:lnTo>
                    <a:pt x="29166" y="53182"/>
                  </a:lnTo>
                  <a:lnTo>
                    <a:pt x="31587" y="51961"/>
                  </a:lnTo>
                  <a:lnTo>
                    <a:pt x="33532" y="51858"/>
                  </a:lnTo>
                  <a:close/>
                  <a:moveTo>
                    <a:pt x="21430" y="57277"/>
                  </a:moveTo>
                  <a:cubicBezTo>
                    <a:pt x="21430" y="57278"/>
                    <a:pt x="17067" y="59511"/>
                    <a:pt x="16281" y="59945"/>
                  </a:cubicBezTo>
                  <a:cubicBezTo>
                    <a:pt x="15473" y="60400"/>
                    <a:pt x="13964" y="60483"/>
                    <a:pt x="13964" y="60483"/>
                  </a:cubicBezTo>
                  <a:lnTo>
                    <a:pt x="21430" y="57277"/>
                  </a:lnTo>
                  <a:close/>
                  <a:moveTo>
                    <a:pt x="66958" y="1"/>
                  </a:moveTo>
                  <a:lnTo>
                    <a:pt x="56657" y="12102"/>
                  </a:lnTo>
                  <a:lnTo>
                    <a:pt x="34834" y="15660"/>
                  </a:lnTo>
                  <a:lnTo>
                    <a:pt x="16838" y="26312"/>
                  </a:lnTo>
                  <a:lnTo>
                    <a:pt x="19342" y="41061"/>
                  </a:lnTo>
                  <a:lnTo>
                    <a:pt x="19734" y="45011"/>
                  </a:lnTo>
                  <a:lnTo>
                    <a:pt x="17067" y="46872"/>
                  </a:lnTo>
                  <a:lnTo>
                    <a:pt x="15743" y="45901"/>
                  </a:lnTo>
                  <a:cubicBezTo>
                    <a:pt x="15743" y="45901"/>
                    <a:pt x="2483" y="54691"/>
                    <a:pt x="1242" y="55849"/>
                  </a:cubicBezTo>
                  <a:cubicBezTo>
                    <a:pt x="1" y="57008"/>
                    <a:pt x="1" y="59677"/>
                    <a:pt x="539" y="61290"/>
                  </a:cubicBezTo>
                  <a:cubicBezTo>
                    <a:pt x="928" y="62487"/>
                    <a:pt x="2333" y="64245"/>
                    <a:pt x="4404" y="64245"/>
                  </a:cubicBezTo>
                  <a:cubicBezTo>
                    <a:pt x="5088" y="64245"/>
                    <a:pt x="5845" y="64053"/>
                    <a:pt x="6661" y="63585"/>
                  </a:cubicBezTo>
                  <a:cubicBezTo>
                    <a:pt x="6661" y="63585"/>
                    <a:pt x="7267" y="64239"/>
                    <a:pt x="8200" y="64239"/>
                  </a:cubicBezTo>
                  <a:cubicBezTo>
                    <a:pt x="8316" y="64239"/>
                    <a:pt x="8438" y="64229"/>
                    <a:pt x="8564" y="64206"/>
                  </a:cubicBezTo>
                  <a:lnTo>
                    <a:pt x="8564" y="64206"/>
                  </a:lnTo>
                  <a:cubicBezTo>
                    <a:pt x="7861" y="64517"/>
                    <a:pt x="6910" y="65240"/>
                    <a:pt x="7199" y="66627"/>
                  </a:cubicBezTo>
                  <a:cubicBezTo>
                    <a:pt x="7654" y="68757"/>
                    <a:pt x="10158" y="71260"/>
                    <a:pt x="10778" y="72314"/>
                  </a:cubicBezTo>
                  <a:cubicBezTo>
                    <a:pt x="11054" y="72800"/>
                    <a:pt x="11718" y="72931"/>
                    <a:pt x="12356" y="72931"/>
                  </a:cubicBezTo>
                  <a:cubicBezTo>
                    <a:pt x="13106" y="72931"/>
                    <a:pt x="13818" y="72750"/>
                    <a:pt x="13818" y="72750"/>
                  </a:cubicBezTo>
                  <a:cubicBezTo>
                    <a:pt x="13818" y="72750"/>
                    <a:pt x="19218" y="71343"/>
                    <a:pt x="24099" y="69606"/>
                  </a:cubicBezTo>
                  <a:cubicBezTo>
                    <a:pt x="29001" y="67868"/>
                    <a:pt x="35559" y="64785"/>
                    <a:pt x="35559" y="64785"/>
                  </a:cubicBezTo>
                  <a:lnTo>
                    <a:pt x="34938" y="64206"/>
                  </a:lnTo>
                  <a:lnTo>
                    <a:pt x="49438" y="56036"/>
                  </a:lnTo>
                  <a:cubicBezTo>
                    <a:pt x="49438" y="56036"/>
                    <a:pt x="62160" y="53802"/>
                    <a:pt x="70433" y="50162"/>
                  </a:cubicBezTo>
                  <a:lnTo>
                    <a:pt x="83589" y="47059"/>
                  </a:lnTo>
                  <a:lnTo>
                    <a:pt x="83589" y="5255"/>
                  </a:lnTo>
                  <a:lnTo>
                    <a:pt x="66958" y="1"/>
                  </a:ln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5593400" y="1730575"/>
              <a:ext cx="356850" cy="387875"/>
            </a:xfrm>
            <a:custGeom>
              <a:avLst/>
              <a:gdLst/>
              <a:ahLst/>
              <a:cxnLst/>
              <a:rect l="l" t="t" r="r" b="b"/>
              <a:pathLst>
                <a:path w="14274" h="15515" extrusionOk="0">
                  <a:moveTo>
                    <a:pt x="14274" y="1"/>
                  </a:moveTo>
                  <a:lnTo>
                    <a:pt x="2422" y="6579"/>
                  </a:lnTo>
                  <a:lnTo>
                    <a:pt x="1" y="7902"/>
                  </a:lnTo>
                  <a:lnTo>
                    <a:pt x="4758" y="14500"/>
                  </a:lnTo>
                  <a:lnTo>
                    <a:pt x="5503" y="15514"/>
                  </a:lnTo>
                  <a:cubicBezTo>
                    <a:pt x="5503" y="15514"/>
                    <a:pt x="5586" y="15452"/>
                    <a:pt x="5732" y="15369"/>
                  </a:cubicBezTo>
                  <a:cubicBezTo>
                    <a:pt x="6124" y="15142"/>
                    <a:pt x="6910" y="14687"/>
                    <a:pt x="7944" y="14108"/>
                  </a:cubicBezTo>
                  <a:cubicBezTo>
                    <a:pt x="8109" y="14004"/>
                    <a:pt x="8255" y="13921"/>
                    <a:pt x="8421" y="13818"/>
                  </a:cubicBezTo>
                  <a:cubicBezTo>
                    <a:pt x="10137" y="12845"/>
                    <a:pt x="12329" y="11604"/>
                    <a:pt x="14274" y="10550"/>
                  </a:cubicBezTo>
                  <a:lnTo>
                    <a:pt x="14274" y="1"/>
                  </a:lnTo>
                  <a:close/>
                </a:path>
              </a:pathLst>
            </a:custGeom>
            <a:solidFill>
              <a:srgbClr val="CC1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5711850" y="1930700"/>
              <a:ext cx="238400" cy="469550"/>
            </a:xfrm>
            <a:custGeom>
              <a:avLst/>
              <a:gdLst/>
              <a:ahLst/>
              <a:cxnLst/>
              <a:rect l="l" t="t" r="r" b="b"/>
              <a:pathLst>
                <a:path w="9536" h="18782" extrusionOk="0">
                  <a:moveTo>
                    <a:pt x="9536" y="0"/>
                  </a:moveTo>
                  <a:lnTo>
                    <a:pt x="2235" y="3538"/>
                  </a:lnTo>
                  <a:lnTo>
                    <a:pt x="1" y="4614"/>
                  </a:lnTo>
                  <a:lnTo>
                    <a:pt x="621" y="6330"/>
                  </a:lnTo>
                  <a:lnTo>
                    <a:pt x="994" y="7364"/>
                  </a:lnTo>
                  <a:lnTo>
                    <a:pt x="5172" y="18782"/>
                  </a:lnTo>
                  <a:cubicBezTo>
                    <a:pt x="6185" y="18658"/>
                    <a:pt x="7116" y="18514"/>
                    <a:pt x="7963" y="18327"/>
                  </a:cubicBezTo>
                  <a:cubicBezTo>
                    <a:pt x="8543" y="18203"/>
                    <a:pt x="9061" y="18078"/>
                    <a:pt x="9536" y="17954"/>
                  </a:cubicBezTo>
                  <a:lnTo>
                    <a:pt x="9536" y="0"/>
                  </a:lnTo>
                  <a:close/>
                </a:path>
              </a:pathLst>
            </a:custGeom>
            <a:solidFill>
              <a:srgbClr val="CC1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5500875" y="2056375"/>
              <a:ext cx="449925" cy="447300"/>
            </a:xfrm>
            <a:custGeom>
              <a:avLst/>
              <a:gdLst/>
              <a:ahLst/>
              <a:cxnLst/>
              <a:rect l="l" t="t" r="r" b="b"/>
              <a:pathLst>
                <a:path w="17997" h="17892" extrusionOk="0">
                  <a:moveTo>
                    <a:pt x="17644" y="0"/>
                  </a:moveTo>
                  <a:cubicBezTo>
                    <a:pt x="15865" y="392"/>
                    <a:pt x="14107" y="847"/>
                    <a:pt x="12390" y="1385"/>
                  </a:cubicBezTo>
                  <a:cubicBezTo>
                    <a:pt x="10983" y="1820"/>
                    <a:pt x="9598" y="2317"/>
                    <a:pt x="8211" y="2833"/>
                  </a:cubicBezTo>
                  <a:cubicBezTo>
                    <a:pt x="6556" y="3475"/>
                    <a:pt x="4943" y="4198"/>
                    <a:pt x="3351" y="4965"/>
                  </a:cubicBezTo>
                  <a:cubicBezTo>
                    <a:pt x="2999" y="5130"/>
                    <a:pt x="0" y="6454"/>
                    <a:pt x="227" y="7116"/>
                  </a:cubicBezTo>
                  <a:lnTo>
                    <a:pt x="3867" y="17892"/>
                  </a:lnTo>
                  <a:cubicBezTo>
                    <a:pt x="3867" y="17892"/>
                    <a:pt x="11956" y="15845"/>
                    <a:pt x="17996" y="14190"/>
                  </a:cubicBezTo>
                  <a:lnTo>
                    <a:pt x="17996" y="765"/>
                  </a:lnTo>
                  <a:cubicBezTo>
                    <a:pt x="17955" y="641"/>
                    <a:pt x="17892" y="517"/>
                    <a:pt x="17831" y="414"/>
                  </a:cubicBezTo>
                  <a:cubicBezTo>
                    <a:pt x="17768" y="268"/>
                    <a:pt x="17706" y="124"/>
                    <a:pt x="17644" y="0"/>
                  </a:cubicBezTo>
                  <a:close/>
                </a:path>
              </a:pathLst>
            </a:custGeom>
            <a:solidFill>
              <a:srgbClr val="FED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5408825" y="1817625"/>
              <a:ext cx="533150" cy="416650"/>
            </a:xfrm>
            <a:custGeom>
              <a:avLst/>
              <a:gdLst/>
              <a:ahLst/>
              <a:cxnLst/>
              <a:rect l="l" t="t" r="r" b="b"/>
              <a:pathLst>
                <a:path w="21326" h="16666" extrusionOk="0">
                  <a:moveTo>
                    <a:pt x="6477" y="0"/>
                  </a:moveTo>
                  <a:cubicBezTo>
                    <a:pt x="6211" y="0"/>
                    <a:pt x="5958" y="28"/>
                    <a:pt x="5729" y="96"/>
                  </a:cubicBezTo>
                  <a:cubicBezTo>
                    <a:pt x="3765" y="1875"/>
                    <a:pt x="1882" y="3717"/>
                    <a:pt x="0" y="5579"/>
                  </a:cubicBezTo>
                  <a:lnTo>
                    <a:pt x="3454" y="15362"/>
                  </a:lnTo>
                  <a:lnTo>
                    <a:pt x="3495" y="15445"/>
                  </a:lnTo>
                  <a:lnTo>
                    <a:pt x="3537" y="15549"/>
                  </a:lnTo>
                  <a:cubicBezTo>
                    <a:pt x="3537" y="15610"/>
                    <a:pt x="3578" y="15673"/>
                    <a:pt x="3599" y="15734"/>
                  </a:cubicBezTo>
                  <a:lnTo>
                    <a:pt x="3641" y="15858"/>
                  </a:lnTo>
                  <a:cubicBezTo>
                    <a:pt x="3682" y="15962"/>
                    <a:pt x="3702" y="16087"/>
                    <a:pt x="3743" y="16169"/>
                  </a:cubicBezTo>
                  <a:lnTo>
                    <a:pt x="3868" y="16520"/>
                  </a:lnTo>
                  <a:cubicBezTo>
                    <a:pt x="3879" y="16541"/>
                    <a:pt x="3889" y="16563"/>
                    <a:pt x="3897" y="16581"/>
                  </a:cubicBezTo>
                  <a:lnTo>
                    <a:pt x="3897" y="16581"/>
                  </a:lnTo>
                  <a:cubicBezTo>
                    <a:pt x="3924" y="15897"/>
                    <a:pt x="6695" y="14673"/>
                    <a:pt x="7033" y="14515"/>
                  </a:cubicBezTo>
                  <a:cubicBezTo>
                    <a:pt x="8625" y="13748"/>
                    <a:pt x="10238" y="13025"/>
                    <a:pt x="11893" y="12383"/>
                  </a:cubicBezTo>
                  <a:cubicBezTo>
                    <a:pt x="13280" y="11867"/>
                    <a:pt x="14665" y="11370"/>
                    <a:pt x="16072" y="10935"/>
                  </a:cubicBezTo>
                  <a:cubicBezTo>
                    <a:pt x="17789" y="10397"/>
                    <a:pt x="19547" y="9942"/>
                    <a:pt x="21326" y="9550"/>
                  </a:cubicBezTo>
                  <a:cubicBezTo>
                    <a:pt x="18967" y="4958"/>
                    <a:pt x="13920" y="1627"/>
                    <a:pt x="9019" y="469"/>
                  </a:cubicBezTo>
                  <a:cubicBezTo>
                    <a:pt x="8323" y="295"/>
                    <a:pt x="7337" y="0"/>
                    <a:pt x="6477" y="0"/>
                  </a:cubicBezTo>
                  <a:close/>
                  <a:moveTo>
                    <a:pt x="3897" y="16581"/>
                  </a:moveTo>
                  <a:cubicBezTo>
                    <a:pt x="3896" y="16610"/>
                    <a:pt x="3900" y="16639"/>
                    <a:pt x="3909" y="16666"/>
                  </a:cubicBezTo>
                  <a:lnTo>
                    <a:pt x="3909" y="16644"/>
                  </a:lnTo>
                  <a:lnTo>
                    <a:pt x="3909" y="16624"/>
                  </a:lnTo>
                  <a:cubicBezTo>
                    <a:pt x="3909" y="16614"/>
                    <a:pt x="3904" y="16599"/>
                    <a:pt x="3897" y="16581"/>
                  </a:cubicBezTo>
                  <a:close/>
                </a:path>
              </a:pathLst>
            </a:custGeom>
            <a:solidFill>
              <a:srgbClr val="F4C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4779475" y="1929150"/>
              <a:ext cx="870850" cy="722450"/>
            </a:xfrm>
            <a:custGeom>
              <a:avLst/>
              <a:gdLst/>
              <a:ahLst/>
              <a:cxnLst/>
              <a:rect l="l" t="t" r="r" b="b"/>
              <a:pathLst>
                <a:path w="34834" h="28898" extrusionOk="0">
                  <a:moveTo>
                    <a:pt x="25980" y="1"/>
                  </a:moveTo>
                  <a:lnTo>
                    <a:pt x="0" y="22071"/>
                  </a:lnTo>
                  <a:cubicBezTo>
                    <a:pt x="0" y="22071"/>
                    <a:pt x="248" y="22671"/>
                    <a:pt x="808" y="23499"/>
                  </a:cubicBezTo>
                  <a:cubicBezTo>
                    <a:pt x="2090" y="25463"/>
                    <a:pt x="5027" y="28753"/>
                    <a:pt x="10177" y="28897"/>
                  </a:cubicBezTo>
                  <a:cubicBezTo>
                    <a:pt x="10201" y="28897"/>
                    <a:pt x="10225" y="28897"/>
                    <a:pt x="10250" y="28897"/>
                  </a:cubicBezTo>
                  <a:cubicBezTo>
                    <a:pt x="14076" y="28897"/>
                    <a:pt x="33696" y="22671"/>
                    <a:pt x="33696" y="22671"/>
                  </a:cubicBezTo>
                  <a:cubicBezTo>
                    <a:pt x="33696" y="22671"/>
                    <a:pt x="34833" y="16755"/>
                    <a:pt x="31918" y="9392"/>
                  </a:cubicBezTo>
                  <a:cubicBezTo>
                    <a:pt x="30718" y="6413"/>
                    <a:pt x="28856" y="3165"/>
                    <a:pt x="25980" y="1"/>
                  </a:cubicBezTo>
                  <a:close/>
                </a:path>
              </a:pathLst>
            </a:custGeom>
            <a:solidFill>
              <a:srgbClr val="F11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4779475" y="1929150"/>
              <a:ext cx="802575" cy="587475"/>
            </a:xfrm>
            <a:custGeom>
              <a:avLst/>
              <a:gdLst/>
              <a:ahLst/>
              <a:cxnLst/>
              <a:rect l="l" t="t" r="r" b="b"/>
              <a:pathLst>
                <a:path w="32103" h="23499" extrusionOk="0">
                  <a:moveTo>
                    <a:pt x="25980" y="1"/>
                  </a:moveTo>
                  <a:lnTo>
                    <a:pt x="0" y="22071"/>
                  </a:lnTo>
                  <a:cubicBezTo>
                    <a:pt x="0" y="22071"/>
                    <a:pt x="248" y="22671"/>
                    <a:pt x="808" y="23499"/>
                  </a:cubicBezTo>
                  <a:lnTo>
                    <a:pt x="32103" y="9991"/>
                  </a:lnTo>
                  <a:cubicBezTo>
                    <a:pt x="30903" y="6992"/>
                    <a:pt x="28856" y="3165"/>
                    <a:pt x="25980" y="1"/>
                  </a:cubicBezTo>
                  <a:close/>
                </a:path>
              </a:pathLst>
            </a:custGeom>
            <a:solidFill>
              <a:srgbClr val="CC1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4683825" y="1288425"/>
              <a:ext cx="1266425" cy="1126850"/>
            </a:xfrm>
            <a:custGeom>
              <a:avLst/>
              <a:gdLst/>
              <a:ahLst/>
              <a:cxnLst/>
              <a:rect l="l" t="t" r="r" b="b"/>
              <a:pathLst>
                <a:path w="50657" h="45074" extrusionOk="0">
                  <a:moveTo>
                    <a:pt x="34729" y="1"/>
                  </a:moveTo>
                  <a:lnTo>
                    <a:pt x="27696" y="7344"/>
                  </a:lnTo>
                  <a:lnTo>
                    <a:pt x="12514" y="23167"/>
                  </a:lnTo>
                  <a:lnTo>
                    <a:pt x="9226" y="26623"/>
                  </a:lnTo>
                  <a:lnTo>
                    <a:pt x="9204" y="26623"/>
                  </a:lnTo>
                  <a:lnTo>
                    <a:pt x="8666" y="27180"/>
                  </a:lnTo>
                  <a:lnTo>
                    <a:pt x="7612" y="28297"/>
                  </a:lnTo>
                  <a:lnTo>
                    <a:pt x="7384" y="28526"/>
                  </a:lnTo>
                  <a:lnTo>
                    <a:pt x="7157" y="28774"/>
                  </a:lnTo>
                  <a:lnTo>
                    <a:pt x="3641" y="32456"/>
                  </a:lnTo>
                  <a:lnTo>
                    <a:pt x="3619" y="32456"/>
                  </a:lnTo>
                  <a:lnTo>
                    <a:pt x="3517" y="32580"/>
                  </a:lnTo>
                  <a:lnTo>
                    <a:pt x="1261" y="34916"/>
                  </a:lnTo>
                  <a:lnTo>
                    <a:pt x="1034" y="35145"/>
                  </a:lnTo>
                  <a:lnTo>
                    <a:pt x="806" y="35393"/>
                  </a:lnTo>
                  <a:lnTo>
                    <a:pt x="0" y="36240"/>
                  </a:lnTo>
                  <a:lnTo>
                    <a:pt x="806" y="36965"/>
                  </a:lnTo>
                  <a:lnTo>
                    <a:pt x="1303" y="37399"/>
                  </a:lnTo>
                  <a:lnTo>
                    <a:pt x="2750" y="38703"/>
                  </a:lnTo>
                  <a:lnTo>
                    <a:pt x="4137" y="39922"/>
                  </a:lnTo>
                  <a:lnTo>
                    <a:pt x="4303" y="40068"/>
                  </a:lnTo>
                  <a:lnTo>
                    <a:pt x="5502" y="41163"/>
                  </a:lnTo>
                  <a:lnTo>
                    <a:pt x="6391" y="41949"/>
                  </a:lnTo>
                  <a:lnTo>
                    <a:pt x="6909" y="42426"/>
                  </a:lnTo>
                  <a:lnTo>
                    <a:pt x="8440" y="43769"/>
                  </a:lnTo>
                  <a:lnTo>
                    <a:pt x="9722" y="44908"/>
                  </a:lnTo>
                  <a:lnTo>
                    <a:pt x="9888" y="45073"/>
                  </a:lnTo>
                  <a:lnTo>
                    <a:pt x="12370" y="43604"/>
                  </a:lnTo>
                  <a:lnTo>
                    <a:pt x="14397" y="42404"/>
                  </a:lnTo>
                  <a:lnTo>
                    <a:pt x="14955" y="42053"/>
                  </a:lnTo>
                  <a:lnTo>
                    <a:pt x="14976" y="42053"/>
                  </a:lnTo>
                  <a:lnTo>
                    <a:pt x="50657" y="23354"/>
                  </a:lnTo>
                  <a:lnTo>
                    <a:pt x="50657" y="4841"/>
                  </a:lnTo>
                  <a:cubicBezTo>
                    <a:pt x="48940" y="4427"/>
                    <a:pt x="47099" y="3931"/>
                    <a:pt x="45176" y="3373"/>
                  </a:cubicBezTo>
                  <a:lnTo>
                    <a:pt x="44679" y="3249"/>
                  </a:lnTo>
                  <a:cubicBezTo>
                    <a:pt x="44534" y="3186"/>
                    <a:pt x="44368" y="3145"/>
                    <a:pt x="44203" y="3103"/>
                  </a:cubicBezTo>
                  <a:cubicBezTo>
                    <a:pt x="44037" y="3042"/>
                    <a:pt x="43872" y="3001"/>
                    <a:pt x="43706" y="2959"/>
                  </a:cubicBezTo>
                  <a:cubicBezTo>
                    <a:pt x="41411" y="2256"/>
                    <a:pt x="38970" y="1490"/>
                    <a:pt x="36384" y="580"/>
                  </a:cubicBezTo>
                  <a:cubicBezTo>
                    <a:pt x="36219" y="538"/>
                    <a:pt x="36053" y="477"/>
                    <a:pt x="35888" y="414"/>
                  </a:cubicBezTo>
                  <a:cubicBezTo>
                    <a:pt x="35515" y="270"/>
                    <a:pt x="35123" y="146"/>
                    <a:pt x="34729" y="1"/>
                  </a:cubicBezTo>
                  <a:close/>
                </a:path>
              </a:pathLst>
            </a:custGeom>
            <a:solidFill>
              <a:srgbClr val="1E8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4683825" y="1288425"/>
              <a:ext cx="1266425" cy="1122700"/>
            </a:xfrm>
            <a:custGeom>
              <a:avLst/>
              <a:gdLst/>
              <a:ahLst/>
              <a:cxnLst/>
              <a:rect l="l" t="t" r="r" b="b"/>
              <a:pathLst>
                <a:path w="50657" h="44908" extrusionOk="0">
                  <a:moveTo>
                    <a:pt x="34729" y="1"/>
                  </a:moveTo>
                  <a:lnTo>
                    <a:pt x="27696" y="7344"/>
                  </a:lnTo>
                  <a:lnTo>
                    <a:pt x="12514" y="23167"/>
                  </a:lnTo>
                  <a:lnTo>
                    <a:pt x="9226" y="26623"/>
                  </a:lnTo>
                  <a:lnTo>
                    <a:pt x="9204" y="26623"/>
                  </a:lnTo>
                  <a:lnTo>
                    <a:pt x="8666" y="27180"/>
                  </a:lnTo>
                  <a:lnTo>
                    <a:pt x="7612" y="28297"/>
                  </a:lnTo>
                  <a:lnTo>
                    <a:pt x="7384" y="28526"/>
                  </a:lnTo>
                  <a:lnTo>
                    <a:pt x="7157" y="28774"/>
                  </a:lnTo>
                  <a:lnTo>
                    <a:pt x="3641" y="32456"/>
                  </a:lnTo>
                  <a:lnTo>
                    <a:pt x="3619" y="32456"/>
                  </a:lnTo>
                  <a:lnTo>
                    <a:pt x="3517" y="32580"/>
                  </a:lnTo>
                  <a:lnTo>
                    <a:pt x="1261" y="34916"/>
                  </a:lnTo>
                  <a:lnTo>
                    <a:pt x="1034" y="35145"/>
                  </a:lnTo>
                  <a:lnTo>
                    <a:pt x="806" y="35393"/>
                  </a:lnTo>
                  <a:lnTo>
                    <a:pt x="0" y="36240"/>
                  </a:lnTo>
                  <a:lnTo>
                    <a:pt x="806" y="36965"/>
                  </a:lnTo>
                  <a:lnTo>
                    <a:pt x="1303" y="37399"/>
                  </a:lnTo>
                  <a:lnTo>
                    <a:pt x="2750" y="38703"/>
                  </a:lnTo>
                  <a:lnTo>
                    <a:pt x="4137" y="39922"/>
                  </a:lnTo>
                  <a:lnTo>
                    <a:pt x="4303" y="40068"/>
                  </a:lnTo>
                  <a:lnTo>
                    <a:pt x="5502" y="41163"/>
                  </a:lnTo>
                  <a:lnTo>
                    <a:pt x="6391" y="41949"/>
                  </a:lnTo>
                  <a:lnTo>
                    <a:pt x="6909" y="42426"/>
                  </a:lnTo>
                  <a:lnTo>
                    <a:pt x="8440" y="43769"/>
                  </a:lnTo>
                  <a:lnTo>
                    <a:pt x="9722" y="44908"/>
                  </a:lnTo>
                  <a:lnTo>
                    <a:pt x="16258" y="39963"/>
                  </a:lnTo>
                  <a:lnTo>
                    <a:pt x="26042" y="32558"/>
                  </a:lnTo>
                  <a:lnTo>
                    <a:pt x="29993" y="29580"/>
                  </a:lnTo>
                  <a:lnTo>
                    <a:pt x="31565" y="28380"/>
                  </a:lnTo>
                  <a:lnTo>
                    <a:pt x="31875" y="28153"/>
                  </a:lnTo>
                  <a:lnTo>
                    <a:pt x="37936" y="23561"/>
                  </a:lnTo>
                  <a:lnTo>
                    <a:pt x="50657" y="13942"/>
                  </a:lnTo>
                  <a:lnTo>
                    <a:pt x="50657" y="4841"/>
                  </a:lnTo>
                  <a:cubicBezTo>
                    <a:pt x="48940" y="4427"/>
                    <a:pt x="47099" y="3931"/>
                    <a:pt x="45176" y="3373"/>
                  </a:cubicBezTo>
                  <a:lnTo>
                    <a:pt x="44679" y="3249"/>
                  </a:lnTo>
                  <a:cubicBezTo>
                    <a:pt x="44534" y="3186"/>
                    <a:pt x="44368" y="3145"/>
                    <a:pt x="44203" y="3103"/>
                  </a:cubicBezTo>
                  <a:cubicBezTo>
                    <a:pt x="44037" y="3042"/>
                    <a:pt x="43872" y="3001"/>
                    <a:pt x="43706" y="2959"/>
                  </a:cubicBezTo>
                  <a:cubicBezTo>
                    <a:pt x="41411" y="2256"/>
                    <a:pt x="38970" y="1490"/>
                    <a:pt x="36384" y="580"/>
                  </a:cubicBezTo>
                  <a:cubicBezTo>
                    <a:pt x="36219" y="538"/>
                    <a:pt x="36053" y="477"/>
                    <a:pt x="35888" y="414"/>
                  </a:cubicBezTo>
                  <a:cubicBezTo>
                    <a:pt x="35515" y="270"/>
                    <a:pt x="35123" y="146"/>
                    <a:pt x="34729" y="1"/>
                  </a:cubicBezTo>
                  <a:close/>
                </a:path>
              </a:pathLst>
            </a:custGeom>
            <a:solidFill>
              <a:srgbClr val="20B7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4247875" y="2310250"/>
              <a:ext cx="476800" cy="323750"/>
            </a:xfrm>
            <a:custGeom>
              <a:avLst/>
              <a:gdLst/>
              <a:ahLst/>
              <a:cxnLst/>
              <a:rect l="l" t="t" r="r" b="b"/>
              <a:pathLst>
                <a:path w="19072" h="12950" extrusionOk="0">
                  <a:moveTo>
                    <a:pt x="11997" y="1"/>
                  </a:moveTo>
                  <a:lnTo>
                    <a:pt x="0" y="6848"/>
                  </a:lnTo>
                  <a:lnTo>
                    <a:pt x="2959" y="11357"/>
                  </a:lnTo>
                  <a:lnTo>
                    <a:pt x="3910" y="12949"/>
                  </a:lnTo>
                  <a:lnTo>
                    <a:pt x="17458" y="8503"/>
                  </a:lnTo>
                  <a:cubicBezTo>
                    <a:pt x="17458" y="8503"/>
                    <a:pt x="19071" y="6123"/>
                    <a:pt x="17582" y="3290"/>
                  </a:cubicBezTo>
                  <a:cubicBezTo>
                    <a:pt x="17562" y="3227"/>
                    <a:pt x="17521" y="3166"/>
                    <a:pt x="17499" y="3125"/>
                  </a:cubicBezTo>
                  <a:cubicBezTo>
                    <a:pt x="15969" y="456"/>
                    <a:pt x="11997" y="1"/>
                    <a:pt x="11997" y="1"/>
                  </a:cubicBezTo>
                  <a:close/>
                </a:path>
              </a:pathLst>
            </a:custGeom>
            <a:solidFill>
              <a:srgbClr val="F11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4321825" y="2388350"/>
              <a:ext cx="402850" cy="271000"/>
            </a:xfrm>
            <a:custGeom>
              <a:avLst/>
              <a:gdLst/>
              <a:ahLst/>
              <a:cxnLst/>
              <a:rect l="l" t="t" r="r" b="b"/>
              <a:pathLst>
                <a:path w="16114" h="10840" extrusionOk="0">
                  <a:moveTo>
                    <a:pt x="14541" y="1"/>
                  </a:moveTo>
                  <a:cubicBezTo>
                    <a:pt x="9867" y="4985"/>
                    <a:pt x="1862" y="7654"/>
                    <a:pt x="1" y="8233"/>
                  </a:cubicBezTo>
                  <a:lnTo>
                    <a:pt x="1490" y="10840"/>
                  </a:lnTo>
                  <a:lnTo>
                    <a:pt x="15907" y="4965"/>
                  </a:lnTo>
                  <a:cubicBezTo>
                    <a:pt x="15907" y="4965"/>
                    <a:pt x="16113" y="2999"/>
                    <a:pt x="14624" y="166"/>
                  </a:cubicBezTo>
                  <a:cubicBezTo>
                    <a:pt x="14604" y="103"/>
                    <a:pt x="14563" y="42"/>
                    <a:pt x="14541" y="1"/>
                  </a:cubicBezTo>
                  <a:close/>
                </a:path>
              </a:pathLst>
            </a:custGeom>
            <a:solidFill>
              <a:srgbClr val="CC1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3882275" y="2439475"/>
              <a:ext cx="499025" cy="409650"/>
            </a:xfrm>
            <a:custGeom>
              <a:avLst/>
              <a:gdLst/>
              <a:ahLst/>
              <a:cxnLst/>
              <a:rect l="l" t="t" r="r" b="b"/>
              <a:pathLst>
                <a:path w="19961" h="16386" extrusionOk="0">
                  <a:moveTo>
                    <a:pt x="15148" y="1"/>
                  </a:moveTo>
                  <a:cubicBezTo>
                    <a:pt x="15097" y="1"/>
                    <a:pt x="15045" y="16"/>
                    <a:pt x="14996" y="44"/>
                  </a:cubicBezTo>
                  <a:cubicBezTo>
                    <a:pt x="13424" y="996"/>
                    <a:pt x="1344" y="8464"/>
                    <a:pt x="663" y="9683"/>
                  </a:cubicBezTo>
                  <a:cubicBezTo>
                    <a:pt x="1" y="10904"/>
                    <a:pt x="103" y="12601"/>
                    <a:pt x="414" y="13718"/>
                  </a:cubicBezTo>
                  <a:cubicBezTo>
                    <a:pt x="456" y="13862"/>
                    <a:pt x="497" y="13966"/>
                    <a:pt x="539" y="14090"/>
                  </a:cubicBezTo>
                  <a:cubicBezTo>
                    <a:pt x="1055" y="15455"/>
                    <a:pt x="2028" y="16385"/>
                    <a:pt x="3517" y="16385"/>
                  </a:cubicBezTo>
                  <a:cubicBezTo>
                    <a:pt x="4737" y="16385"/>
                    <a:pt x="5875" y="15434"/>
                    <a:pt x="5875" y="15434"/>
                  </a:cubicBezTo>
                  <a:cubicBezTo>
                    <a:pt x="5875" y="15434"/>
                    <a:pt x="6724" y="16284"/>
                    <a:pt x="7344" y="16284"/>
                  </a:cubicBezTo>
                  <a:cubicBezTo>
                    <a:pt x="7401" y="16284"/>
                    <a:pt x="7456" y="16277"/>
                    <a:pt x="7509" y="16261"/>
                  </a:cubicBezTo>
                  <a:cubicBezTo>
                    <a:pt x="8109" y="16054"/>
                    <a:pt x="9681" y="14896"/>
                    <a:pt x="9536" y="14214"/>
                  </a:cubicBezTo>
                  <a:cubicBezTo>
                    <a:pt x="9516" y="14068"/>
                    <a:pt x="9474" y="13944"/>
                    <a:pt x="9453" y="13862"/>
                  </a:cubicBezTo>
                  <a:cubicBezTo>
                    <a:pt x="9373" y="13636"/>
                    <a:pt x="9305" y="13611"/>
                    <a:pt x="9279" y="13611"/>
                  </a:cubicBezTo>
                  <a:cubicBezTo>
                    <a:pt x="9274" y="13611"/>
                    <a:pt x="9270" y="13612"/>
                    <a:pt x="9269" y="13613"/>
                  </a:cubicBezTo>
                  <a:lnTo>
                    <a:pt x="9269" y="13613"/>
                  </a:lnTo>
                  <a:lnTo>
                    <a:pt x="19775" y="9352"/>
                  </a:lnTo>
                  <a:cubicBezTo>
                    <a:pt x="19878" y="9311"/>
                    <a:pt x="19961" y="9187"/>
                    <a:pt x="19941" y="9063"/>
                  </a:cubicBezTo>
                  <a:cubicBezTo>
                    <a:pt x="19900" y="8629"/>
                    <a:pt x="19734" y="7512"/>
                    <a:pt x="19279" y="6147"/>
                  </a:cubicBezTo>
                  <a:cubicBezTo>
                    <a:pt x="18678" y="4244"/>
                    <a:pt x="17500" y="1845"/>
                    <a:pt x="15308" y="66"/>
                  </a:cubicBezTo>
                  <a:cubicBezTo>
                    <a:pt x="15263" y="21"/>
                    <a:pt x="15207" y="1"/>
                    <a:pt x="15148" y="1"/>
                  </a:cubicBezTo>
                  <a:close/>
                </a:path>
              </a:pathLst>
            </a:custGeom>
            <a:solidFill>
              <a:srgbClr val="FED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4113950" y="2593125"/>
              <a:ext cx="267350" cy="186700"/>
            </a:xfrm>
            <a:custGeom>
              <a:avLst/>
              <a:gdLst/>
              <a:ahLst/>
              <a:cxnLst/>
              <a:rect l="l" t="t" r="r" b="b"/>
              <a:pathLst>
                <a:path w="10694" h="7468" extrusionOk="0">
                  <a:moveTo>
                    <a:pt x="10012" y="1"/>
                  </a:moveTo>
                  <a:cubicBezTo>
                    <a:pt x="7219" y="3228"/>
                    <a:pt x="227" y="7323"/>
                    <a:pt x="1" y="7467"/>
                  </a:cubicBezTo>
                  <a:lnTo>
                    <a:pt x="10508" y="3206"/>
                  </a:lnTo>
                  <a:cubicBezTo>
                    <a:pt x="10611" y="3165"/>
                    <a:pt x="10694" y="3041"/>
                    <a:pt x="10674" y="2917"/>
                  </a:cubicBezTo>
                  <a:cubicBezTo>
                    <a:pt x="10633" y="2483"/>
                    <a:pt x="10467" y="1366"/>
                    <a:pt x="10012" y="1"/>
                  </a:cubicBezTo>
                  <a:close/>
                </a:path>
              </a:pathLst>
            </a:custGeom>
            <a:solidFill>
              <a:srgbClr val="F4C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892625" y="2782400"/>
              <a:ext cx="231700" cy="66725"/>
            </a:xfrm>
            <a:custGeom>
              <a:avLst/>
              <a:gdLst/>
              <a:ahLst/>
              <a:cxnLst/>
              <a:rect l="l" t="t" r="r" b="b"/>
              <a:pathLst>
                <a:path w="9268" h="2669" extrusionOk="0">
                  <a:moveTo>
                    <a:pt x="0" y="1"/>
                  </a:moveTo>
                  <a:lnTo>
                    <a:pt x="0" y="1"/>
                  </a:lnTo>
                  <a:cubicBezTo>
                    <a:pt x="42" y="145"/>
                    <a:pt x="83" y="249"/>
                    <a:pt x="125" y="373"/>
                  </a:cubicBezTo>
                  <a:cubicBezTo>
                    <a:pt x="641" y="1738"/>
                    <a:pt x="1614" y="2668"/>
                    <a:pt x="3103" y="2668"/>
                  </a:cubicBezTo>
                  <a:cubicBezTo>
                    <a:pt x="4323" y="2668"/>
                    <a:pt x="5461" y="1717"/>
                    <a:pt x="5461" y="1717"/>
                  </a:cubicBezTo>
                  <a:cubicBezTo>
                    <a:pt x="5461" y="1717"/>
                    <a:pt x="6310" y="2567"/>
                    <a:pt x="6930" y="2567"/>
                  </a:cubicBezTo>
                  <a:cubicBezTo>
                    <a:pt x="6987" y="2567"/>
                    <a:pt x="7042" y="2560"/>
                    <a:pt x="7095" y="2544"/>
                  </a:cubicBezTo>
                  <a:cubicBezTo>
                    <a:pt x="7695" y="2337"/>
                    <a:pt x="9267" y="1179"/>
                    <a:pt x="9122" y="497"/>
                  </a:cubicBezTo>
                  <a:cubicBezTo>
                    <a:pt x="9102" y="351"/>
                    <a:pt x="9060" y="227"/>
                    <a:pt x="9039" y="145"/>
                  </a:cubicBezTo>
                  <a:cubicBezTo>
                    <a:pt x="8087" y="1592"/>
                    <a:pt x="7632" y="1531"/>
                    <a:pt x="6970" y="1799"/>
                  </a:cubicBezTo>
                  <a:cubicBezTo>
                    <a:pt x="6895" y="1827"/>
                    <a:pt x="6817" y="1840"/>
                    <a:pt x="6736" y="1840"/>
                  </a:cubicBezTo>
                  <a:cubicBezTo>
                    <a:pt x="6105" y="1840"/>
                    <a:pt x="5357" y="1076"/>
                    <a:pt x="5357" y="1076"/>
                  </a:cubicBezTo>
                  <a:cubicBezTo>
                    <a:pt x="4679" y="1421"/>
                    <a:pt x="4034" y="1559"/>
                    <a:pt x="3436" y="1559"/>
                  </a:cubicBezTo>
                  <a:cubicBezTo>
                    <a:pt x="1916" y="1559"/>
                    <a:pt x="697" y="668"/>
                    <a:pt x="0" y="1"/>
                  </a:cubicBezTo>
                  <a:close/>
                </a:path>
              </a:pathLst>
            </a:custGeom>
            <a:solidFill>
              <a:srgbClr val="F4C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4007925" y="2784275"/>
              <a:ext cx="31050" cy="46225"/>
            </a:xfrm>
            <a:custGeom>
              <a:avLst/>
              <a:gdLst/>
              <a:ahLst/>
              <a:cxnLst/>
              <a:rect l="l" t="t" r="r" b="b"/>
              <a:pathLst>
                <a:path w="1242" h="1849" extrusionOk="0">
                  <a:moveTo>
                    <a:pt x="263" y="0"/>
                  </a:moveTo>
                  <a:cubicBezTo>
                    <a:pt x="224" y="0"/>
                    <a:pt x="184" y="9"/>
                    <a:pt x="146" y="28"/>
                  </a:cubicBezTo>
                  <a:cubicBezTo>
                    <a:pt x="42" y="91"/>
                    <a:pt x="0" y="235"/>
                    <a:pt x="63" y="359"/>
                  </a:cubicBezTo>
                  <a:lnTo>
                    <a:pt x="766" y="1724"/>
                  </a:lnTo>
                  <a:cubicBezTo>
                    <a:pt x="808" y="1807"/>
                    <a:pt x="891" y="1848"/>
                    <a:pt x="973" y="1848"/>
                  </a:cubicBezTo>
                  <a:cubicBezTo>
                    <a:pt x="1015" y="1848"/>
                    <a:pt x="1056" y="1848"/>
                    <a:pt x="1097" y="1829"/>
                  </a:cubicBezTo>
                  <a:cubicBezTo>
                    <a:pt x="1200" y="1766"/>
                    <a:pt x="1241" y="1622"/>
                    <a:pt x="1180" y="1498"/>
                  </a:cubicBezTo>
                  <a:lnTo>
                    <a:pt x="477" y="132"/>
                  </a:lnTo>
                  <a:cubicBezTo>
                    <a:pt x="433" y="46"/>
                    <a:pt x="351" y="0"/>
                    <a:pt x="263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924150" y="2743000"/>
              <a:ext cx="41400" cy="114925"/>
            </a:xfrm>
            <a:custGeom>
              <a:avLst/>
              <a:gdLst/>
              <a:ahLst/>
              <a:cxnLst/>
              <a:rect l="l" t="t" r="r" b="b"/>
              <a:pathLst>
                <a:path w="1656" h="4597" extrusionOk="0">
                  <a:moveTo>
                    <a:pt x="943" y="0"/>
                  </a:moveTo>
                  <a:cubicBezTo>
                    <a:pt x="858" y="0"/>
                    <a:pt x="770" y="53"/>
                    <a:pt x="725" y="129"/>
                  </a:cubicBezTo>
                  <a:cubicBezTo>
                    <a:pt x="0" y="1514"/>
                    <a:pt x="207" y="3334"/>
                    <a:pt x="1222" y="4514"/>
                  </a:cubicBezTo>
                  <a:cubicBezTo>
                    <a:pt x="1263" y="4575"/>
                    <a:pt x="1324" y="4597"/>
                    <a:pt x="1407" y="4597"/>
                  </a:cubicBezTo>
                  <a:cubicBezTo>
                    <a:pt x="1448" y="4597"/>
                    <a:pt x="1511" y="4575"/>
                    <a:pt x="1553" y="4555"/>
                  </a:cubicBezTo>
                  <a:cubicBezTo>
                    <a:pt x="1655" y="4472"/>
                    <a:pt x="1655" y="4307"/>
                    <a:pt x="1572" y="4203"/>
                  </a:cubicBezTo>
                  <a:cubicBezTo>
                    <a:pt x="684" y="3168"/>
                    <a:pt x="497" y="1577"/>
                    <a:pt x="1139" y="355"/>
                  </a:cubicBezTo>
                  <a:cubicBezTo>
                    <a:pt x="1200" y="231"/>
                    <a:pt x="1159" y="87"/>
                    <a:pt x="1035" y="24"/>
                  </a:cubicBezTo>
                  <a:cubicBezTo>
                    <a:pt x="1006" y="8"/>
                    <a:pt x="975" y="0"/>
                    <a:pt x="943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3893125" y="2725200"/>
              <a:ext cx="46075" cy="121850"/>
            </a:xfrm>
            <a:custGeom>
              <a:avLst/>
              <a:gdLst/>
              <a:ahLst/>
              <a:cxnLst/>
              <a:rect l="l" t="t" r="r" b="b"/>
              <a:pathLst>
                <a:path w="1843" h="4874" extrusionOk="0">
                  <a:moveTo>
                    <a:pt x="665" y="0"/>
                  </a:moveTo>
                  <a:cubicBezTo>
                    <a:pt x="565" y="0"/>
                    <a:pt x="468" y="59"/>
                    <a:pt x="436" y="157"/>
                  </a:cubicBezTo>
                  <a:cubicBezTo>
                    <a:pt x="42" y="1191"/>
                    <a:pt x="0" y="2391"/>
                    <a:pt x="353" y="3778"/>
                  </a:cubicBezTo>
                  <a:cubicBezTo>
                    <a:pt x="414" y="4005"/>
                    <a:pt x="477" y="4274"/>
                    <a:pt x="662" y="4501"/>
                  </a:cubicBezTo>
                  <a:cubicBezTo>
                    <a:pt x="849" y="4729"/>
                    <a:pt x="1117" y="4873"/>
                    <a:pt x="1365" y="4873"/>
                  </a:cubicBezTo>
                  <a:lnTo>
                    <a:pt x="1490" y="4873"/>
                  </a:lnTo>
                  <a:cubicBezTo>
                    <a:pt x="1614" y="4853"/>
                    <a:pt x="1696" y="4812"/>
                    <a:pt x="1759" y="4729"/>
                  </a:cubicBezTo>
                  <a:cubicBezTo>
                    <a:pt x="1842" y="4647"/>
                    <a:pt x="1842" y="4501"/>
                    <a:pt x="1759" y="4398"/>
                  </a:cubicBezTo>
                  <a:cubicBezTo>
                    <a:pt x="1707" y="4357"/>
                    <a:pt x="1650" y="4336"/>
                    <a:pt x="1593" y="4336"/>
                  </a:cubicBezTo>
                  <a:cubicBezTo>
                    <a:pt x="1536" y="4336"/>
                    <a:pt x="1480" y="4357"/>
                    <a:pt x="1428" y="4398"/>
                  </a:cubicBezTo>
                  <a:lnTo>
                    <a:pt x="1407" y="4398"/>
                  </a:lnTo>
                  <a:cubicBezTo>
                    <a:pt x="1395" y="4400"/>
                    <a:pt x="1382" y="4401"/>
                    <a:pt x="1370" y="4401"/>
                  </a:cubicBezTo>
                  <a:cubicBezTo>
                    <a:pt x="1239" y="4401"/>
                    <a:pt x="1110" y="4307"/>
                    <a:pt x="1035" y="4211"/>
                  </a:cubicBezTo>
                  <a:cubicBezTo>
                    <a:pt x="910" y="4067"/>
                    <a:pt x="849" y="3861"/>
                    <a:pt x="808" y="3654"/>
                  </a:cubicBezTo>
                  <a:cubicBezTo>
                    <a:pt x="497" y="2371"/>
                    <a:pt x="518" y="1254"/>
                    <a:pt x="869" y="323"/>
                  </a:cubicBezTo>
                  <a:cubicBezTo>
                    <a:pt x="932" y="199"/>
                    <a:pt x="869" y="74"/>
                    <a:pt x="745" y="13"/>
                  </a:cubicBezTo>
                  <a:cubicBezTo>
                    <a:pt x="719" y="5"/>
                    <a:pt x="692" y="0"/>
                    <a:pt x="665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4403550" y="2354725"/>
              <a:ext cx="360425" cy="192350"/>
            </a:xfrm>
            <a:custGeom>
              <a:avLst/>
              <a:gdLst/>
              <a:ahLst/>
              <a:cxnLst/>
              <a:rect l="l" t="t" r="r" b="b"/>
              <a:pathLst>
                <a:path w="14417" h="7694" extrusionOk="0">
                  <a:moveTo>
                    <a:pt x="1964" y="0"/>
                  </a:moveTo>
                  <a:lnTo>
                    <a:pt x="0" y="1324"/>
                  </a:lnTo>
                  <a:cubicBezTo>
                    <a:pt x="0" y="1324"/>
                    <a:pt x="1158" y="5069"/>
                    <a:pt x="4096" y="6744"/>
                  </a:cubicBezTo>
                  <a:cubicBezTo>
                    <a:pt x="5256" y="7414"/>
                    <a:pt x="6635" y="7693"/>
                    <a:pt x="8067" y="7693"/>
                  </a:cubicBezTo>
                  <a:cubicBezTo>
                    <a:pt x="10261" y="7693"/>
                    <a:pt x="12577" y="7037"/>
                    <a:pt x="14417" y="6123"/>
                  </a:cubicBezTo>
                  <a:lnTo>
                    <a:pt x="7033" y="5855"/>
                  </a:lnTo>
                  <a:lnTo>
                    <a:pt x="3205" y="3020"/>
                  </a:lnTo>
                  <a:lnTo>
                    <a:pt x="1964" y="0"/>
                  </a:ln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4193600" y="1435300"/>
              <a:ext cx="1284550" cy="970175"/>
            </a:xfrm>
            <a:custGeom>
              <a:avLst/>
              <a:gdLst/>
              <a:ahLst/>
              <a:cxnLst/>
              <a:rect l="l" t="t" r="r" b="b"/>
              <a:pathLst>
                <a:path w="51382" h="38807" extrusionOk="0">
                  <a:moveTo>
                    <a:pt x="47169" y="0"/>
                  </a:moveTo>
                  <a:cubicBezTo>
                    <a:pt x="47131" y="0"/>
                    <a:pt x="47091" y="13"/>
                    <a:pt x="47057" y="41"/>
                  </a:cubicBezTo>
                  <a:cubicBezTo>
                    <a:pt x="46624" y="394"/>
                    <a:pt x="45775" y="973"/>
                    <a:pt x="44823" y="1241"/>
                  </a:cubicBezTo>
                  <a:cubicBezTo>
                    <a:pt x="44586" y="1310"/>
                    <a:pt x="44343" y="1338"/>
                    <a:pt x="44092" y="1338"/>
                  </a:cubicBezTo>
                  <a:cubicBezTo>
                    <a:pt x="43074" y="1338"/>
                    <a:pt x="41912" y="885"/>
                    <a:pt x="40365" y="885"/>
                  </a:cubicBezTo>
                  <a:cubicBezTo>
                    <a:pt x="39998" y="885"/>
                    <a:pt x="39610" y="910"/>
                    <a:pt x="39197" y="973"/>
                  </a:cubicBezTo>
                  <a:cubicBezTo>
                    <a:pt x="36984" y="1324"/>
                    <a:pt x="35330" y="3414"/>
                    <a:pt x="33653" y="4716"/>
                  </a:cubicBezTo>
                  <a:cubicBezTo>
                    <a:pt x="30572" y="3910"/>
                    <a:pt x="27448" y="3103"/>
                    <a:pt x="24262" y="3042"/>
                  </a:cubicBezTo>
                  <a:cubicBezTo>
                    <a:pt x="24097" y="3037"/>
                    <a:pt x="23932" y="3035"/>
                    <a:pt x="23767" y="3035"/>
                  </a:cubicBezTo>
                  <a:cubicBezTo>
                    <a:pt x="20738" y="3035"/>
                    <a:pt x="17658" y="3764"/>
                    <a:pt x="15265" y="5626"/>
                  </a:cubicBezTo>
                  <a:cubicBezTo>
                    <a:pt x="14810" y="5999"/>
                    <a:pt x="14355" y="6412"/>
                    <a:pt x="13796" y="6641"/>
                  </a:cubicBezTo>
                  <a:cubicBezTo>
                    <a:pt x="13321" y="6848"/>
                    <a:pt x="12803" y="6889"/>
                    <a:pt x="12307" y="6950"/>
                  </a:cubicBezTo>
                  <a:cubicBezTo>
                    <a:pt x="9369" y="7240"/>
                    <a:pt x="6184" y="7716"/>
                    <a:pt x="4115" y="9805"/>
                  </a:cubicBezTo>
                  <a:cubicBezTo>
                    <a:pt x="2833" y="11087"/>
                    <a:pt x="2130" y="12929"/>
                    <a:pt x="2212" y="14749"/>
                  </a:cubicBezTo>
                  <a:cubicBezTo>
                    <a:pt x="2212" y="15204"/>
                    <a:pt x="2295" y="15679"/>
                    <a:pt x="2130" y="16114"/>
                  </a:cubicBezTo>
                  <a:cubicBezTo>
                    <a:pt x="1986" y="16506"/>
                    <a:pt x="1675" y="16796"/>
                    <a:pt x="1407" y="17127"/>
                  </a:cubicBezTo>
                  <a:cubicBezTo>
                    <a:pt x="0" y="18886"/>
                    <a:pt x="662" y="20602"/>
                    <a:pt x="765" y="22568"/>
                  </a:cubicBezTo>
                  <a:cubicBezTo>
                    <a:pt x="910" y="26002"/>
                    <a:pt x="4344" y="26766"/>
                    <a:pt x="4281" y="29477"/>
                  </a:cubicBezTo>
                  <a:cubicBezTo>
                    <a:pt x="4198" y="32185"/>
                    <a:pt x="2461" y="34254"/>
                    <a:pt x="3930" y="36840"/>
                  </a:cubicBezTo>
                  <a:cubicBezTo>
                    <a:pt x="4835" y="38446"/>
                    <a:pt x="6432" y="38806"/>
                    <a:pt x="7802" y="38806"/>
                  </a:cubicBezTo>
                  <a:cubicBezTo>
                    <a:pt x="8249" y="38806"/>
                    <a:pt x="8672" y="38768"/>
                    <a:pt x="9038" y="38722"/>
                  </a:cubicBezTo>
                  <a:cubicBezTo>
                    <a:pt x="9308" y="38680"/>
                    <a:pt x="9556" y="38639"/>
                    <a:pt x="9763" y="38619"/>
                  </a:cubicBezTo>
                  <a:cubicBezTo>
                    <a:pt x="10963" y="38412"/>
                    <a:pt x="45010" y="26912"/>
                    <a:pt x="49705" y="25318"/>
                  </a:cubicBezTo>
                  <a:cubicBezTo>
                    <a:pt x="49975" y="25235"/>
                    <a:pt x="50201" y="25070"/>
                    <a:pt x="50367" y="24863"/>
                  </a:cubicBezTo>
                  <a:lnTo>
                    <a:pt x="50388" y="24843"/>
                  </a:lnTo>
                  <a:cubicBezTo>
                    <a:pt x="50449" y="24760"/>
                    <a:pt x="50512" y="24656"/>
                    <a:pt x="50554" y="24573"/>
                  </a:cubicBezTo>
                  <a:cubicBezTo>
                    <a:pt x="50905" y="23870"/>
                    <a:pt x="51381" y="22629"/>
                    <a:pt x="51111" y="21285"/>
                  </a:cubicBezTo>
                  <a:cubicBezTo>
                    <a:pt x="50698" y="19154"/>
                    <a:pt x="49354" y="18368"/>
                    <a:pt x="49023" y="17438"/>
                  </a:cubicBezTo>
                  <a:cubicBezTo>
                    <a:pt x="48982" y="17292"/>
                    <a:pt x="48940" y="17168"/>
                    <a:pt x="48940" y="17024"/>
                  </a:cubicBezTo>
                  <a:cubicBezTo>
                    <a:pt x="48940" y="15866"/>
                    <a:pt x="50118" y="14253"/>
                    <a:pt x="50036" y="11605"/>
                  </a:cubicBezTo>
                  <a:cubicBezTo>
                    <a:pt x="49892" y="7882"/>
                    <a:pt x="47967" y="6641"/>
                    <a:pt x="47534" y="5317"/>
                  </a:cubicBezTo>
                  <a:cubicBezTo>
                    <a:pt x="47140" y="4178"/>
                    <a:pt x="47285" y="1304"/>
                    <a:pt x="47368" y="207"/>
                  </a:cubicBezTo>
                  <a:cubicBezTo>
                    <a:pt x="47368" y="87"/>
                    <a:pt x="47270" y="0"/>
                    <a:pt x="47169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4320800" y="1863000"/>
              <a:ext cx="1157350" cy="540350"/>
            </a:xfrm>
            <a:custGeom>
              <a:avLst/>
              <a:gdLst/>
              <a:ahLst/>
              <a:cxnLst/>
              <a:rect l="l" t="t" r="r" b="b"/>
              <a:pathLst>
                <a:path w="46294" h="21614" extrusionOk="0">
                  <a:moveTo>
                    <a:pt x="41838" y="0"/>
                  </a:moveTo>
                  <a:cubicBezTo>
                    <a:pt x="36954" y="0"/>
                    <a:pt x="27945" y="2749"/>
                    <a:pt x="27945" y="2749"/>
                  </a:cubicBezTo>
                  <a:cubicBezTo>
                    <a:pt x="27945" y="2749"/>
                    <a:pt x="4902" y="7465"/>
                    <a:pt x="3123" y="8976"/>
                  </a:cubicBezTo>
                  <a:cubicBezTo>
                    <a:pt x="2234" y="9721"/>
                    <a:pt x="0" y="12700"/>
                    <a:pt x="952" y="16961"/>
                  </a:cubicBezTo>
                  <a:cubicBezTo>
                    <a:pt x="1551" y="19711"/>
                    <a:pt x="2999" y="21015"/>
                    <a:pt x="3950" y="21614"/>
                  </a:cubicBezTo>
                  <a:cubicBezTo>
                    <a:pt x="4220" y="21572"/>
                    <a:pt x="4468" y="21531"/>
                    <a:pt x="4675" y="21511"/>
                  </a:cubicBezTo>
                  <a:cubicBezTo>
                    <a:pt x="7612" y="21035"/>
                    <a:pt x="10652" y="19608"/>
                    <a:pt x="13465" y="18677"/>
                  </a:cubicBezTo>
                  <a:cubicBezTo>
                    <a:pt x="14665" y="18263"/>
                    <a:pt x="15989" y="17623"/>
                    <a:pt x="17230" y="17436"/>
                  </a:cubicBezTo>
                  <a:cubicBezTo>
                    <a:pt x="18471" y="17250"/>
                    <a:pt x="19795" y="17374"/>
                    <a:pt x="21077" y="17167"/>
                  </a:cubicBezTo>
                  <a:cubicBezTo>
                    <a:pt x="23705" y="16732"/>
                    <a:pt x="26270" y="15863"/>
                    <a:pt x="28711" y="14829"/>
                  </a:cubicBezTo>
                  <a:cubicBezTo>
                    <a:pt x="31772" y="13527"/>
                    <a:pt x="34710" y="11955"/>
                    <a:pt x="37688" y="10507"/>
                  </a:cubicBezTo>
                  <a:cubicBezTo>
                    <a:pt x="39839" y="9473"/>
                    <a:pt x="42341" y="8996"/>
                    <a:pt x="44617" y="8210"/>
                  </a:cubicBezTo>
                  <a:cubicBezTo>
                    <a:pt x="44700" y="8190"/>
                    <a:pt x="44969" y="7983"/>
                    <a:pt x="45300" y="7735"/>
                  </a:cubicBezTo>
                  <a:cubicBezTo>
                    <a:pt x="45361" y="7652"/>
                    <a:pt x="45424" y="7548"/>
                    <a:pt x="45466" y="7465"/>
                  </a:cubicBezTo>
                  <a:cubicBezTo>
                    <a:pt x="45817" y="6762"/>
                    <a:pt x="46293" y="5521"/>
                    <a:pt x="46023" y="4177"/>
                  </a:cubicBezTo>
                  <a:cubicBezTo>
                    <a:pt x="45610" y="2046"/>
                    <a:pt x="44266" y="1260"/>
                    <a:pt x="43935" y="330"/>
                  </a:cubicBezTo>
                  <a:cubicBezTo>
                    <a:pt x="43707" y="226"/>
                    <a:pt x="43480" y="143"/>
                    <a:pt x="43252" y="102"/>
                  </a:cubicBezTo>
                  <a:cubicBezTo>
                    <a:pt x="42839" y="32"/>
                    <a:pt x="42362" y="0"/>
                    <a:pt x="41838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4324400" y="1698300"/>
              <a:ext cx="901375" cy="838100"/>
            </a:xfrm>
            <a:custGeom>
              <a:avLst/>
              <a:gdLst/>
              <a:ahLst/>
              <a:cxnLst/>
              <a:rect l="l" t="t" r="r" b="b"/>
              <a:pathLst>
                <a:path w="36055" h="33524" extrusionOk="0">
                  <a:moveTo>
                    <a:pt x="15756" y="0"/>
                  </a:moveTo>
                  <a:cubicBezTo>
                    <a:pt x="14123" y="0"/>
                    <a:pt x="12431" y="184"/>
                    <a:pt x="10819" y="671"/>
                  </a:cubicBezTo>
                  <a:cubicBezTo>
                    <a:pt x="4324" y="2636"/>
                    <a:pt x="0" y="9131"/>
                    <a:pt x="0" y="9131"/>
                  </a:cubicBezTo>
                  <a:cubicBezTo>
                    <a:pt x="0" y="9131"/>
                    <a:pt x="42" y="9255"/>
                    <a:pt x="105" y="9483"/>
                  </a:cubicBezTo>
                  <a:cubicBezTo>
                    <a:pt x="477" y="10537"/>
                    <a:pt x="1572" y="14012"/>
                    <a:pt x="2359" y="18811"/>
                  </a:cubicBezTo>
                  <a:cubicBezTo>
                    <a:pt x="3310" y="24561"/>
                    <a:pt x="3373" y="29920"/>
                    <a:pt x="7571" y="32278"/>
                  </a:cubicBezTo>
                  <a:cubicBezTo>
                    <a:pt x="9081" y="33132"/>
                    <a:pt x="10721" y="33524"/>
                    <a:pt x="12479" y="33524"/>
                  </a:cubicBezTo>
                  <a:cubicBezTo>
                    <a:pt x="15103" y="33524"/>
                    <a:pt x="17990" y="32650"/>
                    <a:pt x="21099" y="31139"/>
                  </a:cubicBezTo>
                  <a:cubicBezTo>
                    <a:pt x="26126" y="28698"/>
                    <a:pt x="30925" y="25658"/>
                    <a:pt x="30862" y="22203"/>
                  </a:cubicBezTo>
                  <a:cubicBezTo>
                    <a:pt x="30821" y="20239"/>
                    <a:pt x="30448" y="18005"/>
                    <a:pt x="30448" y="18005"/>
                  </a:cubicBezTo>
                  <a:cubicBezTo>
                    <a:pt x="30448" y="18005"/>
                    <a:pt x="36055" y="17343"/>
                    <a:pt x="35868" y="12255"/>
                  </a:cubicBezTo>
                  <a:cubicBezTo>
                    <a:pt x="35744" y="9162"/>
                    <a:pt x="33353" y="7979"/>
                    <a:pt x="31166" y="7979"/>
                  </a:cubicBezTo>
                  <a:cubicBezTo>
                    <a:pt x="29711" y="7979"/>
                    <a:pt x="28346" y="8503"/>
                    <a:pt x="27801" y="9337"/>
                  </a:cubicBezTo>
                  <a:lnTo>
                    <a:pt x="25112" y="1684"/>
                  </a:lnTo>
                  <a:cubicBezTo>
                    <a:pt x="25112" y="1684"/>
                    <a:pt x="20704" y="0"/>
                    <a:pt x="15756" y="0"/>
                  </a:cubicBezTo>
                  <a:close/>
                </a:path>
              </a:pathLst>
            </a:custGeom>
            <a:solidFill>
              <a:srgbClr val="C88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5064425" y="1953175"/>
              <a:ext cx="82750" cy="138875"/>
            </a:xfrm>
            <a:custGeom>
              <a:avLst/>
              <a:gdLst/>
              <a:ahLst/>
              <a:cxnLst/>
              <a:rect l="l" t="t" r="r" b="b"/>
              <a:pathLst>
                <a:path w="3310" h="5555" extrusionOk="0">
                  <a:moveTo>
                    <a:pt x="1842" y="1"/>
                  </a:moveTo>
                  <a:cubicBezTo>
                    <a:pt x="1572" y="1"/>
                    <a:pt x="1317" y="87"/>
                    <a:pt x="1076" y="259"/>
                  </a:cubicBezTo>
                  <a:cubicBezTo>
                    <a:pt x="83" y="1026"/>
                    <a:pt x="0" y="3508"/>
                    <a:pt x="930" y="5369"/>
                  </a:cubicBezTo>
                  <a:cubicBezTo>
                    <a:pt x="993" y="5493"/>
                    <a:pt x="1096" y="5555"/>
                    <a:pt x="1220" y="5555"/>
                  </a:cubicBezTo>
                  <a:cubicBezTo>
                    <a:pt x="1261" y="5555"/>
                    <a:pt x="1324" y="5535"/>
                    <a:pt x="1365" y="5513"/>
                  </a:cubicBezTo>
                  <a:cubicBezTo>
                    <a:pt x="1509" y="5452"/>
                    <a:pt x="1572" y="5245"/>
                    <a:pt x="1509" y="5100"/>
                  </a:cubicBezTo>
                  <a:cubicBezTo>
                    <a:pt x="662" y="3425"/>
                    <a:pt x="786" y="1294"/>
                    <a:pt x="1468" y="777"/>
                  </a:cubicBezTo>
                  <a:cubicBezTo>
                    <a:pt x="1577" y="684"/>
                    <a:pt x="1674" y="638"/>
                    <a:pt x="1777" y="638"/>
                  </a:cubicBezTo>
                  <a:cubicBezTo>
                    <a:pt x="1811" y="638"/>
                    <a:pt x="1846" y="643"/>
                    <a:pt x="1882" y="653"/>
                  </a:cubicBezTo>
                  <a:cubicBezTo>
                    <a:pt x="2254" y="695"/>
                    <a:pt x="2585" y="1108"/>
                    <a:pt x="2689" y="1252"/>
                  </a:cubicBezTo>
                  <a:cubicBezTo>
                    <a:pt x="2741" y="1343"/>
                    <a:pt x="2840" y="1393"/>
                    <a:pt x="2943" y="1393"/>
                  </a:cubicBezTo>
                  <a:cubicBezTo>
                    <a:pt x="3005" y="1393"/>
                    <a:pt x="3068" y="1374"/>
                    <a:pt x="3123" y="1335"/>
                  </a:cubicBezTo>
                  <a:cubicBezTo>
                    <a:pt x="3268" y="1232"/>
                    <a:pt x="3310" y="1045"/>
                    <a:pt x="3206" y="901"/>
                  </a:cubicBezTo>
                  <a:cubicBezTo>
                    <a:pt x="3164" y="819"/>
                    <a:pt x="2689" y="135"/>
                    <a:pt x="2006" y="11"/>
                  </a:cubicBezTo>
                  <a:cubicBezTo>
                    <a:pt x="1951" y="4"/>
                    <a:pt x="1896" y="1"/>
                    <a:pt x="1842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5070625" y="2005125"/>
              <a:ext cx="74975" cy="53825"/>
            </a:xfrm>
            <a:custGeom>
              <a:avLst/>
              <a:gdLst/>
              <a:ahLst/>
              <a:cxnLst/>
              <a:rect l="l" t="t" r="r" b="b"/>
              <a:pathLst>
                <a:path w="2999" h="2153" extrusionOk="0">
                  <a:moveTo>
                    <a:pt x="379" y="1"/>
                  </a:moveTo>
                  <a:cubicBezTo>
                    <a:pt x="275" y="1"/>
                    <a:pt x="172" y="52"/>
                    <a:pt x="103" y="147"/>
                  </a:cubicBezTo>
                  <a:cubicBezTo>
                    <a:pt x="0" y="291"/>
                    <a:pt x="42" y="478"/>
                    <a:pt x="186" y="581"/>
                  </a:cubicBezTo>
                  <a:lnTo>
                    <a:pt x="2483" y="2111"/>
                  </a:lnTo>
                  <a:cubicBezTo>
                    <a:pt x="2524" y="2133"/>
                    <a:pt x="2585" y="2153"/>
                    <a:pt x="2648" y="2153"/>
                  </a:cubicBezTo>
                  <a:cubicBezTo>
                    <a:pt x="2751" y="2153"/>
                    <a:pt x="2855" y="2111"/>
                    <a:pt x="2916" y="2009"/>
                  </a:cubicBezTo>
                  <a:cubicBezTo>
                    <a:pt x="2999" y="1863"/>
                    <a:pt x="2958" y="1678"/>
                    <a:pt x="2814" y="1574"/>
                  </a:cubicBezTo>
                  <a:lnTo>
                    <a:pt x="538" y="43"/>
                  </a:lnTo>
                  <a:cubicBezTo>
                    <a:pt x="488" y="15"/>
                    <a:pt x="434" y="1"/>
                    <a:pt x="379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4315100" y="1693600"/>
              <a:ext cx="755950" cy="415475"/>
            </a:xfrm>
            <a:custGeom>
              <a:avLst/>
              <a:gdLst/>
              <a:ahLst/>
              <a:cxnLst/>
              <a:rect l="l" t="t" r="r" b="b"/>
              <a:pathLst>
                <a:path w="30238" h="16619" extrusionOk="0">
                  <a:moveTo>
                    <a:pt x="16160" y="0"/>
                  </a:moveTo>
                  <a:cubicBezTo>
                    <a:pt x="14482" y="0"/>
                    <a:pt x="12744" y="190"/>
                    <a:pt x="11087" y="694"/>
                  </a:cubicBezTo>
                  <a:cubicBezTo>
                    <a:pt x="4448" y="2699"/>
                    <a:pt x="0" y="9340"/>
                    <a:pt x="0" y="9340"/>
                  </a:cubicBezTo>
                  <a:cubicBezTo>
                    <a:pt x="0" y="9340"/>
                    <a:pt x="41" y="9464"/>
                    <a:pt x="124" y="9691"/>
                  </a:cubicBezTo>
                  <a:cubicBezTo>
                    <a:pt x="859" y="10523"/>
                    <a:pt x="2430" y="11736"/>
                    <a:pt x="5366" y="11736"/>
                  </a:cubicBezTo>
                  <a:cubicBezTo>
                    <a:pt x="6811" y="11736"/>
                    <a:pt x="8587" y="11442"/>
                    <a:pt x="10756" y="10664"/>
                  </a:cubicBezTo>
                  <a:cubicBezTo>
                    <a:pt x="10756" y="10664"/>
                    <a:pt x="9019" y="8698"/>
                    <a:pt x="8357" y="7002"/>
                  </a:cubicBezTo>
                  <a:cubicBezTo>
                    <a:pt x="8343" y="6943"/>
                    <a:pt x="8391" y="6894"/>
                    <a:pt x="8435" y="6894"/>
                  </a:cubicBezTo>
                  <a:cubicBezTo>
                    <a:pt x="8453" y="6894"/>
                    <a:pt x="8469" y="6902"/>
                    <a:pt x="8481" y="6919"/>
                  </a:cubicBezTo>
                  <a:cubicBezTo>
                    <a:pt x="9000" y="7611"/>
                    <a:pt x="10301" y="8768"/>
                    <a:pt x="13164" y="8768"/>
                  </a:cubicBezTo>
                  <a:cubicBezTo>
                    <a:pt x="15095" y="8768"/>
                    <a:pt x="17736" y="8242"/>
                    <a:pt x="21327" y="6692"/>
                  </a:cubicBezTo>
                  <a:cubicBezTo>
                    <a:pt x="21360" y="6676"/>
                    <a:pt x="21395" y="6668"/>
                    <a:pt x="21428" y="6668"/>
                  </a:cubicBezTo>
                  <a:cubicBezTo>
                    <a:pt x="21520" y="6668"/>
                    <a:pt x="21601" y="6726"/>
                    <a:pt x="21617" y="6816"/>
                  </a:cubicBezTo>
                  <a:cubicBezTo>
                    <a:pt x="21926" y="8016"/>
                    <a:pt x="23581" y="13166"/>
                    <a:pt x="29993" y="16600"/>
                  </a:cubicBezTo>
                  <a:cubicBezTo>
                    <a:pt x="30014" y="16612"/>
                    <a:pt x="30037" y="16618"/>
                    <a:pt x="30060" y="16618"/>
                  </a:cubicBezTo>
                  <a:cubicBezTo>
                    <a:pt x="30149" y="16618"/>
                    <a:pt x="30237" y="16529"/>
                    <a:pt x="30221" y="16414"/>
                  </a:cubicBezTo>
                  <a:lnTo>
                    <a:pt x="28504" y="9567"/>
                  </a:lnTo>
                  <a:lnTo>
                    <a:pt x="25732" y="1728"/>
                  </a:lnTo>
                  <a:cubicBezTo>
                    <a:pt x="25732" y="1728"/>
                    <a:pt x="21226" y="0"/>
                    <a:pt x="16160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4877225" y="1986550"/>
              <a:ext cx="163425" cy="75025"/>
            </a:xfrm>
            <a:custGeom>
              <a:avLst/>
              <a:gdLst/>
              <a:ahLst/>
              <a:cxnLst/>
              <a:rect l="l" t="t" r="r" b="b"/>
              <a:pathLst>
                <a:path w="6537" h="3001" extrusionOk="0">
                  <a:moveTo>
                    <a:pt x="6177" y="0"/>
                  </a:moveTo>
                  <a:cubicBezTo>
                    <a:pt x="6138" y="0"/>
                    <a:pt x="6098" y="7"/>
                    <a:pt x="6060" y="21"/>
                  </a:cubicBezTo>
                  <a:lnTo>
                    <a:pt x="249" y="2399"/>
                  </a:lnTo>
                  <a:cubicBezTo>
                    <a:pt x="83" y="2462"/>
                    <a:pt x="0" y="2648"/>
                    <a:pt x="62" y="2793"/>
                  </a:cubicBezTo>
                  <a:cubicBezTo>
                    <a:pt x="124" y="2917"/>
                    <a:pt x="249" y="3000"/>
                    <a:pt x="373" y="3000"/>
                  </a:cubicBezTo>
                  <a:cubicBezTo>
                    <a:pt x="414" y="3000"/>
                    <a:pt x="434" y="3000"/>
                    <a:pt x="475" y="2979"/>
                  </a:cubicBezTo>
                  <a:lnTo>
                    <a:pt x="6289" y="601"/>
                  </a:lnTo>
                  <a:cubicBezTo>
                    <a:pt x="6454" y="538"/>
                    <a:pt x="6537" y="352"/>
                    <a:pt x="6474" y="187"/>
                  </a:cubicBezTo>
                  <a:cubicBezTo>
                    <a:pt x="6427" y="75"/>
                    <a:pt x="6305" y="0"/>
                    <a:pt x="6177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4368375" y="2082225"/>
              <a:ext cx="260650" cy="260650"/>
            </a:xfrm>
            <a:custGeom>
              <a:avLst/>
              <a:gdLst/>
              <a:ahLst/>
              <a:cxnLst/>
              <a:rect l="l" t="t" r="r" b="b"/>
              <a:pathLst>
                <a:path w="10426" h="10426" extrusionOk="0">
                  <a:moveTo>
                    <a:pt x="5213" y="0"/>
                  </a:moveTo>
                  <a:cubicBezTo>
                    <a:pt x="2337" y="0"/>
                    <a:pt x="0" y="2337"/>
                    <a:pt x="0" y="5213"/>
                  </a:cubicBezTo>
                  <a:cubicBezTo>
                    <a:pt x="0" y="8087"/>
                    <a:pt x="2337" y="10426"/>
                    <a:pt x="5213" y="10426"/>
                  </a:cubicBezTo>
                  <a:cubicBezTo>
                    <a:pt x="8087" y="10426"/>
                    <a:pt x="10426" y="8087"/>
                    <a:pt x="10426" y="5213"/>
                  </a:cubicBezTo>
                  <a:cubicBezTo>
                    <a:pt x="10426" y="2337"/>
                    <a:pt x="8087" y="0"/>
                    <a:pt x="5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4652800" y="1959650"/>
              <a:ext cx="268375" cy="267900"/>
            </a:xfrm>
            <a:custGeom>
              <a:avLst/>
              <a:gdLst/>
              <a:ahLst/>
              <a:cxnLst/>
              <a:rect l="l" t="t" r="r" b="b"/>
              <a:pathLst>
                <a:path w="10735" h="10716" extrusionOk="0">
                  <a:moveTo>
                    <a:pt x="5378" y="0"/>
                  </a:moveTo>
                  <a:cubicBezTo>
                    <a:pt x="2400" y="0"/>
                    <a:pt x="0" y="2400"/>
                    <a:pt x="0" y="5359"/>
                  </a:cubicBezTo>
                  <a:cubicBezTo>
                    <a:pt x="0" y="8316"/>
                    <a:pt x="2400" y="10715"/>
                    <a:pt x="5378" y="10715"/>
                  </a:cubicBezTo>
                  <a:cubicBezTo>
                    <a:pt x="8335" y="10715"/>
                    <a:pt x="10735" y="8316"/>
                    <a:pt x="10735" y="5359"/>
                  </a:cubicBezTo>
                  <a:cubicBezTo>
                    <a:pt x="10735" y="2400"/>
                    <a:pt x="8335" y="0"/>
                    <a:pt x="5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610375" y="2138900"/>
              <a:ext cx="79675" cy="44700"/>
            </a:xfrm>
            <a:custGeom>
              <a:avLst/>
              <a:gdLst/>
              <a:ahLst/>
              <a:cxnLst/>
              <a:rect l="l" t="t" r="r" b="b"/>
              <a:pathLst>
                <a:path w="3187" h="1788" extrusionOk="0">
                  <a:moveTo>
                    <a:pt x="2878" y="1"/>
                  </a:moveTo>
                  <a:cubicBezTo>
                    <a:pt x="2857" y="1"/>
                    <a:pt x="2836" y="3"/>
                    <a:pt x="2814" y="9"/>
                  </a:cubicBezTo>
                  <a:cubicBezTo>
                    <a:pt x="1242" y="216"/>
                    <a:pt x="166" y="1187"/>
                    <a:pt x="125" y="1228"/>
                  </a:cubicBezTo>
                  <a:cubicBezTo>
                    <a:pt x="1" y="1352"/>
                    <a:pt x="1" y="1559"/>
                    <a:pt x="104" y="1683"/>
                  </a:cubicBezTo>
                  <a:cubicBezTo>
                    <a:pt x="166" y="1746"/>
                    <a:pt x="249" y="1788"/>
                    <a:pt x="352" y="1788"/>
                  </a:cubicBezTo>
                  <a:cubicBezTo>
                    <a:pt x="415" y="1788"/>
                    <a:pt x="497" y="1746"/>
                    <a:pt x="559" y="1683"/>
                  </a:cubicBezTo>
                  <a:cubicBezTo>
                    <a:pt x="559" y="1683"/>
                    <a:pt x="1532" y="815"/>
                    <a:pt x="2897" y="629"/>
                  </a:cubicBezTo>
                  <a:cubicBezTo>
                    <a:pt x="3062" y="608"/>
                    <a:pt x="3186" y="442"/>
                    <a:pt x="3165" y="277"/>
                  </a:cubicBezTo>
                  <a:cubicBezTo>
                    <a:pt x="3148" y="116"/>
                    <a:pt x="3020" y="1"/>
                    <a:pt x="2878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4624325" y="2205200"/>
              <a:ext cx="291675" cy="233125"/>
            </a:xfrm>
            <a:custGeom>
              <a:avLst/>
              <a:gdLst/>
              <a:ahLst/>
              <a:cxnLst/>
              <a:rect l="l" t="t" r="r" b="b"/>
              <a:pathLst>
                <a:path w="11667" h="9325" extrusionOk="0">
                  <a:moveTo>
                    <a:pt x="11185" y="0"/>
                  </a:moveTo>
                  <a:cubicBezTo>
                    <a:pt x="11154" y="0"/>
                    <a:pt x="11121" y="8"/>
                    <a:pt x="11088" y="24"/>
                  </a:cubicBezTo>
                  <a:lnTo>
                    <a:pt x="1553" y="5755"/>
                  </a:lnTo>
                  <a:lnTo>
                    <a:pt x="125" y="6624"/>
                  </a:lnTo>
                  <a:cubicBezTo>
                    <a:pt x="22" y="6685"/>
                    <a:pt x="1" y="6809"/>
                    <a:pt x="83" y="6892"/>
                  </a:cubicBezTo>
                  <a:cubicBezTo>
                    <a:pt x="601" y="7480"/>
                    <a:pt x="2466" y="9324"/>
                    <a:pt x="5074" y="9324"/>
                  </a:cubicBezTo>
                  <a:cubicBezTo>
                    <a:pt x="5495" y="9324"/>
                    <a:pt x="5936" y="9276"/>
                    <a:pt x="6393" y="9167"/>
                  </a:cubicBezTo>
                  <a:cubicBezTo>
                    <a:pt x="6972" y="9023"/>
                    <a:pt x="7571" y="8775"/>
                    <a:pt x="8192" y="8422"/>
                  </a:cubicBezTo>
                  <a:cubicBezTo>
                    <a:pt x="9971" y="7388"/>
                    <a:pt x="10839" y="5899"/>
                    <a:pt x="11253" y="4451"/>
                  </a:cubicBezTo>
                  <a:cubicBezTo>
                    <a:pt x="11667" y="2942"/>
                    <a:pt x="11564" y="1452"/>
                    <a:pt x="11440" y="625"/>
                  </a:cubicBezTo>
                  <a:cubicBezTo>
                    <a:pt x="11419" y="418"/>
                    <a:pt x="11399" y="253"/>
                    <a:pt x="11357" y="148"/>
                  </a:cubicBezTo>
                  <a:cubicBezTo>
                    <a:pt x="11342" y="57"/>
                    <a:pt x="11271" y="0"/>
                    <a:pt x="11185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4663125" y="2205200"/>
              <a:ext cx="247225" cy="180175"/>
            </a:xfrm>
            <a:custGeom>
              <a:avLst/>
              <a:gdLst/>
              <a:ahLst/>
              <a:cxnLst/>
              <a:rect l="l" t="t" r="r" b="b"/>
              <a:pathLst>
                <a:path w="9889" h="7207" extrusionOk="0">
                  <a:moveTo>
                    <a:pt x="9633" y="0"/>
                  </a:moveTo>
                  <a:cubicBezTo>
                    <a:pt x="9602" y="0"/>
                    <a:pt x="9569" y="8"/>
                    <a:pt x="9536" y="24"/>
                  </a:cubicBezTo>
                  <a:lnTo>
                    <a:pt x="1" y="5755"/>
                  </a:lnTo>
                  <a:cubicBezTo>
                    <a:pt x="415" y="6312"/>
                    <a:pt x="1035" y="7120"/>
                    <a:pt x="1303" y="7203"/>
                  </a:cubicBezTo>
                  <a:cubicBezTo>
                    <a:pt x="1311" y="7205"/>
                    <a:pt x="1320" y="7206"/>
                    <a:pt x="1332" y="7206"/>
                  </a:cubicBezTo>
                  <a:cubicBezTo>
                    <a:pt x="1894" y="7206"/>
                    <a:pt x="7192" y="4273"/>
                    <a:pt x="9888" y="625"/>
                  </a:cubicBezTo>
                  <a:cubicBezTo>
                    <a:pt x="9867" y="418"/>
                    <a:pt x="9847" y="253"/>
                    <a:pt x="9805" y="148"/>
                  </a:cubicBezTo>
                  <a:cubicBezTo>
                    <a:pt x="9790" y="57"/>
                    <a:pt x="9719" y="0"/>
                    <a:pt x="9633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4610875" y="2178175"/>
              <a:ext cx="102950" cy="109875"/>
            </a:xfrm>
            <a:custGeom>
              <a:avLst/>
              <a:gdLst/>
              <a:ahLst/>
              <a:cxnLst/>
              <a:rect l="l" t="t" r="r" b="b"/>
              <a:pathLst>
                <a:path w="4118" h="4395" extrusionOk="0">
                  <a:moveTo>
                    <a:pt x="1313" y="1"/>
                  </a:moveTo>
                  <a:cubicBezTo>
                    <a:pt x="1175" y="1"/>
                    <a:pt x="1050" y="96"/>
                    <a:pt x="1015" y="237"/>
                  </a:cubicBezTo>
                  <a:cubicBezTo>
                    <a:pt x="828" y="879"/>
                    <a:pt x="208" y="3237"/>
                    <a:pt x="42" y="3877"/>
                  </a:cubicBezTo>
                  <a:cubicBezTo>
                    <a:pt x="1" y="4023"/>
                    <a:pt x="42" y="4167"/>
                    <a:pt x="146" y="4271"/>
                  </a:cubicBezTo>
                  <a:cubicBezTo>
                    <a:pt x="208" y="4354"/>
                    <a:pt x="332" y="4395"/>
                    <a:pt x="436" y="4395"/>
                  </a:cubicBezTo>
                  <a:cubicBezTo>
                    <a:pt x="456" y="4395"/>
                    <a:pt x="497" y="4395"/>
                    <a:pt x="539" y="4373"/>
                  </a:cubicBezTo>
                  <a:cubicBezTo>
                    <a:pt x="1035" y="4249"/>
                    <a:pt x="2794" y="3794"/>
                    <a:pt x="3931" y="3008"/>
                  </a:cubicBezTo>
                  <a:cubicBezTo>
                    <a:pt x="4077" y="2926"/>
                    <a:pt x="4118" y="2719"/>
                    <a:pt x="4014" y="2575"/>
                  </a:cubicBezTo>
                  <a:cubicBezTo>
                    <a:pt x="3950" y="2484"/>
                    <a:pt x="3846" y="2434"/>
                    <a:pt x="3746" y="2434"/>
                  </a:cubicBezTo>
                  <a:cubicBezTo>
                    <a:pt x="3686" y="2434"/>
                    <a:pt x="3627" y="2453"/>
                    <a:pt x="3580" y="2492"/>
                  </a:cubicBezTo>
                  <a:cubicBezTo>
                    <a:pt x="2711" y="3071"/>
                    <a:pt x="1429" y="3485"/>
                    <a:pt x="745" y="3670"/>
                  </a:cubicBezTo>
                  <a:cubicBezTo>
                    <a:pt x="974" y="2760"/>
                    <a:pt x="1470" y="961"/>
                    <a:pt x="1614" y="402"/>
                  </a:cubicBezTo>
                  <a:cubicBezTo>
                    <a:pt x="1656" y="237"/>
                    <a:pt x="1573" y="51"/>
                    <a:pt x="1388" y="10"/>
                  </a:cubicBezTo>
                  <a:cubicBezTo>
                    <a:pt x="1363" y="4"/>
                    <a:pt x="1338" y="1"/>
                    <a:pt x="1313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4640875" y="1922950"/>
              <a:ext cx="117425" cy="80150"/>
            </a:xfrm>
            <a:custGeom>
              <a:avLst/>
              <a:gdLst/>
              <a:ahLst/>
              <a:cxnLst/>
              <a:rect l="l" t="t" r="r" b="b"/>
              <a:pathLst>
                <a:path w="4697" h="3206" extrusionOk="0">
                  <a:moveTo>
                    <a:pt x="4366" y="1"/>
                  </a:moveTo>
                  <a:cubicBezTo>
                    <a:pt x="1159" y="207"/>
                    <a:pt x="105" y="2668"/>
                    <a:pt x="63" y="2772"/>
                  </a:cubicBezTo>
                  <a:cubicBezTo>
                    <a:pt x="1" y="2938"/>
                    <a:pt x="83" y="3103"/>
                    <a:pt x="249" y="3186"/>
                  </a:cubicBezTo>
                  <a:cubicBezTo>
                    <a:pt x="270" y="3186"/>
                    <a:pt x="312" y="3206"/>
                    <a:pt x="353" y="3206"/>
                  </a:cubicBezTo>
                  <a:cubicBezTo>
                    <a:pt x="477" y="3206"/>
                    <a:pt x="601" y="3123"/>
                    <a:pt x="643" y="2999"/>
                  </a:cubicBezTo>
                  <a:cubicBezTo>
                    <a:pt x="684" y="2916"/>
                    <a:pt x="1594" y="806"/>
                    <a:pt x="4386" y="621"/>
                  </a:cubicBezTo>
                  <a:cubicBezTo>
                    <a:pt x="4573" y="621"/>
                    <a:pt x="4697" y="475"/>
                    <a:pt x="4697" y="290"/>
                  </a:cubicBezTo>
                  <a:cubicBezTo>
                    <a:pt x="4675" y="125"/>
                    <a:pt x="4531" y="1"/>
                    <a:pt x="4366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4372500" y="2045100"/>
              <a:ext cx="125175" cy="66200"/>
            </a:xfrm>
            <a:custGeom>
              <a:avLst/>
              <a:gdLst/>
              <a:ahLst/>
              <a:cxnLst/>
              <a:rect l="l" t="t" r="r" b="b"/>
              <a:pathLst>
                <a:path w="5007" h="2648" extrusionOk="0">
                  <a:moveTo>
                    <a:pt x="4277" y="0"/>
                  </a:moveTo>
                  <a:cubicBezTo>
                    <a:pt x="1385" y="0"/>
                    <a:pt x="142" y="2089"/>
                    <a:pt x="84" y="2189"/>
                  </a:cubicBezTo>
                  <a:cubicBezTo>
                    <a:pt x="1" y="2333"/>
                    <a:pt x="42" y="2520"/>
                    <a:pt x="186" y="2602"/>
                  </a:cubicBezTo>
                  <a:cubicBezTo>
                    <a:pt x="228" y="2622"/>
                    <a:pt x="269" y="2644"/>
                    <a:pt x="310" y="2644"/>
                  </a:cubicBezTo>
                  <a:cubicBezTo>
                    <a:pt x="326" y="2646"/>
                    <a:pt x="342" y="2648"/>
                    <a:pt x="357" y="2648"/>
                  </a:cubicBezTo>
                  <a:cubicBezTo>
                    <a:pt x="465" y="2648"/>
                    <a:pt x="567" y="2589"/>
                    <a:pt x="621" y="2498"/>
                  </a:cubicBezTo>
                  <a:cubicBezTo>
                    <a:pt x="680" y="2420"/>
                    <a:pt x="1747" y="643"/>
                    <a:pt x="4248" y="643"/>
                  </a:cubicBezTo>
                  <a:cubicBezTo>
                    <a:pt x="4379" y="643"/>
                    <a:pt x="4515" y="648"/>
                    <a:pt x="4654" y="658"/>
                  </a:cubicBezTo>
                  <a:cubicBezTo>
                    <a:pt x="4666" y="659"/>
                    <a:pt x="4677" y="660"/>
                    <a:pt x="4689" y="660"/>
                  </a:cubicBezTo>
                  <a:cubicBezTo>
                    <a:pt x="4859" y="660"/>
                    <a:pt x="4987" y="524"/>
                    <a:pt x="5007" y="368"/>
                  </a:cubicBezTo>
                  <a:cubicBezTo>
                    <a:pt x="5007" y="181"/>
                    <a:pt x="4883" y="38"/>
                    <a:pt x="4717" y="16"/>
                  </a:cubicBezTo>
                  <a:cubicBezTo>
                    <a:pt x="4566" y="5"/>
                    <a:pt x="4420" y="0"/>
                    <a:pt x="4277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4536950" y="2158175"/>
              <a:ext cx="50700" cy="46175"/>
            </a:xfrm>
            <a:custGeom>
              <a:avLst/>
              <a:gdLst/>
              <a:ahLst/>
              <a:cxnLst/>
              <a:rect l="l" t="t" r="r" b="b"/>
              <a:pathLst>
                <a:path w="2028" h="1847" extrusionOk="0">
                  <a:moveTo>
                    <a:pt x="976" y="0"/>
                  </a:moveTo>
                  <a:cubicBezTo>
                    <a:pt x="738" y="0"/>
                    <a:pt x="509" y="89"/>
                    <a:pt x="332" y="251"/>
                  </a:cubicBezTo>
                  <a:cubicBezTo>
                    <a:pt x="1" y="603"/>
                    <a:pt x="1" y="1202"/>
                    <a:pt x="373" y="1554"/>
                  </a:cubicBezTo>
                  <a:cubicBezTo>
                    <a:pt x="567" y="1749"/>
                    <a:pt x="817" y="1847"/>
                    <a:pt x="1062" y="1847"/>
                  </a:cubicBezTo>
                  <a:cubicBezTo>
                    <a:pt x="1287" y="1847"/>
                    <a:pt x="1507" y="1764"/>
                    <a:pt x="1675" y="1596"/>
                  </a:cubicBezTo>
                  <a:cubicBezTo>
                    <a:pt x="2028" y="1243"/>
                    <a:pt x="2006" y="644"/>
                    <a:pt x="1656" y="292"/>
                  </a:cubicBezTo>
                  <a:lnTo>
                    <a:pt x="1013" y="934"/>
                  </a:lnTo>
                  <a:lnTo>
                    <a:pt x="1262" y="44"/>
                  </a:lnTo>
                  <a:cubicBezTo>
                    <a:pt x="1167" y="14"/>
                    <a:pt x="1071" y="0"/>
                    <a:pt x="976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4754650" y="2075850"/>
              <a:ext cx="56900" cy="49050"/>
            </a:xfrm>
            <a:custGeom>
              <a:avLst/>
              <a:gdLst/>
              <a:ahLst/>
              <a:cxnLst/>
              <a:rect l="l" t="t" r="r" b="b"/>
              <a:pathLst>
                <a:path w="2276" h="1962" extrusionOk="0">
                  <a:moveTo>
                    <a:pt x="1092" y="1"/>
                  </a:moveTo>
                  <a:cubicBezTo>
                    <a:pt x="779" y="1"/>
                    <a:pt x="478" y="159"/>
                    <a:pt x="311" y="399"/>
                  </a:cubicBezTo>
                  <a:cubicBezTo>
                    <a:pt x="0" y="835"/>
                    <a:pt x="124" y="1455"/>
                    <a:pt x="579" y="1765"/>
                  </a:cubicBezTo>
                  <a:cubicBezTo>
                    <a:pt x="764" y="1899"/>
                    <a:pt x="975" y="1962"/>
                    <a:pt x="1182" y="1962"/>
                  </a:cubicBezTo>
                  <a:cubicBezTo>
                    <a:pt x="1486" y="1962"/>
                    <a:pt x="1781" y="1826"/>
                    <a:pt x="1966" y="1579"/>
                  </a:cubicBezTo>
                  <a:cubicBezTo>
                    <a:pt x="2276" y="1144"/>
                    <a:pt x="2151" y="524"/>
                    <a:pt x="1696" y="193"/>
                  </a:cubicBezTo>
                  <a:lnTo>
                    <a:pt x="1139" y="979"/>
                  </a:lnTo>
                  <a:lnTo>
                    <a:pt x="1200" y="7"/>
                  </a:lnTo>
                  <a:cubicBezTo>
                    <a:pt x="1164" y="3"/>
                    <a:pt x="1128" y="1"/>
                    <a:pt x="1092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4718450" y="2038975"/>
              <a:ext cx="102400" cy="77400"/>
            </a:xfrm>
            <a:custGeom>
              <a:avLst/>
              <a:gdLst/>
              <a:ahLst/>
              <a:cxnLst/>
              <a:rect l="l" t="t" r="r" b="b"/>
              <a:pathLst>
                <a:path w="4096" h="3096" extrusionOk="0">
                  <a:moveTo>
                    <a:pt x="3813" y="0"/>
                  </a:moveTo>
                  <a:cubicBezTo>
                    <a:pt x="3717" y="0"/>
                    <a:pt x="3632" y="60"/>
                    <a:pt x="3599" y="158"/>
                  </a:cubicBezTo>
                  <a:cubicBezTo>
                    <a:pt x="3517" y="385"/>
                    <a:pt x="3455" y="633"/>
                    <a:pt x="3393" y="882"/>
                  </a:cubicBezTo>
                  <a:cubicBezTo>
                    <a:pt x="3087" y="741"/>
                    <a:pt x="2749" y="666"/>
                    <a:pt x="2407" y="666"/>
                  </a:cubicBezTo>
                  <a:cubicBezTo>
                    <a:pt x="2147" y="666"/>
                    <a:pt x="1886" y="709"/>
                    <a:pt x="1635" y="799"/>
                  </a:cubicBezTo>
                  <a:cubicBezTo>
                    <a:pt x="1263" y="923"/>
                    <a:pt x="910" y="1171"/>
                    <a:pt x="601" y="1502"/>
                  </a:cubicBezTo>
                  <a:cubicBezTo>
                    <a:pt x="373" y="1772"/>
                    <a:pt x="0" y="2288"/>
                    <a:pt x="105" y="2909"/>
                  </a:cubicBezTo>
                  <a:cubicBezTo>
                    <a:pt x="124" y="3013"/>
                    <a:pt x="229" y="3096"/>
                    <a:pt x="331" y="3096"/>
                  </a:cubicBezTo>
                  <a:lnTo>
                    <a:pt x="394" y="3096"/>
                  </a:lnTo>
                  <a:cubicBezTo>
                    <a:pt x="518" y="3074"/>
                    <a:pt x="601" y="2950"/>
                    <a:pt x="579" y="2806"/>
                  </a:cubicBezTo>
                  <a:cubicBezTo>
                    <a:pt x="497" y="2392"/>
                    <a:pt x="808" y="1979"/>
                    <a:pt x="952" y="1813"/>
                  </a:cubicBezTo>
                  <a:cubicBezTo>
                    <a:pt x="1200" y="1543"/>
                    <a:pt x="1490" y="1358"/>
                    <a:pt x="1801" y="1234"/>
                  </a:cubicBezTo>
                  <a:cubicBezTo>
                    <a:pt x="1990" y="1168"/>
                    <a:pt x="2191" y="1136"/>
                    <a:pt x="2394" y="1136"/>
                  </a:cubicBezTo>
                  <a:cubicBezTo>
                    <a:pt x="2769" y="1136"/>
                    <a:pt x="3146" y="1246"/>
                    <a:pt x="3455" y="1461"/>
                  </a:cubicBezTo>
                  <a:lnTo>
                    <a:pt x="3786" y="1709"/>
                  </a:lnTo>
                  <a:lnTo>
                    <a:pt x="3828" y="1295"/>
                  </a:lnTo>
                  <a:cubicBezTo>
                    <a:pt x="3848" y="964"/>
                    <a:pt x="3930" y="633"/>
                    <a:pt x="4035" y="302"/>
                  </a:cubicBezTo>
                  <a:cubicBezTo>
                    <a:pt x="4096" y="178"/>
                    <a:pt x="4013" y="54"/>
                    <a:pt x="3889" y="13"/>
                  </a:cubicBezTo>
                  <a:cubicBezTo>
                    <a:pt x="3863" y="4"/>
                    <a:pt x="3838" y="0"/>
                    <a:pt x="3813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4470225" y="2141075"/>
              <a:ext cx="111225" cy="74600"/>
            </a:xfrm>
            <a:custGeom>
              <a:avLst/>
              <a:gdLst/>
              <a:ahLst/>
              <a:cxnLst/>
              <a:rect l="l" t="t" r="r" b="b"/>
              <a:pathLst>
                <a:path w="4449" h="2984" extrusionOk="0">
                  <a:moveTo>
                    <a:pt x="3445" y="1"/>
                  </a:moveTo>
                  <a:cubicBezTo>
                    <a:pt x="3222" y="1"/>
                    <a:pt x="3020" y="42"/>
                    <a:pt x="2877" y="87"/>
                  </a:cubicBezTo>
                  <a:cubicBezTo>
                    <a:pt x="2441" y="190"/>
                    <a:pt x="2049" y="397"/>
                    <a:pt x="1760" y="666"/>
                  </a:cubicBezTo>
                  <a:cubicBezTo>
                    <a:pt x="1305" y="1080"/>
                    <a:pt x="1056" y="1679"/>
                    <a:pt x="1035" y="2280"/>
                  </a:cubicBezTo>
                  <a:cubicBezTo>
                    <a:pt x="787" y="2197"/>
                    <a:pt x="538" y="2134"/>
                    <a:pt x="290" y="2093"/>
                  </a:cubicBezTo>
                  <a:cubicBezTo>
                    <a:pt x="278" y="2091"/>
                    <a:pt x="266" y="2090"/>
                    <a:pt x="255" y="2090"/>
                  </a:cubicBezTo>
                  <a:cubicBezTo>
                    <a:pt x="129" y="2090"/>
                    <a:pt x="40" y="2186"/>
                    <a:pt x="22" y="2300"/>
                  </a:cubicBezTo>
                  <a:cubicBezTo>
                    <a:pt x="1" y="2424"/>
                    <a:pt x="83" y="2548"/>
                    <a:pt x="207" y="2569"/>
                  </a:cubicBezTo>
                  <a:cubicBezTo>
                    <a:pt x="560" y="2611"/>
                    <a:pt x="869" y="2713"/>
                    <a:pt x="1200" y="2837"/>
                  </a:cubicBezTo>
                  <a:lnTo>
                    <a:pt x="1573" y="2983"/>
                  </a:lnTo>
                  <a:lnTo>
                    <a:pt x="1573" y="2983"/>
                  </a:lnTo>
                  <a:lnTo>
                    <a:pt x="1511" y="2589"/>
                  </a:lnTo>
                  <a:cubicBezTo>
                    <a:pt x="1448" y="2010"/>
                    <a:pt x="1655" y="1411"/>
                    <a:pt x="2069" y="1017"/>
                  </a:cubicBezTo>
                  <a:cubicBezTo>
                    <a:pt x="2317" y="791"/>
                    <a:pt x="2628" y="625"/>
                    <a:pt x="3001" y="542"/>
                  </a:cubicBezTo>
                  <a:cubicBezTo>
                    <a:pt x="3087" y="513"/>
                    <a:pt x="3247" y="479"/>
                    <a:pt x="3426" y="479"/>
                  </a:cubicBezTo>
                  <a:cubicBezTo>
                    <a:pt x="3630" y="479"/>
                    <a:pt x="3859" y="523"/>
                    <a:pt x="4035" y="666"/>
                  </a:cubicBezTo>
                  <a:cubicBezTo>
                    <a:pt x="4078" y="701"/>
                    <a:pt x="4131" y="717"/>
                    <a:pt x="4185" y="717"/>
                  </a:cubicBezTo>
                  <a:cubicBezTo>
                    <a:pt x="4261" y="717"/>
                    <a:pt x="4337" y="685"/>
                    <a:pt x="4386" y="625"/>
                  </a:cubicBezTo>
                  <a:cubicBezTo>
                    <a:pt x="4449" y="521"/>
                    <a:pt x="4449" y="377"/>
                    <a:pt x="4344" y="294"/>
                  </a:cubicBezTo>
                  <a:cubicBezTo>
                    <a:pt x="4063" y="71"/>
                    <a:pt x="3736" y="1"/>
                    <a:pt x="3445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4578325" y="2331575"/>
              <a:ext cx="702275" cy="530500"/>
            </a:xfrm>
            <a:custGeom>
              <a:avLst/>
              <a:gdLst/>
              <a:ahLst/>
              <a:cxnLst/>
              <a:rect l="l" t="t" r="r" b="b"/>
              <a:pathLst>
                <a:path w="28091" h="21220" extrusionOk="0">
                  <a:moveTo>
                    <a:pt x="21004" y="0"/>
                  </a:moveTo>
                  <a:cubicBezTo>
                    <a:pt x="20132" y="0"/>
                    <a:pt x="19348" y="188"/>
                    <a:pt x="18782" y="554"/>
                  </a:cubicBezTo>
                  <a:cubicBezTo>
                    <a:pt x="18223" y="926"/>
                    <a:pt x="1" y="12945"/>
                    <a:pt x="1" y="12945"/>
                  </a:cubicBezTo>
                  <a:lnTo>
                    <a:pt x="3103" y="18695"/>
                  </a:lnTo>
                  <a:lnTo>
                    <a:pt x="4468" y="21219"/>
                  </a:lnTo>
                  <a:cubicBezTo>
                    <a:pt x="4468" y="21219"/>
                    <a:pt x="25153" y="10008"/>
                    <a:pt x="25691" y="9531"/>
                  </a:cubicBezTo>
                  <a:cubicBezTo>
                    <a:pt x="27324" y="8064"/>
                    <a:pt x="28090" y="5270"/>
                    <a:pt x="26725" y="3016"/>
                  </a:cubicBezTo>
                  <a:cubicBezTo>
                    <a:pt x="26643" y="2871"/>
                    <a:pt x="26538" y="2727"/>
                    <a:pt x="26436" y="2603"/>
                  </a:cubicBezTo>
                  <a:cubicBezTo>
                    <a:pt x="25061" y="835"/>
                    <a:pt x="22839" y="0"/>
                    <a:pt x="21004" y="0"/>
                  </a:cubicBezTo>
                  <a:close/>
                </a:path>
              </a:pathLst>
            </a:custGeom>
            <a:solidFill>
              <a:srgbClr val="F11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4655900" y="2396625"/>
              <a:ext cx="624700" cy="465450"/>
            </a:xfrm>
            <a:custGeom>
              <a:avLst/>
              <a:gdLst/>
              <a:ahLst/>
              <a:cxnLst/>
              <a:rect l="l" t="t" r="r" b="b"/>
              <a:pathLst>
                <a:path w="24988" h="18618" extrusionOk="0">
                  <a:moveTo>
                    <a:pt x="23333" y="1"/>
                  </a:moveTo>
                  <a:cubicBezTo>
                    <a:pt x="20520" y="6516"/>
                    <a:pt x="4468" y="14086"/>
                    <a:pt x="0" y="16093"/>
                  </a:cubicBezTo>
                  <a:lnTo>
                    <a:pt x="1365" y="18617"/>
                  </a:lnTo>
                  <a:cubicBezTo>
                    <a:pt x="1365" y="18617"/>
                    <a:pt x="22050" y="7406"/>
                    <a:pt x="22588" y="6929"/>
                  </a:cubicBezTo>
                  <a:cubicBezTo>
                    <a:pt x="24221" y="5462"/>
                    <a:pt x="24987" y="2668"/>
                    <a:pt x="23622" y="414"/>
                  </a:cubicBezTo>
                  <a:cubicBezTo>
                    <a:pt x="23540" y="269"/>
                    <a:pt x="23435" y="125"/>
                    <a:pt x="23333" y="1"/>
                  </a:cubicBezTo>
                  <a:close/>
                </a:path>
              </a:pathLst>
            </a:custGeom>
            <a:solidFill>
              <a:srgbClr val="CC1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4063775" y="2615750"/>
              <a:ext cx="655725" cy="447700"/>
            </a:xfrm>
            <a:custGeom>
              <a:avLst/>
              <a:gdLst/>
              <a:ahLst/>
              <a:cxnLst/>
              <a:rect l="l" t="t" r="r" b="b"/>
              <a:pathLst>
                <a:path w="26229" h="17908" extrusionOk="0">
                  <a:moveTo>
                    <a:pt x="19724" y="0"/>
                  </a:moveTo>
                  <a:cubicBezTo>
                    <a:pt x="19662" y="0"/>
                    <a:pt x="19600" y="16"/>
                    <a:pt x="19548" y="47"/>
                  </a:cubicBezTo>
                  <a:cubicBezTo>
                    <a:pt x="16341" y="2012"/>
                    <a:pt x="13136" y="3978"/>
                    <a:pt x="9929" y="5922"/>
                  </a:cubicBezTo>
                  <a:cubicBezTo>
                    <a:pt x="8999" y="6501"/>
                    <a:pt x="8048" y="7266"/>
                    <a:pt x="6931" y="7328"/>
                  </a:cubicBezTo>
                  <a:cubicBezTo>
                    <a:pt x="6754" y="7341"/>
                    <a:pt x="6578" y="7344"/>
                    <a:pt x="6402" y="7344"/>
                  </a:cubicBezTo>
                  <a:cubicBezTo>
                    <a:pt x="6210" y="7344"/>
                    <a:pt x="6019" y="7340"/>
                    <a:pt x="5827" y="7340"/>
                  </a:cubicBezTo>
                  <a:cubicBezTo>
                    <a:pt x="5595" y="7340"/>
                    <a:pt x="5363" y="7346"/>
                    <a:pt x="5130" y="7370"/>
                  </a:cubicBezTo>
                  <a:cubicBezTo>
                    <a:pt x="4076" y="7494"/>
                    <a:pt x="2421" y="8115"/>
                    <a:pt x="2110" y="9273"/>
                  </a:cubicBezTo>
                  <a:cubicBezTo>
                    <a:pt x="2008" y="9604"/>
                    <a:pt x="2069" y="9996"/>
                    <a:pt x="2297" y="10244"/>
                  </a:cubicBezTo>
                  <a:cubicBezTo>
                    <a:pt x="1677" y="10804"/>
                    <a:pt x="662" y="11093"/>
                    <a:pt x="270" y="11858"/>
                  </a:cubicBezTo>
                  <a:cubicBezTo>
                    <a:pt x="0" y="12395"/>
                    <a:pt x="331" y="13741"/>
                    <a:pt x="1117" y="15043"/>
                  </a:cubicBezTo>
                  <a:cubicBezTo>
                    <a:pt x="1883" y="16284"/>
                    <a:pt x="3062" y="17484"/>
                    <a:pt x="4531" y="17856"/>
                  </a:cubicBezTo>
                  <a:cubicBezTo>
                    <a:pt x="4665" y="17891"/>
                    <a:pt x="4831" y="17908"/>
                    <a:pt x="5024" y="17908"/>
                  </a:cubicBezTo>
                  <a:cubicBezTo>
                    <a:pt x="8862" y="17908"/>
                    <a:pt x="23795" y="11375"/>
                    <a:pt x="25980" y="10410"/>
                  </a:cubicBezTo>
                  <a:cubicBezTo>
                    <a:pt x="26146" y="10327"/>
                    <a:pt x="26229" y="10161"/>
                    <a:pt x="26187" y="9996"/>
                  </a:cubicBezTo>
                  <a:cubicBezTo>
                    <a:pt x="25795" y="8487"/>
                    <a:pt x="25299" y="7183"/>
                    <a:pt x="24781" y="6066"/>
                  </a:cubicBezTo>
                  <a:cubicBezTo>
                    <a:pt x="22919" y="2033"/>
                    <a:pt x="20583" y="440"/>
                    <a:pt x="19899" y="47"/>
                  </a:cubicBezTo>
                  <a:cubicBezTo>
                    <a:pt x="19848" y="16"/>
                    <a:pt x="19786" y="0"/>
                    <a:pt x="19724" y="0"/>
                  </a:cubicBezTo>
                  <a:close/>
                </a:path>
              </a:pathLst>
            </a:custGeom>
            <a:solidFill>
              <a:srgbClr val="F9E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4091700" y="2767375"/>
              <a:ext cx="627800" cy="296075"/>
            </a:xfrm>
            <a:custGeom>
              <a:avLst/>
              <a:gdLst/>
              <a:ahLst/>
              <a:cxnLst/>
              <a:rect l="l" t="t" r="r" b="b"/>
              <a:pathLst>
                <a:path w="25112" h="11843" extrusionOk="0">
                  <a:moveTo>
                    <a:pt x="23664" y="1"/>
                  </a:moveTo>
                  <a:cubicBezTo>
                    <a:pt x="14543" y="7386"/>
                    <a:pt x="3558" y="8730"/>
                    <a:pt x="0" y="8978"/>
                  </a:cubicBezTo>
                  <a:cubicBezTo>
                    <a:pt x="766" y="10219"/>
                    <a:pt x="1945" y="11419"/>
                    <a:pt x="3414" y="11791"/>
                  </a:cubicBezTo>
                  <a:cubicBezTo>
                    <a:pt x="3548" y="11826"/>
                    <a:pt x="3714" y="11843"/>
                    <a:pt x="3907" y="11843"/>
                  </a:cubicBezTo>
                  <a:cubicBezTo>
                    <a:pt x="7745" y="11843"/>
                    <a:pt x="22678" y="5310"/>
                    <a:pt x="24863" y="4345"/>
                  </a:cubicBezTo>
                  <a:cubicBezTo>
                    <a:pt x="25029" y="4262"/>
                    <a:pt x="25112" y="4096"/>
                    <a:pt x="25070" y="3931"/>
                  </a:cubicBezTo>
                  <a:cubicBezTo>
                    <a:pt x="24678" y="2422"/>
                    <a:pt x="24182" y="1118"/>
                    <a:pt x="23664" y="1"/>
                  </a:cubicBezTo>
                  <a:close/>
                </a:path>
              </a:pathLst>
            </a:custGeom>
            <a:solidFill>
              <a:srgbClr val="F4C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4060675" y="2935375"/>
              <a:ext cx="113775" cy="30600"/>
            </a:xfrm>
            <a:custGeom>
              <a:avLst/>
              <a:gdLst/>
              <a:ahLst/>
              <a:cxnLst/>
              <a:rect l="l" t="t" r="r" b="b"/>
              <a:pathLst>
                <a:path w="4551" h="1224" extrusionOk="0">
                  <a:moveTo>
                    <a:pt x="4281" y="0"/>
                  </a:moveTo>
                  <a:cubicBezTo>
                    <a:pt x="4246" y="0"/>
                    <a:pt x="4212" y="8"/>
                    <a:pt x="4179" y="24"/>
                  </a:cubicBezTo>
                  <a:cubicBezTo>
                    <a:pt x="3599" y="294"/>
                    <a:pt x="2937" y="603"/>
                    <a:pt x="2256" y="708"/>
                  </a:cubicBezTo>
                  <a:cubicBezTo>
                    <a:pt x="2092" y="731"/>
                    <a:pt x="1931" y="742"/>
                    <a:pt x="1775" y="742"/>
                  </a:cubicBezTo>
                  <a:cubicBezTo>
                    <a:pt x="1242" y="742"/>
                    <a:pt x="766" y="607"/>
                    <a:pt x="414" y="335"/>
                  </a:cubicBezTo>
                  <a:cubicBezTo>
                    <a:pt x="371" y="301"/>
                    <a:pt x="320" y="284"/>
                    <a:pt x="270" y="284"/>
                  </a:cubicBezTo>
                  <a:cubicBezTo>
                    <a:pt x="200" y="284"/>
                    <a:pt x="131" y="316"/>
                    <a:pt x="83" y="377"/>
                  </a:cubicBezTo>
                  <a:cubicBezTo>
                    <a:pt x="0" y="479"/>
                    <a:pt x="22" y="625"/>
                    <a:pt x="124" y="708"/>
                  </a:cubicBezTo>
                  <a:cubicBezTo>
                    <a:pt x="559" y="1038"/>
                    <a:pt x="1139" y="1224"/>
                    <a:pt x="1779" y="1224"/>
                  </a:cubicBezTo>
                  <a:cubicBezTo>
                    <a:pt x="1966" y="1224"/>
                    <a:pt x="2151" y="1204"/>
                    <a:pt x="2338" y="1182"/>
                  </a:cubicBezTo>
                  <a:cubicBezTo>
                    <a:pt x="3062" y="1058"/>
                    <a:pt x="3765" y="749"/>
                    <a:pt x="4385" y="459"/>
                  </a:cubicBezTo>
                  <a:cubicBezTo>
                    <a:pt x="4509" y="396"/>
                    <a:pt x="4551" y="252"/>
                    <a:pt x="4509" y="148"/>
                  </a:cubicBezTo>
                  <a:cubicBezTo>
                    <a:pt x="4465" y="57"/>
                    <a:pt x="4374" y="0"/>
                    <a:pt x="4281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4089125" y="2986975"/>
              <a:ext cx="98775" cy="27625"/>
            </a:xfrm>
            <a:custGeom>
              <a:avLst/>
              <a:gdLst/>
              <a:ahLst/>
              <a:cxnLst/>
              <a:rect l="l" t="t" r="r" b="b"/>
              <a:pathLst>
                <a:path w="3951" h="1105" extrusionOk="0">
                  <a:moveTo>
                    <a:pt x="3682" y="1"/>
                  </a:moveTo>
                  <a:cubicBezTo>
                    <a:pt x="3646" y="1"/>
                    <a:pt x="3610" y="10"/>
                    <a:pt x="3578" y="29"/>
                  </a:cubicBezTo>
                  <a:cubicBezTo>
                    <a:pt x="2979" y="340"/>
                    <a:pt x="2296" y="547"/>
                    <a:pt x="1614" y="608"/>
                  </a:cubicBezTo>
                  <a:cubicBezTo>
                    <a:pt x="1479" y="624"/>
                    <a:pt x="1353" y="631"/>
                    <a:pt x="1236" y="631"/>
                  </a:cubicBezTo>
                  <a:cubicBezTo>
                    <a:pt x="885" y="631"/>
                    <a:pt x="610" y="561"/>
                    <a:pt x="393" y="422"/>
                  </a:cubicBezTo>
                  <a:cubicBezTo>
                    <a:pt x="355" y="392"/>
                    <a:pt x="312" y="378"/>
                    <a:pt x="269" y="378"/>
                  </a:cubicBezTo>
                  <a:cubicBezTo>
                    <a:pt x="195" y="378"/>
                    <a:pt x="122" y="419"/>
                    <a:pt x="83" y="484"/>
                  </a:cubicBezTo>
                  <a:cubicBezTo>
                    <a:pt x="1" y="608"/>
                    <a:pt x="42" y="753"/>
                    <a:pt x="145" y="815"/>
                  </a:cubicBezTo>
                  <a:cubicBezTo>
                    <a:pt x="434" y="1002"/>
                    <a:pt x="828" y="1104"/>
                    <a:pt x="1283" y="1104"/>
                  </a:cubicBezTo>
                  <a:cubicBezTo>
                    <a:pt x="1407" y="1104"/>
                    <a:pt x="1531" y="1104"/>
                    <a:pt x="1675" y="1084"/>
                  </a:cubicBezTo>
                  <a:cubicBezTo>
                    <a:pt x="2400" y="1021"/>
                    <a:pt x="3145" y="795"/>
                    <a:pt x="3785" y="442"/>
                  </a:cubicBezTo>
                  <a:cubicBezTo>
                    <a:pt x="3909" y="381"/>
                    <a:pt x="3951" y="235"/>
                    <a:pt x="3889" y="133"/>
                  </a:cubicBezTo>
                  <a:cubicBezTo>
                    <a:pt x="3846" y="47"/>
                    <a:pt x="3763" y="1"/>
                    <a:pt x="3682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4126350" y="3027450"/>
              <a:ext cx="94150" cy="24925"/>
            </a:xfrm>
            <a:custGeom>
              <a:avLst/>
              <a:gdLst/>
              <a:ahLst/>
              <a:cxnLst/>
              <a:rect l="l" t="t" r="r" b="b"/>
              <a:pathLst>
                <a:path w="3766" h="997" extrusionOk="0">
                  <a:moveTo>
                    <a:pt x="3498" y="0"/>
                  </a:moveTo>
                  <a:cubicBezTo>
                    <a:pt x="3454" y="0"/>
                    <a:pt x="3410" y="14"/>
                    <a:pt x="3372" y="45"/>
                  </a:cubicBezTo>
                  <a:cubicBezTo>
                    <a:pt x="3145" y="188"/>
                    <a:pt x="2834" y="251"/>
                    <a:pt x="2566" y="334"/>
                  </a:cubicBezTo>
                  <a:cubicBezTo>
                    <a:pt x="2114" y="438"/>
                    <a:pt x="1675" y="522"/>
                    <a:pt x="1271" y="522"/>
                  </a:cubicBezTo>
                  <a:cubicBezTo>
                    <a:pt x="953" y="522"/>
                    <a:pt x="657" y="470"/>
                    <a:pt x="393" y="334"/>
                  </a:cubicBezTo>
                  <a:cubicBezTo>
                    <a:pt x="359" y="317"/>
                    <a:pt x="323" y="309"/>
                    <a:pt x="288" y="309"/>
                  </a:cubicBezTo>
                  <a:cubicBezTo>
                    <a:pt x="196" y="309"/>
                    <a:pt x="108" y="362"/>
                    <a:pt x="62" y="437"/>
                  </a:cubicBezTo>
                  <a:cubicBezTo>
                    <a:pt x="1" y="561"/>
                    <a:pt x="62" y="706"/>
                    <a:pt x="166" y="768"/>
                  </a:cubicBezTo>
                  <a:cubicBezTo>
                    <a:pt x="517" y="933"/>
                    <a:pt x="870" y="996"/>
                    <a:pt x="1242" y="996"/>
                  </a:cubicBezTo>
                  <a:cubicBezTo>
                    <a:pt x="1697" y="996"/>
                    <a:pt x="2172" y="913"/>
                    <a:pt x="2668" y="789"/>
                  </a:cubicBezTo>
                  <a:cubicBezTo>
                    <a:pt x="2980" y="726"/>
                    <a:pt x="3330" y="644"/>
                    <a:pt x="3642" y="437"/>
                  </a:cubicBezTo>
                  <a:cubicBezTo>
                    <a:pt x="3744" y="354"/>
                    <a:pt x="3766" y="210"/>
                    <a:pt x="3703" y="106"/>
                  </a:cubicBezTo>
                  <a:cubicBezTo>
                    <a:pt x="3650" y="41"/>
                    <a:pt x="3574" y="0"/>
                    <a:pt x="3498" y="0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4115475" y="2866600"/>
              <a:ext cx="53325" cy="13050"/>
            </a:xfrm>
            <a:custGeom>
              <a:avLst/>
              <a:gdLst/>
              <a:ahLst/>
              <a:cxnLst/>
              <a:rect l="l" t="t" r="r" b="b"/>
              <a:pathLst>
                <a:path w="2133" h="522" extrusionOk="0">
                  <a:moveTo>
                    <a:pt x="235" y="1"/>
                  </a:moveTo>
                  <a:cubicBezTo>
                    <a:pt x="108" y="1"/>
                    <a:pt x="20" y="97"/>
                    <a:pt x="1" y="210"/>
                  </a:cubicBezTo>
                  <a:cubicBezTo>
                    <a:pt x="1" y="334"/>
                    <a:pt x="84" y="458"/>
                    <a:pt x="208" y="480"/>
                  </a:cubicBezTo>
                  <a:cubicBezTo>
                    <a:pt x="601" y="500"/>
                    <a:pt x="1015" y="521"/>
                    <a:pt x="1407" y="521"/>
                  </a:cubicBezTo>
                  <a:lnTo>
                    <a:pt x="1904" y="521"/>
                  </a:lnTo>
                  <a:cubicBezTo>
                    <a:pt x="2028" y="521"/>
                    <a:pt x="2132" y="397"/>
                    <a:pt x="2132" y="273"/>
                  </a:cubicBezTo>
                  <a:cubicBezTo>
                    <a:pt x="2111" y="149"/>
                    <a:pt x="2008" y="45"/>
                    <a:pt x="1884" y="45"/>
                  </a:cubicBezTo>
                  <a:cubicBezTo>
                    <a:pt x="1739" y="51"/>
                    <a:pt x="1594" y="53"/>
                    <a:pt x="1449" y="53"/>
                  </a:cubicBezTo>
                  <a:cubicBezTo>
                    <a:pt x="1056" y="53"/>
                    <a:pt x="663" y="34"/>
                    <a:pt x="271" y="3"/>
                  </a:cubicBezTo>
                  <a:cubicBezTo>
                    <a:pt x="258" y="2"/>
                    <a:pt x="246" y="1"/>
                    <a:pt x="235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4609350" y="2655675"/>
              <a:ext cx="140675" cy="224475"/>
            </a:xfrm>
            <a:custGeom>
              <a:avLst/>
              <a:gdLst/>
              <a:ahLst/>
              <a:cxnLst/>
              <a:rect l="l" t="t" r="r" b="b"/>
              <a:pathLst>
                <a:path w="5627" h="8979" extrusionOk="0">
                  <a:moveTo>
                    <a:pt x="1" y="1"/>
                  </a:moveTo>
                  <a:cubicBezTo>
                    <a:pt x="1" y="1"/>
                    <a:pt x="1904" y="1863"/>
                    <a:pt x="3247" y="5172"/>
                  </a:cubicBezTo>
                  <a:cubicBezTo>
                    <a:pt x="4116" y="7323"/>
                    <a:pt x="4157" y="8813"/>
                    <a:pt x="4157" y="8813"/>
                  </a:cubicBezTo>
                  <a:lnTo>
                    <a:pt x="5627" y="8978"/>
                  </a:lnTo>
                  <a:cubicBezTo>
                    <a:pt x="5627" y="8978"/>
                    <a:pt x="3082" y="2215"/>
                    <a:pt x="1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5077325" y="2459175"/>
              <a:ext cx="215675" cy="202250"/>
            </a:xfrm>
            <a:custGeom>
              <a:avLst/>
              <a:gdLst/>
              <a:ahLst/>
              <a:cxnLst/>
              <a:rect l="l" t="t" r="r" b="b"/>
              <a:pathLst>
                <a:path w="8627" h="8090" extrusionOk="0">
                  <a:moveTo>
                    <a:pt x="7469" y="1"/>
                  </a:moveTo>
                  <a:cubicBezTo>
                    <a:pt x="7469" y="1"/>
                    <a:pt x="7220" y="3415"/>
                    <a:pt x="5731" y="4427"/>
                  </a:cubicBezTo>
                  <a:cubicBezTo>
                    <a:pt x="3208" y="6123"/>
                    <a:pt x="1" y="7737"/>
                    <a:pt x="1" y="7737"/>
                  </a:cubicBezTo>
                  <a:lnTo>
                    <a:pt x="787" y="8089"/>
                  </a:lnTo>
                  <a:lnTo>
                    <a:pt x="6082" y="5420"/>
                  </a:lnTo>
                  <a:cubicBezTo>
                    <a:pt x="6082" y="5420"/>
                    <a:pt x="8627" y="3290"/>
                    <a:pt x="7469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5058225" y="1872275"/>
              <a:ext cx="892025" cy="467500"/>
            </a:xfrm>
            <a:custGeom>
              <a:avLst/>
              <a:gdLst/>
              <a:ahLst/>
              <a:cxnLst/>
              <a:rect l="l" t="t" r="r" b="b"/>
              <a:pathLst>
                <a:path w="35681" h="18700" extrusionOk="0">
                  <a:moveTo>
                    <a:pt x="35681" y="0"/>
                  </a:moveTo>
                  <a:lnTo>
                    <a:pt x="0" y="18699"/>
                  </a:lnTo>
                  <a:lnTo>
                    <a:pt x="0" y="18699"/>
                  </a:lnTo>
                  <a:lnTo>
                    <a:pt x="1738" y="18140"/>
                  </a:lnTo>
                  <a:lnTo>
                    <a:pt x="35537" y="889"/>
                  </a:lnTo>
                  <a:lnTo>
                    <a:pt x="35681" y="0"/>
                  </a:ln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5577400" y="2163925"/>
              <a:ext cx="64150" cy="349075"/>
            </a:xfrm>
            <a:custGeom>
              <a:avLst/>
              <a:gdLst/>
              <a:ahLst/>
              <a:cxnLst/>
              <a:rect l="l" t="t" r="r" b="b"/>
              <a:pathLst>
                <a:path w="2566" h="13963" extrusionOk="0">
                  <a:moveTo>
                    <a:pt x="1" y="1"/>
                  </a:moveTo>
                  <a:cubicBezTo>
                    <a:pt x="2565" y="8584"/>
                    <a:pt x="806" y="13962"/>
                    <a:pt x="806" y="13962"/>
                  </a:cubicBezTo>
                  <a:lnTo>
                    <a:pt x="1779" y="13672"/>
                  </a:lnTo>
                  <a:cubicBezTo>
                    <a:pt x="1779" y="13672"/>
                    <a:pt x="1965" y="11811"/>
                    <a:pt x="1965" y="9494"/>
                  </a:cubicBezTo>
                  <a:cubicBezTo>
                    <a:pt x="2130" y="4861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33"/>
          <p:cNvGrpSpPr/>
          <p:nvPr/>
        </p:nvGrpSpPr>
        <p:grpSpPr>
          <a:xfrm rot="-373931" flipH="1">
            <a:off x="665529" y="3807096"/>
            <a:ext cx="773793" cy="988016"/>
            <a:chOff x="5138046" y="406325"/>
            <a:chExt cx="188428" cy="240594"/>
          </a:xfrm>
        </p:grpSpPr>
        <p:sp>
          <p:nvSpPr>
            <p:cNvPr id="356" name="Google Shape;356;p33"/>
            <p:cNvSpPr/>
            <p:nvPr/>
          </p:nvSpPr>
          <p:spPr>
            <a:xfrm>
              <a:off x="5188500" y="471025"/>
              <a:ext cx="131425" cy="124575"/>
            </a:xfrm>
            <a:custGeom>
              <a:avLst/>
              <a:gdLst/>
              <a:ahLst/>
              <a:cxnLst/>
              <a:rect l="l" t="t" r="r" b="b"/>
              <a:pathLst>
                <a:path w="5257" h="4983" extrusionOk="0">
                  <a:moveTo>
                    <a:pt x="3936" y="0"/>
                  </a:moveTo>
                  <a:cubicBezTo>
                    <a:pt x="3898" y="0"/>
                    <a:pt x="3859" y="13"/>
                    <a:pt x="3823" y="41"/>
                  </a:cubicBezTo>
                  <a:lnTo>
                    <a:pt x="2609" y="976"/>
                  </a:lnTo>
                  <a:cubicBezTo>
                    <a:pt x="2574" y="1006"/>
                    <a:pt x="2533" y="1021"/>
                    <a:pt x="2492" y="1021"/>
                  </a:cubicBezTo>
                  <a:cubicBezTo>
                    <a:pt x="2463" y="1021"/>
                    <a:pt x="2435" y="1013"/>
                    <a:pt x="2410" y="996"/>
                  </a:cubicBezTo>
                  <a:lnTo>
                    <a:pt x="1085" y="200"/>
                  </a:lnTo>
                  <a:cubicBezTo>
                    <a:pt x="1056" y="182"/>
                    <a:pt x="1026" y="173"/>
                    <a:pt x="996" y="173"/>
                  </a:cubicBezTo>
                  <a:cubicBezTo>
                    <a:pt x="882" y="173"/>
                    <a:pt x="779" y="293"/>
                    <a:pt x="827" y="419"/>
                  </a:cubicBezTo>
                  <a:lnTo>
                    <a:pt x="1344" y="1863"/>
                  </a:lnTo>
                  <a:cubicBezTo>
                    <a:pt x="1375" y="1932"/>
                    <a:pt x="1355" y="2012"/>
                    <a:pt x="1295" y="2062"/>
                  </a:cubicBezTo>
                  <a:lnTo>
                    <a:pt x="130" y="3077"/>
                  </a:lnTo>
                  <a:cubicBezTo>
                    <a:pt x="1" y="3186"/>
                    <a:pt x="90" y="3396"/>
                    <a:pt x="260" y="3396"/>
                  </a:cubicBezTo>
                  <a:lnTo>
                    <a:pt x="1793" y="3346"/>
                  </a:lnTo>
                  <a:cubicBezTo>
                    <a:pt x="1872" y="3346"/>
                    <a:pt x="1941" y="3385"/>
                    <a:pt x="1972" y="3455"/>
                  </a:cubicBezTo>
                  <a:lnTo>
                    <a:pt x="2569" y="4869"/>
                  </a:lnTo>
                  <a:cubicBezTo>
                    <a:pt x="2602" y="4945"/>
                    <a:pt x="2671" y="4982"/>
                    <a:pt x="2739" y="4982"/>
                  </a:cubicBezTo>
                  <a:cubicBezTo>
                    <a:pt x="2814" y="4982"/>
                    <a:pt x="2887" y="4937"/>
                    <a:pt x="2907" y="4849"/>
                  </a:cubicBezTo>
                  <a:lnTo>
                    <a:pt x="3335" y="3376"/>
                  </a:lnTo>
                  <a:cubicBezTo>
                    <a:pt x="3365" y="3306"/>
                    <a:pt x="3425" y="3246"/>
                    <a:pt x="3494" y="3246"/>
                  </a:cubicBezTo>
                  <a:lnTo>
                    <a:pt x="5027" y="3107"/>
                  </a:lnTo>
                  <a:cubicBezTo>
                    <a:pt x="5197" y="3097"/>
                    <a:pt x="5257" y="2868"/>
                    <a:pt x="5117" y="2779"/>
                  </a:cubicBezTo>
                  <a:lnTo>
                    <a:pt x="3843" y="1912"/>
                  </a:lnTo>
                  <a:cubicBezTo>
                    <a:pt x="3783" y="1872"/>
                    <a:pt x="3753" y="1793"/>
                    <a:pt x="3773" y="1723"/>
                  </a:cubicBezTo>
                  <a:lnTo>
                    <a:pt x="4111" y="220"/>
                  </a:lnTo>
                  <a:cubicBezTo>
                    <a:pt x="4141" y="102"/>
                    <a:pt x="4045" y="0"/>
                    <a:pt x="39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5185025" y="466525"/>
              <a:ext cx="138625" cy="133450"/>
            </a:xfrm>
            <a:custGeom>
              <a:avLst/>
              <a:gdLst/>
              <a:ahLst/>
              <a:cxnLst/>
              <a:rect l="l" t="t" r="r" b="b"/>
              <a:pathLst>
                <a:path w="5545" h="5338" extrusionOk="0">
                  <a:moveTo>
                    <a:pt x="4082" y="360"/>
                  </a:moveTo>
                  <a:lnTo>
                    <a:pt x="3733" y="1864"/>
                  </a:lnTo>
                  <a:cubicBezTo>
                    <a:pt x="3703" y="2003"/>
                    <a:pt x="3763" y="2152"/>
                    <a:pt x="3883" y="2242"/>
                  </a:cubicBezTo>
                  <a:lnTo>
                    <a:pt x="5157" y="3107"/>
                  </a:lnTo>
                  <a:lnTo>
                    <a:pt x="3624" y="3247"/>
                  </a:lnTo>
                  <a:cubicBezTo>
                    <a:pt x="3474" y="3257"/>
                    <a:pt x="3345" y="3357"/>
                    <a:pt x="3305" y="3506"/>
                  </a:cubicBezTo>
                  <a:lnTo>
                    <a:pt x="2877" y="4979"/>
                  </a:lnTo>
                  <a:lnTo>
                    <a:pt x="2270" y="3565"/>
                  </a:lnTo>
                  <a:cubicBezTo>
                    <a:pt x="2210" y="3426"/>
                    <a:pt x="2080" y="3346"/>
                    <a:pt x="1941" y="3346"/>
                  </a:cubicBezTo>
                  <a:lnTo>
                    <a:pt x="1932" y="3346"/>
                  </a:lnTo>
                  <a:lnTo>
                    <a:pt x="388" y="3386"/>
                  </a:lnTo>
                  <a:lnTo>
                    <a:pt x="1553" y="2381"/>
                  </a:lnTo>
                  <a:cubicBezTo>
                    <a:pt x="1662" y="2282"/>
                    <a:pt x="1702" y="2122"/>
                    <a:pt x="1653" y="1983"/>
                  </a:cubicBezTo>
                  <a:lnTo>
                    <a:pt x="1135" y="539"/>
                  </a:lnTo>
                  <a:lnTo>
                    <a:pt x="2459" y="1326"/>
                  </a:lnTo>
                  <a:cubicBezTo>
                    <a:pt x="2513" y="1362"/>
                    <a:pt x="2576" y="1380"/>
                    <a:pt x="2639" y="1380"/>
                  </a:cubicBezTo>
                  <a:cubicBezTo>
                    <a:pt x="2715" y="1380"/>
                    <a:pt x="2792" y="1355"/>
                    <a:pt x="2857" y="1306"/>
                  </a:cubicBezTo>
                  <a:lnTo>
                    <a:pt x="4082" y="360"/>
                  </a:lnTo>
                  <a:close/>
                  <a:moveTo>
                    <a:pt x="4079" y="0"/>
                  </a:moveTo>
                  <a:cubicBezTo>
                    <a:pt x="4001" y="0"/>
                    <a:pt x="3922" y="28"/>
                    <a:pt x="3852" y="81"/>
                  </a:cubicBezTo>
                  <a:lnTo>
                    <a:pt x="2638" y="1017"/>
                  </a:lnTo>
                  <a:lnTo>
                    <a:pt x="1324" y="231"/>
                  </a:lnTo>
                  <a:cubicBezTo>
                    <a:pt x="1262" y="196"/>
                    <a:pt x="1196" y="178"/>
                    <a:pt x="1131" y="178"/>
                  </a:cubicBezTo>
                  <a:cubicBezTo>
                    <a:pt x="1051" y="178"/>
                    <a:pt x="972" y="205"/>
                    <a:pt x="906" y="261"/>
                  </a:cubicBezTo>
                  <a:cubicBezTo>
                    <a:pt x="786" y="360"/>
                    <a:pt x="747" y="519"/>
                    <a:pt x="797" y="659"/>
                  </a:cubicBezTo>
                  <a:lnTo>
                    <a:pt x="1314" y="2112"/>
                  </a:lnTo>
                  <a:lnTo>
                    <a:pt x="160" y="3118"/>
                  </a:lnTo>
                  <a:cubicBezTo>
                    <a:pt x="40" y="3217"/>
                    <a:pt x="0" y="3377"/>
                    <a:pt x="60" y="3526"/>
                  </a:cubicBezTo>
                  <a:cubicBezTo>
                    <a:pt x="110" y="3665"/>
                    <a:pt x="249" y="3755"/>
                    <a:pt x="408" y="3755"/>
                  </a:cubicBezTo>
                  <a:lnTo>
                    <a:pt x="1941" y="3705"/>
                  </a:lnTo>
                  <a:lnTo>
                    <a:pt x="2549" y="5118"/>
                  </a:lnTo>
                  <a:cubicBezTo>
                    <a:pt x="2598" y="5258"/>
                    <a:pt x="2728" y="5337"/>
                    <a:pt x="2877" y="5337"/>
                  </a:cubicBezTo>
                  <a:lnTo>
                    <a:pt x="2897" y="5337"/>
                  </a:lnTo>
                  <a:cubicBezTo>
                    <a:pt x="3046" y="5328"/>
                    <a:pt x="3175" y="5228"/>
                    <a:pt x="3226" y="5078"/>
                  </a:cubicBezTo>
                  <a:lnTo>
                    <a:pt x="3653" y="3605"/>
                  </a:lnTo>
                  <a:lnTo>
                    <a:pt x="5186" y="3466"/>
                  </a:lnTo>
                  <a:cubicBezTo>
                    <a:pt x="5336" y="3456"/>
                    <a:pt x="5465" y="3346"/>
                    <a:pt x="5505" y="3197"/>
                  </a:cubicBezTo>
                  <a:cubicBezTo>
                    <a:pt x="5544" y="3048"/>
                    <a:pt x="5485" y="2899"/>
                    <a:pt x="5356" y="2809"/>
                  </a:cubicBezTo>
                  <a:lnTo>
                    <a:pt x="4082" y="1943"/>
                  </a:lnTo>
                  <a:lnTo>
                    <a:pt x="4430" y="440"/>
                  </a:lnTo>
                  <a:cubicBezTo>
                    <a:pt x="4460" y="291"/>
                    <a:pt x="4400" y="141"/>
                    <a:pt x="4270" y="62"/>
                  </a:cubicBezTo>
                  <a:cubicBezTo>
                    <a:pt x="4211" y="20"/>
                    <a:pt x="4145" y="0"/>
                    <a:pt x="4079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5138046" y="491974"/>
              <a:ext cx="19675" cy="19425"/>
            </a:xfrm>
            <a:custGeom>
              <a:avLst/>
              <a:gdLst/>
              <a:ahLst/>
              <a:cxnLst/>
              <a:rect l="l" t="t" r="r" b="b"/>
              <a:pathLst>
                <a:path w="787" h="777" extrusionOk="0">
                  <a:moveTo>
                    <a:pt x="389" y="0"/>
                  </a:moveTo>
                  <a:cubicBezTo>
                    <a:pt x="179" y="0"/>
                    <a:pt x="0" y="170"/>
                    <a:pt x="0" y="389"/>
                  </a:cubicBezTo>
                  <a:cubicBezTo>
                    <a:pt x="0" y="608"/>
                    <a:pt x="179" y="777"/>
                    <a:pt x="389" y="777"/>
                  </a:cubicBezTo>
                  <a:cubicBezTo>
                    <a:pt x="608" y="777"/>
                    <a:pt x="787" y="608"/>
                    <a:pt x="787" y="389"/>
                  </a:cubicBezTo>
                  <a:cubicBezTo>
                    <a:pt x="787" y="170"/>
                    <a:pt x="608" y="0"/>
                    <a:pt x="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5307049" y="627244"/>
              <a:ext cx="19425" cy="19675"/>
            </a:xfrm>
            <a:custGeom>
              <a:avLst/>
              <a:gdLst/>
              <a:ahLst/>
              <a:cxnLst/>
              <a:rect l="l" t="t" r="r" b="b"/>
              <a:pathLst>
                <a:path w="777" h="787" extrusionOk="0">
                  <a:moveTo>
                    <a:pt x="388" y="0"/>
                  </a:moveTo>
                  <a:cubicBezTo>
                    <a:pt x="169" y="0"/>
                    <a:pt x="0" y="179"/>
                    <a:pt x="0" y="398"/>
                  </a:cubicBezTo>
                  <a:cubicBezTo>
                    <a:pt x="0" y="608"/>
                    <a:pt x="169" y="787"/>
                    <a:pt x="388" y="787"/>
                  </a:cubicBezTo>
                  <a:cubicBezTo>
                    <a:pt x="607" y="787"/>
                    <a:pt x="777" y="608"/>
                    <a:pt x="777" y="398"/>
                  </a:cubicBezTo>
                  <a:cubicBezTo>
                    <a:pt x="777" y="179"/>
                    <a:pt x="607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5203046" y="595597"/>
              <a:ext cx="9725" cy="9975"/>
            </a:xfrm>
            <a:custGeom>
              <a:avLst/>
              <a:gdLst/>
              <a:ahLst/>
              <a:cxnLst/>
              <a:rect l="l" t="t" r="r" b="b"/>
              <a:pathLst>
                <a:path w="389" h="399" extrusionOk="0">
                  <a:moveTo>
                    <a:pt x="199" y="0"/>
                  </a:moveTo>
                  <a:cubicBezTo>
                    <a:pt x="89" y="0"/>
                    <a:pt x="0" y="89"/>
                    <a:pt x="0" y="199"/>
                  </a:cubicBezTo>
                  <a:cubicBezTo>
                    <a:pt x="0" y="308"/>
                    <a:pt x="89" y="398"/>
                    <a:pt x="199" y="398"/>
                  </a:cubicBezTo>
                  <a:cubicBezTo>
                    <a:pt x="308" y="398"/>
                    <a:pt x="388" y="308"/>
                    <a:pt x="388" y="199"/>
                  </a:cubicBezTo>
                  <a:cubicBezTo>
                    <a:pt x="388" y="89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5303907" y="406325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0" y="1"/>
                  </a:moveTo>
                  <a:cubicBezTo>
                    <a:pt x="81" y="1"/>
                    <a:pt x="1" y="81"/>
                    <a:pt x="1" y="190"/>
                  </a:cubicBezTo>
                  <a:cubicBezTo>
                    <a:pt x="1" y="300"/>
                    <a:pt x="81" y="390"/>
                    <a:pt x="190" y="390"/>
                  </a:cubicBezTo>
                  <a:cubicBezTo>
                    <a:pt x="300" y="390"/>
                    <a:pt x="389" y="300"/>
                    <a:pt x="389" y="190"/>
                  </a:cubicBezTo>
                  <a:cubicBezTo>
                    <a:pt x="389" y="81"/>
                    <a:pt x="300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33"/>
          <p:cNvGrpSpPr/>
          <p:nvPr/>
        </p:nvGrpSpPr>
        <p:grpSpPr>
          <a:xfrm rot="-1581511">
            <a:off x="7730428" y="3888455"/>
            <a:ext cx="773809" cy="988037"/>
            <a:chOff x="5138046" y="406325"/>
            <a:chExt cx="188428" cy="240594"/>
          </a:xfrm>
        </p:grpSpPr>
        <p:sp>
          <p:nvSpPr>
            <p:cNvPr id="363" name="Google Shape;363;p33"/>
            <p:cNvSpPr/>
            <p:nvPr/>
          </p:nvSpPr>
          <p:spPr>
            <a:xfrm>
              <a:off x="5188500" y="471025"/>
              <a:ext cx="131425" cy="124575"/>
            </a:xfrm>
            <a:custGeom>
              <a:avLst/>
              <a:gdLst/>
              <a:ahLst/>
              <a:cxnLst/>
              <a:rect l="l" t="t" r="r" b="b"/>
              <a:pathLst>
                <a:path w="5257" h="4983" extrusionOk="0">
                  <a:moveTo>
                    <a:pt x="3936" y="0"/>
                  </a:moveTo>
                  <a:cubicBezTo>
                    <a:pt x="3898" y="0"/>
                    <a:pt x="3859" y="13"/>
                    <a:pt x="3823" y="41"/>
                  </a:cubicBezTo>
                  <a:lnTo>
                    <a:pt x="2609" y="976"/>
                  </a:lnTo>
                  <a:cubicBezTo>
                    <a:pt x="2574" y="1006"/>
                    <a:pt x="2533" y="1021"/>
                    <a:pt x="2492" y="1021"/>
                  </a:cubicBezTo>
                  <a:cubicBezTo>
                    <a:pt x="2463" y="1021"/>
                    <a:pt x="2435" y="1013"/>
                    <a:pt x="2410" y="996"/>
                  </a:cubicBezTo>
                  <a:lnTo>
                    <a:pt x="1085" y="200"/>
                  </a:lnTo>
                  <a:cubicBezTo>
                    <a:pt x="1056" y="182"/>
                    <a:pt x="1026" y="173"/>
                    <a:pt x="996" y="173"/>
                  </a:cubicBezTo>
                  <a:cubicBezTo>
                    <a:pt x="882" y="173"/>
                    <a:pt x="779" y="293"/>
                    <a:pt x="827" y="419"/>
                  </a:cubicBezTo>
                  <a:lnTo>
                    <a:pt x="1344" y="1863"/>
                  </a:lnTo>
                  <a:cubicBezTo>
                    <a:pt x="1375" y="1932"/>
                    <a:pt x="1355" y="2012"/>
                    <a:pt x="1295" y="2062"/>
                  </a:cubicBezTo>
                  <a:lnTo>
                    <a:pt x="130" y="3077"/>
                  </a:lnTo>
                  <a:cubicBezTo>
                    <a:pt x="1" y="3186"/>
                    <a:pt x="90" y="3396"/>
                    <a:pt x="260" y="3396"/>
                  </a:cubicBezTo>
                  <a:lnTo>
                    <a:pt x="1793" y="3346"/>
                  </a:lnTo>
                  <a:cubicBezTo>
                    <a:pt x="1872" y="3346"/>
                    <a:pt x="1941" y="3385"/>
                    <a:pt x="1972" y="3455"/>
                  </a:cubicBezTo>
                  <a:lnTo>
                    <a:pt x="2569" y="4869"/>
                  </a:lnTo>
                  <a:cubicBezTo>
                    <a:pt x="2602" y="4945"/>
                    <a:pt x="2671" y="4982"/>
                    <a:pt x="2739" y="4982"/>
                  </a:cubicBezTo>
                  <a:cubicBezTo>
                    <a:pt x="2814" y="4982"/>
                    <a:pt x="2887" y="4937"/>
                    <a:pt x="2907" y="4849"/>
                  </a:cubicBezTo>
                  <a:lnTo>
                    <a:pt x="3335" y="3376"/>
                  </a:lnTo>
                  <a:cubicBezTo>
                    <a:pt x="3365" y="3306"/>
                    <a:pt x="3425" y="3246"/>
                    <a:pt x="3494" y="3246"/>
                  </a:cubicBezTo>
                  <a:lnTo>
                    <a:pt x="5027" y="3107"/>
                  </a:lnTo>
                  <a:cubicBezTo>
                    <a:pt x="5197" y="3097"/>
                    <a:pt x="5257" y="2868"/>
                    <a:pt x="5117" y="2779"/>
                  </a:cubicBezTo>
                  <a:lnTo>
                    <a:pt x="3843" y="1912"/>
                  </a:lnTo>
                  <a:cubicBezTo>
                    <a:pt x="3783" y="1872"/>
                    <a:pt x="3753" y="1793"/>
                    <a:pt x="3773" y="1723"/>
                  </a:cubicBezTo>
                  <a:lnTo>
                    <a:pt x="4111" y="220"/>
                  </a:lnTo>
                  <a:cubicBezTo>
                    <a:pt x="4141" y="102"/>
                    <a:pt x="4045" y="0"/>
                    <a:pt x="39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5185025" y="466525"/>
              <a:ext cx="138625" cy="133450"/>
            </a:xfrm>
            <a:custGeom>
              <a:avLst/>
              <a:gdLst/>
              <a:ahLst/>
              <a:cxnLst/>
              <a:rect l="l" t="t" r="r" b="b"/>
              <a:pathLst>
                <a:path w="5545" h="5338" extrusionOk="0">
                  <a:moveTo>
                    <a:pt x="4082" y="360"/>
                  </a:moveTo>
                  <a:lnTo>
                    <a:pt x="3733" y="1864"/>
                  </a:lnTo>
                  <a:cubicBezTo>
                    <a:pt x="3703" y="2003"/>
                    <a:pt x="3763" y="2152"/>
                    <a:pt x="3883" y="2242"/>
                  </a:cubicBezTo>
                  <a:lnTo>
                    <a:pt x="5157" y="3107"/>
                  </a:lnTo>
                  <a:lnTo>
                    <a:pt x="3624" y="3247"/>
                  </a:lnTo>
                  <a:cubicBezTo>
                    <a:pt x="3474" y="3257"/>
                    <a:pt x="3345" y="3357"/>
                    <a:pt x="3305" y="3506"/>
                  </a:cubicBezTo>
                  <a:lnTo>
                    <a:pt x="2877" y="4979"/>
                  </a:lnTo>
                  <a:lnTo>
                    <a:pt x="2270" y="3565"/>
                  </a:lnTo>
                  <a:cubicBezTo>
                    <a:pt x="2210" y="3426"/>
                    <a:pt x="2080" y="3346"/>
                    <a:pt x="1941" y="3346"/>
                  </a:cubicBezTo>
                  <a:lnTo>
                    <a:pt x="1932" y="3346"/>
                  </a:lnTo>
                  <a:lnTo>
                    <a:pt x="388" y="3386"/>
                  </a:lnTo>
                  <a:lnTo>
                    <a:pt x="1553" y="2381"/>
                  </a:lnTo>
                  <a:cubicBezTo>
                    <a:pt x="1662" y="2282"/>
                    <a:pt x="1702" y="2122"/>
                    <a:pt x="1653" y="1983"/>
                  </a:cubicBezTo>
                  <a:lnTo>
                    <a:pt x="1135" y="539"/>
                  </a:lnTo>
                  <a:lnTo>
                    <a:pt x="2459" y="1326"/>
                  </a:lnTo>
                  <a:cubicBezTo>
                    <a:pt x="2513" y="1362"/>
                    <a:pt x="2576" y="1380"/>
                    <a:pt x="2639" y="1380"/>
                  </a:cubicBezTo>
                  <a:cubicBezTo>
                    <a:pt x="2715" y="1380"/>
                    <a:pt x="2792" y="1355"/>
                    <a:pt x="2857" y="1306"/>
                  </a:cubicBezTo>
                  <a:lnTo>
                    <a:pt x="4082" y="360"/>
                  </a:lnTo>
                  <a:close/>
                  <a:moveTo>
                    <a:pt x="4079" y="0"/>
                  </a:moveTo>
                  <a:cubicBezTo>
                    <a:pt x="4001" y="0"/>
                    <a:pt x="3922" y="28"/>
                    <a:pt x="3852" y="81"/>
                  </a:cubicBezTo>
                  <a:lnTo>
                    <a:pt x="2638" y="1017"/>
                  </a:lnTo>
                  <a:lnTo>
                    <a:pt x="1324" y="231"/>
                  </a:lnTo>
                  <a:cubicBezTo>
                    <a:pt x="1262" y="196"/>
                    <a:pt x="1196" y="178"/>
                    <a:pt x="1131" y="178"/>
                  </a:cubicBezTo>
                  <a:cubicBezTo>
                    <a:pt x="1051" y="178"/>
                    <a:pt x="972" y="205"/>
                    <a:pt x="906" y="261"/>
                  </a:cubicBezTo>
                  <a:cubicBezTo>
                    <a:pt x="786" y="360"/>
                    <a:pt x="747" y="519"/>
                    <a:pt x="797" y="659"/>
                  </a:cubicBezTo>
                  <a:lnTo>
                    <a:pt x="1314" y="2112"/>
                  </a:lnTo>
                  <a:lnTo>
                    <a:pt x="160" y="3118"/>
                  </a:lnTo>
                  <a:cubicBezTo>
                    <a:pt x="40" y="3217"/>
                    <a:pt x="0" y="3377"/>
                    <a:pt x="60" y="3526"/>
                  </a:cubicBezTo>
                  <a:cubicBezTo>
                    <a:pt x="110" y="3665"/>
                    <a:pt x="249" y="3755"/>
                    <a:pt x="408" y="3755"/>
                  </a:cubicBezTo>
                  <a:lnTo>
                    <a:pt x="1941" y="3705"/>
                  </a:lnTo>
                  <a:lnTo>
                    <a:pt x="2549" y="5118"/>
                  </a:lnTo>
                  <a:cubicBezTo>
                    <a:pt x="2598" y="5258"/>
                    <a:pt x="2728" y="5337"/>
                    <a:pt x="2877" y="5337"/>
                  </a:cubicBezTo>
                  <a:lnTo>
                    <a:pt x="2897" y="5337"/>
                  </a:lnTo>
                  <a:cubicBezTo>
                    <a:pt x="3046" y="5328"/>
                    <a:pt x="3175" y="5228"/>
                    <a:pt x="3226" y="5078"/>
                  </a:cubicBezTo>
                  <a:lnTo>
                    <a:pt x="3653" y="3605"/>
                  </a:lnTo>
                  <a:lnTo>
                    <a:pt x="5186" y="3466"/>
                  </a:lnTo>
                  <a:cubicBezTo>
                    <a:pt x="5336" y="3456"/>
                    <a:pt x="5465" y="3346"/>
                    <a:pt x="5505" y="3197"/>
                  </a:cubicBezTo>
                  <a:cubicBezTo>
                    <a:pt x="5544" y="3048"/>
                    <a:pt x="5485" y="2899"/>
                    <a:pt x="5356" y="2809"/>
                  </a:cubicBezTo>
                  <a:lnTo>
                    <a:pt x="4082" y="1943"/>
                  </a:lnTo>
                  <a:lnTo>
                    <a:pt x="4430" y="440"/>
                  </a:lnTo>
                  <a:cubicBezTo>
                    <a:pt x="4460" y="291"/>
                    <a:pt x="4400" y="141"/>
                    <a:pt x="4270" y="62"/>
                  </a:cubicBezTo>
                  <a:cubicBezTo>
                    <a:pt x="4211" y="20"/>
                    <a:pt x="4145" y="0"/>
                    <a:pt x="4079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5138046" y="491974"/>
              <a:ext cx="19675" cy="19425"/>
            </a:xfrm>
            <a:custGeom>
              <a:avLst/>
              <a:gdLst/>
              <a:ahLst/>
              <a:cxnLst/>
              <a:rect l="l" t="t" r="r" b="b"/>
              <a:pathLst>
                <a:path w="787" h="777" extrusionOk="0">
                  <a:moveTo>
                    <a:pt x="389" y="0"/>
                  </a:moveTo>
                  <a:cubicBezTo>
                    <a:pt x="179" y="0"/>
                    <a:pt x="0" y="170"/>
                    <a:pt x="0" y="389"/>
                  </a:cubicBezTo>
                  <a:cubicBezTo>
                    <a:pt x="0" y="608"/>
                    <a:pt x="179" y="777"/>
                    <a:pt x="389" y="777"/>
                  </a:cubicBezTo>
                  <a:cubicBezTo>
                    <a:pt x="608" y="777"/>
                    <a:pt x="787" y="608"/>
                    <a:pt x="787" y="389"/>
                  </a:cubicBezTo>
                  <a:cubicBezTo>
                    <a:pt x="787" y="170"/>
                    <a:pt x="608" y="0"/>
                    <a:pt x="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5307049" y="627244"/>
              <a:ext cx="19425" cy="19675"/>
            </a:xfrm>
            <a:custGeom>
              <a:avLst/>
              <a:gdLst/>
              <a:ahLst/>
              <a:cxnLst/>
              <a:rect l="l" t="t" r="r" b="b"/>
              <a:pathLst>
                <a:path w="777" h="787" extrusionOk="0">
                  <a:moveTo>
                    <a:pt x="388" y="0"/>
                  </a:moveTo>
                  <a:cubicBezTo>
                    <a:pt x="169" y="0"/>
                    <a:pt x="0" y="179"/>
                    <a:pt x="0" y="398"/>
                  </a:cubicBezTo>
                  <a:cubicBezTo>
                    <a:pt x="0" y="608"/>
                    <a:pt x="169" y="787"/>
                    <a:pt x="388" y="787"/>
                  </a:cubicBezTo>
                  <a:cubicBezTo>
                    <a:pt x="607" y="787"/>
                    <a:pt x="777" y="608"/>
                    <a:pt x="777" y="398"/>
                  </a:cubicBezTo>
                  <a:cubicBezTo>
                    <a:pt x="777" y="179"/>
                    <a:pt x="607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5203046" y="595597"/>
              <a:ext cx="9725" cy="9975"/>
            </a:xfrm>
            <a:custGeom>
              <a:avLst/>
              <a:gdLst/>
              <a:ahLst/>
              <a:cxnLst/>
              <a:rect l="l" t="t" r="r" b="b"/>
              <a:pathLst>
                <a:path w="389" h="399" extrusionOk="0">
                  <a:moveTo>
                    <a:pt x="199" y="0"/>
                  </a:moveTo>
                  <a:cubicBezTo>
                    <a:pt x="89" y="0"/>
                    <a:pt x="0" y="89"/>
                    <a:pt x="0" y="199"/>
                  </a:cubicBezTo>
                  <a:cubicBezTo>
                    <a:pt x="0" y="308"/>
                    <a:pt x="89" y="398"/>
                    <a:pt x="199" y="398"/>
                  </a:cubicBezTo>
                  <a:cubicBezTo>
                    <a:pt x="308" y="398"/>
                    <a:pt x="388" y="308"/>
                    <a:pt x="388" y="199"/>
                  </a:cubicBezTo>
                  <a:cubicBezTo>
                    <a:pt x="388" y="89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5303907" y="406325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0" y="1"/>
                  </a:moveTo>
                  <a:cubicBezTo>
                    <a:pt x="81" y="1"/>
                    <a:pt x="1" y="81"/>
                    <a:pt x="1" y="190"/>
                  </a:cubicBezTo>
                  <a:cubicBezTo>
                    <a:pt x="1" y="300"/>
                    <a:pt x="81" y="390"/>
                    <a:pt x="190" y="390"/>
                  </a:cubicBezTo>
                  <a:cubicBezTo>
                    <a:pt x="300" y="390"/>
                    <a:pt x="389" y="300"/>
                    <a:pt x="389" y="190"/>
                  </a:cubicBezTo>
                  <a:cubicBezTo>
                    <a:pt x="389" y="81"/>
                    <a:pt x="300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3"/>
          <p:cNvGrpSpPr/>
          <p:nvPr/>
        </p:nvGrpSpPr>
        <p:grpSpPr>
          <a:xfrm rot="1159149">
            <a:off x="7767882" y="274875"/>
            <a:ext cx="773807" cy="988034"/>
            <a:chOff x="5138046" y="406325"/>
            <a:chExt cx="188428" cy="240594"/>
          </a:xfrm>
        </p:grpSpPr>
        <p:sp>
          <p:nvSpPr>
            <p:cNvPr id="370" name="Google Shape;370;p33"/>
            <p:cNvSpPr/>
            <p:nvPr/>
          </p:nvSpPr>
          <p:spPr>
            <a:xfrm>
              <a:off x="5188500" y="471025"/>
              <a:ext cx="131425" cy="124575"/>
            </a:xfrm>
            <a:custGeom>
              <a:avLst/>
              <a:gdLst/>
              <a:ahLst/>
              <a:cxnLst/>
              <a:rect l="l" t="t" r="r" b="b"/>
              <a:pathLst>
                <a:path w="5257" h="4983" extrusionOk="0">
                  <a:moveTo>
                    <a:pt x="3936" y="0"/>
                  </a:moveTo>
                  <a:cubicBezTo>
                    <a:pt x="3898" y="0"/>
                    <a:pt x="3859" y="13"/>
                    <a:pt x="3823" y="41"/>
                  </a:cubicBezTo>
                  <a:lnTo>
                    <a:pt x="2609" y="976"/>
                  </a:lnTo>
                  <a:cubicBezTo>
                    <a:pt x="2574" y="1006"/>
                    <a:pt x="2533" y="1021"/>
                    <a:pt x="2492" y="1021"/>
                  </a:cubicBezTo>
                  <a:cubicBezTo>
                    <a:pt x="2463" y="1021"/>
                    <a:pt x="2435" y="1013"/>
                    <a:pt x="2410" y="996"/>
                  </a:cubicBezTo>
                  <a:lnTo>
                    <a:pt x="1085" y="200"/>
                  </a:lnTo>
                  <a:cubicBezTo>
                    <a:pt x="1056" y="182"/>
                    <a:pt x="1026" y="173"/>
                    <a:pt x="996" y="173"/>
                  </a:cubicBezTo>
                  <a:cubicBezTo>
                    <a:pt x="882" y="173"/>
                    <a:pt x="779" y="293"/>
                    <a:pt x="827" y="419"/>
                  </a:cubicBezTo>
                  <a:lnTo>
                    <a:pt x="1344" y="1863"/>
                  </a:lnTo>
                  <a:cubicBezTo>
                    <a:pt x="1375" y="1932"/>
                    <a:pt x="1355" y="2012"/>
                    <a:pt x="1295" y="2062"/>
                  </a:cubicBezTo>
                  <a:lnTo>
                    <a:pt x="130" y="3077"/>
                  </a:lnTo>
                  <a:cubicBezTo>
                    <a:pt x="1" y="3186"/>
                    <a:pt x="90" y="3396"/>
                    <a:pt x="260" y="3396"/>
                  </a:cubicBezTo>
                  <a:lnTo>
                    <a:pt x="1793" y="3346"/>
                  </a:lnTo>
                  <a:cubicBezTo>
                    <a:pt x="1872" y="3346"/>
                    <a:pt x="1941" y="3385"/>
                    <a:pt x="1972" y="3455"/>
                  </a:cubicBezTo>
                  <a:lnTo>
                    <a:pt x="2569" y="4869"/>
                  </a:lnTo>
                  <a:cubicBezTo>
                    <a:pt x="2602" y="4945"/>
                    <a:pt x="2671" y="4982"/>
                    <a:pt x="2739" y="4982"/>
                  </a:cubicBezTo>
                  <a:cubicBezTo>
                    <a:pt x="2814" y="4982"/>
                    <a:pt x="2887" y="4937"/>
                    <a:pt x="2907" y="4849"/>
                  </a:cubicBezTo>
                  <a:lnTo>
                    <a:pt x="3335" y="3376"/>
                  </a:lnTo>
                  <a:cubicBezTo>
                    <a:pt x="3365" y="3306"/>
                    <a:pt x="3425" y="3246"/>
                    <a:pt x="3494" y="3246"/>
                  </a:cubicBezTo>
                  <a:lnTo>
                    <a:pt x="5027" y="3107"/>
                  </a:lnTo>
                  <a:cubicBezTo>
                    <a:pt x="5197" y="3097"/>
                    <a:pt x="5257" y="2868"/>
                    <a:pt x="5117" y="2779"/>
                  </a:cubicBezTo>
                  <a:lnTo>
                    <a:pt x="3843" y="1912"/>
                  </a:lnTo>
                  <a:cubicBezTo>
                    <a:pt x="3783" y="1872"/>
                    <a:pt x="3753" y="1793"/>
                    <a:pt x="3773" y="1723"/>
                  </a:cubicBezTo>
                  <a:lnTo>
                    <a:pt x="4111" y="220"/>
                  </a:lnTo>
                  <a:cubicBezTo>
                    <a:pt x="4141" y="102"/>
                    <a:pt x="4045" y="0"/>
                    <a:pt x="39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5185025" y="466525"/>
              <a:ext cx="138625" cy="133450"/>
            </a:xfrm>
            <a:custGeom>
              <a:avLst/>
              <a:gdLst/>
              <a:ahLst/>
              <a:cxnLst/>
              <a:rect l="l" t="t" r="r" b="b"/>
              <a:pathLst>
                <a:path w="5545" h="5338" extrusionOk="0">
                  <a:moveTo>
                    <a:pt x="4082" y="360"/>
                  </a:moveTo>
                  <a:lnTo>
                    <a:pt x="3733" y="1864"/>
                  </a:lnTo>
                  <a:cubicBezTo>
                    <a:pt x="3703" y="2003"/>
                    <a:pt x="3763" y="2152"/>
                    <a:pt x="3883" y="2242"/>
                  </a:cubicBezTo>
                  <a:lnTo>
                    <a:pt x="5157" y="3107"/>
                  </a:lnTo>
                  <a:lnTo>
                    <a:pt x="3624" y="3247"/>
                  </a:lnTo>
                  <a:cubicBezTo>
                    <a:pt x="3474" y="3257"/>
                    <a:pt x="3345" y="3357"/>
                    <a:pt x="3305" y="3506"/>
                  </a:cubicBezTo>
                  <a:lnTo>
                    <a:pt x="2877" y="4979"/>
                  </a:lnTo>
                  <a:lnTo>
                    <a:pt x="2270" y="3565"/>
                  </a:lnTo>
                  <a:cubicBezTo>
                    <a:pt x="2210" y="3426"/>
                    <a:pt x="2080" y="3346"/>
                    <a:pt x="1941" y="3346"/>
                  </a:cubicBezTo>
                  <a:lnTo>
                    <a:pt x="1932" y="3346"/>
                  </a:lnTo>
                  <a:lnTo>
                    <a:pt x="388" y="3386"/>
                  </a:lnTo>
                  <a:lnTo>
                    <a:pt x="1553" y="2381"/>
                  </a:lnTo>
                  <a:cubicBezTo>
                    <a:pt x="1662" y="2282"/>
                    <a:pt x="1702" y="2122"/>
                    <a:pt x="1653" y="1983"/>
                  </a:cubicBezTo>
                  <a:lnTo>
                    <a:pt x="1135" y="539"/>
                  </a:lnTo>
                  <a:lnTo>
                    <a:pt x="2459" y="1326"/>
                  </a:lnTo>
                  <a:cubicBezTo>
                    <a:pt x="2513" y="1362"/>
                    <a:pt x="2576" y="1380"/>
                    <a:pt x="2639" y="1380"/>
                  </a:cubicBezTo>
                  <a:cubicBezTo>
                    <a:pt x="2715" y="1380"/>
                    <a:pt x="2792" y="1355"/>
                    <a:pt x="2857" y="1306"/>
                  </a:cubicBezTo>
                  <a:lnTo>
                    <a:pt x="4082" y="360"/>
                  </a:lnTo>
                  <a:close/>
                  <a:moveTo>
                    <a:pt x="4079" y="0"/>
                  </a:moveTo>
                  <a:cubicBezTo>
                    <a:pt x="4001" y="0"/>
                    <a:pt x="3922" y="28"/>
                    <a:pt x="3852" y="81"/>
                  </a:cubicBezTo>
                  <a:lnTo>
                    <a:pt x="2638" y="1017"/>
                  </a:lnTo>
                  <a:lnTo>
                    <a:pt x="1324" y="231"/>
                  </a:lnTo>
                  <a:cubicBezTo>
                    <a:pt x="1262" y="196"/>
                    <a:pt x="1196" y="178"/>
                    <a:pt x="1131" y="178"/>
                  </a:cubicBezTo>
                  <a:cubicBezTo>
                    <a:pt x="1051" y="178"/>
                    <a:pt x="972" y="205"/>
                    <a:pt x="906" y="261"/>
                  </a:cubicBezTo>
                  <a:cubicBezTo>
                    <a:pt x="786" y="360"/>
                    <a:pt x="747" y="519"/>
                    <a:pt x="797" y="659"/>
                  </a:cubicBezTo>
                  <a:lnTo>
                    <a:pt x="1314" y="2112"/>
                  </a:lnTo>
                  <a:lnTo>
                    <a:pt x="160" y="3118"/>
                  </a:lnTo>
                  <a:cubicBezTo>
                    <a:pt x="40" y="3217"/>
                    <a:pt x="0" y="3377"/>
                    <a:pt x="60" y="3526"/>
                  </a:cubicBezTo>
                  <a:cubicBezTo>
                    <a:pt x="110" y="3665"/>
                    <a:pt x="249" y="3755"/>
                    <a:pt x="408" y="3755"/>
                  </a:cubicBezTo>
                  <a:lnTo>
                    <a:pt x="1941" y="3705"/>
                  </a:lnTo>
                  <a:lnTo>
                    <a:pt x="2549" y="5118"/>
                  </a:lnTo>
                  <a:cubicBezTo>
                    <a:pt x="2598" y="5258"/>
                    <a:pt x="2728" y="5337"/>
                    <a:pt x="2877" y="5337"/>
                  </a:cubicBezTo>
                  <a:lnTo>
                    <a:pt x="2897" y="5337"/>
                  </a:lnTo>
                  <a:cubicBezTo>
                    <a:pt x="3046" y="5328"/>
                    <a:pt x="3175" y="5228"/>
                    <a:pt x="3226" y="5078"/>
                  </a:cubicBezTo>
                  <a:lnTo>
                    <a:pt x="3653" y="3605"/>
                  </a:lnTo>
                  <a:lnTo>
                    <a:pt x="5186" y="3466"/>
                  </a:lnTo>
                  <a:cubicBezTo>
                    <a:pt x="5336" y="3456"/>
                    <a:pt x="5465" y="3346"/>
                    <a:pt x="5505" y="3197"/>
                  </a:cubicBezTo>
                  <a:cubicBezTo>
                    <a:pt x="5544" y="3048"/>
                    <a:pt x="5485" y="2899"/>
                    <a:pt x="5356" y="2809"/>
                  </a:cubicBezTo>
                  <a:lnTo>
                    <a:pt x="4082" y="1943"/>
                  </a:lnTo>
                  <a:lnTo>
                    <a:pt x="4430" y="440"/>
                  </a:lnTo>
                  <a:cubicBezTo>
                    <a:pt x="4460" y="291"/>
                    <a:pt x="4400" y="141"/>
                    <a:pt x="4270" y="62"/>
                  </a:cubicBezTo>
                  <a:cubicBezTo>
                    <a:pt x="4211" y="20"/>
                    <a:pt x="4145" y="0"/>
                    <a:pt x="4079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5138046" y="491974"/>
              <a:ext cx="19675" cy="19425"/>
            </a:xfrm>
            <a:custGeom>
              <a:avLst/>
              <a:gdLst/>
              <a:ahLst/>
              <a:cxnLst/>
              <a:rect l="l" t="t" r="r" b="b"/>
              <a:pathLst>
                <a:path w="787" h="777" extrusionOk="0">
                  <a:moveTo>
                    <a:pt x="389" y="0"/>
                  </a:moveTo>
                  <a:cubicBezTo>
                    <a:pt x="179" y="0"/>
                    <a:pt x="0" y="170"/>
                    <a:pt x="0" y="389"/>
                  </a:cubicBezTo>
                  <a:cubicBezTo>
                    <a:pt x="0" y="608"/>
                    <a:pt x="179" y="777"/>
                    <a:pt x="389" y="777"/>
                  </a:cubicBezTo>
                  <a:cubicBezTo>
                    <a:pt x="608" y="777"/>
                    <a:pt x="787" y="608"/>
                    <a:pt x="787" y="389"/>
                  </a:cubicBezTo>
                  <a:cubicBezTo>
                    <a:pt x="787" y="170"/>
                    <a:pt x="608" y="0"/>
                    <a:pt x="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5307049" y="627244"/>
              <a:ext cx="19425" cy="19675"/>
            </a:xfrm>
            <a:custGeom>
              <a:avLst/>
              <a:gdLst/>
              <a:ahLst/>
              <a:cxnLst/>
              <a:rect l="l" t="t" r="r" b="b"/>
              <a:pathLst>
                <a:path w="777" h="787" extrusionOk="0">
                  <a:moveTo>
                    <a:pt x="388" y="0"/>
                  </a:moveTo>
                  <a:cubicBezTo>
                    <a:pt x="169" y="0"/>
                    <a:pt x="0" y="179"/>
                    <a:pt x="0" y="398"/>
                  </a:cubicBezTo>
                  <a:cubicBezTo>
                    <a:pt x="0" y="608"/>
                    <a:pt x="169" y="787"/>
                    <a:pt x="388" y="787"/>
                  </a:cubicBezTo>
                  <a:cubicBezTo>
                    <a:pt x="607" y="787"/>
                    <a:pt x="777" y="608"/>
                    <a:pt x="777" y="398"/>
                  </a:cubicBezTo>
                  <a:cubicBezTo>
                    <a:pt x="777" y="179"/>
                    <a:pt x="607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5203046" y="595597"/>
              <a:ext cx="9725" cy="9975"/>
            </a:xfrm>
            <a:custGeom>
              <a:avLst/>
              <a:gdLst/>
              <a:ahLst/>
              <a:cxnLst/>
              <a:rect l="l" t="t" r="r" b="b"/>
              <a:pathLst>
                <a:path w="389" h="399" extrusionOk="0">
                  <a:moveTo>
                    <a:pt x="199" y="0"/>
                  </a:moveTo>
                  <a:cubicBezTo>
                    <a:pt x="89" y="0"/>
                    <a:pt x="0" y="89"/>
                    <a:pt x="0" y="199"/>
                  </a:cubicBezTo>
                  <a:cubicBezTo>
                    <a:pt x="0" y="308"/>
                    <a:pt x="89" y="398"/>
                    <a:pt x="199" y="398"/>
                  </a:cubicBezTo>
                  <a:cubicBezTo>
                    <a:pt x="308" y="398"/>
                    <a:pt x="388" y="308"/>
                    <a:pt x="388" y="199"/>
                  </a:cubicBezTo>
                  <a:cubicBezTo>
                    <a:pt x="388" y="89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5303907" y="406325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0" y="1"/>
                  </a:moveTo>
                  <a:cubicBezTo>
                    <a:pt x="81" y="1"/>
                    <a:pt x="1" y="81"/>
                    <a:pt x="1" y="190"/>
                  </a:cubicBezTo>
                  <a:cubicBezTo>
                    <a:pt x="1" y="300"/>
                    <a:pt x="81" y="390"/>
                    <a:pt x="190" y="390"/>
                  </a:cubicBezTo>
                  <a:cubicBezTo>
                    <a:pt x="300" y="390"/>
                    <a:pt x="389" y="300"/>
                    <a:pt x="389" y="190"/>
                  </a:cubicBezTo>
                  <a:cubicBezTo>
                    <a:pt x="389" y="81"/>
                    <a:pt x="300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42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Actividades realizadas</a:t>
            </a:r>
            <a:endParaRPr dirty="0"/>
          </a:p>
        </p:txBody>
      </p:sp>
      <p:sp>
        <p:nvSpPr>
          <p:cNvPr id="415" name="Google Shape;415;p35"/>
          <p:cNvSpPr txBox="1">
            <a:spLocks noGrp="1"/>
          </p:cNvSpPr>
          <p:nvPr>
            <p:ph type="subTitle" idx="1"/>
          </p:nvPr>
        </p:nvSpPr>
        <p:spPr>
          <a:xfrm>
            <a:off x="2715641" y="4141621"/>
            <a:ext cx="2865900" cy="10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/>
              <a:t>Se realiza la conexion desde R para que utilice la data que esta en AWS</a:t>
            </a:r>
            <a:endParaRPr sz="1200" dirty="0"/>
          </a:p>
        </p:txBody>
      </p:sp>
      <p:sp>
        <p:nvSpPr>
          <p:cNvPr id="416" name="Google Shape;416;p35"/>
          <p:cNvSpPr txBox="1">
            <a:spLocks noGrp="1"/>
          </p:cNvSpPr>
          <p:nvPr>
            <p:ph type="subTitle" idx="2"/>
          </p:nvPr>
        </p:nvSpPr>
        <p:spPr>
          <a:xfrm>
            <a:off x="2715641" y="3536947"/>
            <a:ext cx="2865900" cy="5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Conexión</a:t>
            </a:r>
            <a:endParaRPr sz="1600" dirty="0"/>
          </a:p>
        </p:txBody>
      </p:sp>
      <p:grpSp>
        <p:nvGrpSpPr>
          <p:cNvPr id="419" name="Google Shape;419;p35"/>
          <p:cNvGrpSpPr/>
          <p:nvPr/>
        </p:nvGrpSpPr>
        <p:grpSpPr>
          <a:xfrm rot="10800000" flipH="1">
            <a:off x="548579" y="473909"/>
            <a:ext cx="526543" cy="672316"/>
            <a:chOff x="5138046" y="406325"/>
            <a:chExt cx="188428" cy="240594"/>
          </a:xfrm>
        </p:grpSpPr>
        <p:sp>
          <p:nvSpPr>
            <p:cNvPr id="420" name="Google Shape;420;p35"/>
            <p:cNvSpPr/>
            <p:nvPr/>
          </p:nvSpPr>
          <p:spPr>
            <a:xfrm>
              <a:off x="5188500" y="471025"/>
              <a:ext cx="131425" cy="124575"/>
            </a:xfrm>
            <a:custGeom>
              <a:avLst/>
              <a:gdLst/>
              <a:ahLst/>
              <a:cxnLst/>
              <a:rect l="l" t="t" r="r" b="b"/>
              <a:pathLst>
                <a:path w="5257" h="4983" extrusionOk="0">
                  <a:moveTo>
                    <a:pt x="3936" y="0"/>
                  </a:moveTo>
                  <a:cubicBezTo>
                    <a:pt x="3898" y="0"/>
                    <a:pt x="3859" y="13"/>
                    <a:pt x="3823" y="41"/>
                  </a:cubicBezTo>
                  <a:lnTo>
                    <a:pt x="2609" y="976"/>
                  </a:lnTo>
                  <a:cubicBezTo>
                    <a:pt x="2574" y="1006"/>
                    <a:pt x="2533" y="1021"/>
                    <a:pt x="2492" y="1021"/>
                  </a:cubicBezTo>
                  <a:cubicBezTo>
                    <a:pt x="2463" y="1021"/>
                    <a:pt x="2435" y="1013"/>
                    <a:pt x="2410" y="996"/>
                  </a:cubicBezTo>
                  <a:lnTo>
                    <a:pt x="1085" y="200"/>
                  </a:lnTo>
                  <a:cubicBezTo>
                    <a:pt x="1056" y="182"/>
                    <a:pt x="1026" y="173"/>
                    <a:pt x="996" y="173"/>
                  </a:cubicBezTo>
                  <a:cubicBezTo>
                    <a:pt x="882" y="173"/>
                    <a:pt x="779" y="293"/>
                    <a:pt x="827" y="419"/>
                  </a:cubicBezTo>
                  <a:lnTo>
                    <a:pt x="1344" y="1863"/>
                  </a:lnTo>
                  <a:cubicBezTo>
                    <a:pt x="1375" y="1932"/>
                    <a:pt x="1355" y="2012"/>
                    <a:pt x="1295" y="2062"/>
                  </a:cubicBezTo>
                  <a:lnTo>
                    <a:pt x="130" y="3077"/>
                  </a:lnTo>
                  <a:cubicBezTo>
                    <a:pt x="1" y="3186"/>
                    <a:pt x="90" y="3396"/>
                    <a:pt x="260" y="3396"/>
                  </a:cubicBezTo>
                  <a:lnTo>
                    <a:pt x="1793" y="3346"/>
                  </a:lnTo>
                  <a:cubicBezTo>
                    <a:pt x="1872" y="3346"/>
                    <a:pt x="1941" y="3385"/>
                    <a:pt x="1972" y="3455"/>
                  </a:cubicBezTo>
                  <a:lnTo>
                    <a:pt x="2569" y="4869"/>
                  </a:lnTo>
                  <a:cubicBezTo>
                    <a:pt x="2602" y="4945"/>
                    <a:pt x="2671" y="4982"/>
                    <a:pt x="2739" y="4982"/>
                  </a:cubicBezTo>
                  <a:cubicBezTo>
                    <a:pt x="2814" y="4982"/>
                    <a:pt x="2887" y="4937"/>
                    <a:pt x="2907" y="4849"/>
                  </a:cubicBezTo>
                  <a:lnTo>
                    <a:pt x="3335" y="3376"/>
                  </a:lnTo>
                  <a:cubicBezTo>
                    <a:pt x="3365" y="3306"/>
                    <a:pt x="3425" y="3246"/>
                    <a:pt x="3494" y="3246"/>
                  </a:cubicBezTo>
                  <a:lnTo>
                    <a:pt x="5027" y="3107"/>
                  </a:lnTo>
                  <a:cubicBezTo>
                    <a:pt x="5197" y="3097"/>
                    <a:pt x="5257" y="2868"/>
                    <a:pt x="5117" y="2779"/>
                  </a:cubicBezTo>
                  <a:lnTo>
                    <a:pt x="3843" y="1912"/>
                  </a:lnTo>
                  <a:cubicBezTo>
                    <a:pt x="3783" y="1872"/>
                    <a:pt x="3753" y="1793"/>
                    <a:pt x="3773" y="1723"/>
                  </a:cubicBezTo>
                  <a:lnTo>
                    <a:pt x="4111" y="220"/>
                  </a:lnTo>
                  <a:cubicBezTo>
                    <a:pt x="4141" y="102"/>
                    <a:pt x="4045" y="0"/>
                    <a:pt x="39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5185025" y="466525"/>
              <a:ext cx="138625" cy="133450"/>
            </a:xfrm>
            <a:custGeom>
              <a:avLst/>
              <a:gdLst/>
              <a:ahLst/>
              <a:cxnLst/>
              <a:rect l="l" t="t" r="r" b="b"/>
              <a:pathLst>
                <a:path w="5545" h="5338" extrusionOk="0">
                  <a:moveTo>
                    <a:pt x="4082" y="360"/>
                  </a:moveTo>
                  <a:lnTo>
                    <a:pt x="3733" y="1864"/>
                  </a:lnTo>
                  <a:cubicBezTo>
                    <a:pt x="3703" y="2003"/>
                    <a:pt x="3763" y="2152"/>
                    <a:pt x="3883" y="2242"/>
                  </a:cubicBezTo>
                  <a:lnTo>
                    <a:pt x="5157" y="3107"/>
                  </a:lnTo>
                  <a:lnTo>
                    <a:pt x="3624" y="3247"/>
                  </a:lnTo>
                  <a:cubicBezTo>
                    <a:pt x="3474" y="3257"/>
                    <a:pt x="3345" y="3357"/>
                    <a:pt x="3305" y="3506"/>
                  </a:cubicBezTo>
                  <a:lnTo>
                    <a:pt x="2877" y="4979"/>
                  </a:lnTo>
                  <a:lnTo>
                    <a:pt x="2270" y="3565"/>
                  </a:lnTo>
                  <a:cubicBezTo>
                    <a:pt x="2210" y="3426"/>
                    <a:pt x="2080" y="3346"/>
                    <a:pt x="1941" y="3346"/>
                  </a:cubicBezTo>
                  <a:lnTo>
                    <a:pt x="1932" y="3346"/>
                  </a:lnTo>
                  <a:lnTo>
                    <a:pt x="388" y="3386"/>
                  </a:lnTo>
                  <a:lnTo>
                    <a:pt x="1553" y="2381"/>
                  </a:lnTo>
                  <a:cubicBezTo>
                    <a:pt x="1662" y="2282"/>
                    <a:pt x="1702" y="2122"/>
                    <a:pt x="1653" y="1983"/>
                  </a:cubicBezTo>
                  <a:lnTo>
                    <a:pt x="1135" y="539"/>
                  </a:lnTo>
                  <a:lnTo>
                    <a:pt x="2459" y="1326"/>
                  </a:lnTo>
                  <a:cubicBezTo>
                    <a:pt x="2513" y="1362"/>
                    <a:pt x="2576" y="1380"/>
                    <a:pt x="2639" y="1380"/>
                  </a:cubicBezTo>
                  <a:cubicBezTo>
                    <a:pt x="2715" y="1380"/>
                    <a:pt x="2792" y="1355"/>
                    <a:pt x="2857" y="1306"/>
                  </a:cubicBezTo>
                  <a:lnTo>
                    <a:pt x="4082" y="360"/>
                  </a:lnTo>
                  <a:close/>
                  <a:moveTo>
                    <a:pt x="4079" y="0"/>
                  </a:moveTo>
                  <a:cubicBezTo>
                    <a:pt x="4001" y="0"/>
                    <a:pt x="3922" y="28"/>
                    <a:pt x="3852" y="81"/>
                  </a:cubicBezTo>
                  <a:lnTo>
                    <a:pt x="2638" y="1017"/>
                  </a:lnTo>
                  <a:lnTo>
                    <a:pt x="1324" y="231"/>
                  </a:lnTo>
                  <a:cubicBezTo>
                    <a:pt x="1262" y="196"/>
                    <a:pt x="1196" y="178"/>
                    <a:pt x="1131" y="178"/>
                  </a:cubicBezTo>
                  <a:cubicBezTo>
                    <a:pt x="1051" y="178"/>
                    <a:pt x="972" y="205"/>
                    <a:pt x="906" y="261"/>
                  </a:cubicBezTo>
                  <a:cubicBezTo>
                    <a:pt x="786" y="360"/>
                    <a:pt x="747" y="519"/>
                    <a:pt x="797" y="659"/>
                  </a:cubicBezTo>
                  <a:lnTo>
                    <a:pt x="1314" y="2112"/>
                  </a:lnTo>
                  <a:lnTo>
                    <a:pt x="160" y="3118"/>
                  </a:lnTo>
                  <a:cubicBezTo>
                    <a:pt x="40" y="3217"/>
                    <a:pt x="0" y="3377"/>
                    <a:pt x="60" y="3526"/>
                  </a:cubicBezTo>
                  <a:cubicBezTo>
                    <a:pt x="110" y="3665"/>
                    <a:pt x="249" y="3755"/>
                    <a:pt x="408" y="3755"/>
                  </a:cubicBezTo>
                  <a:lnTo>
                    <a:pt x="1941" y="3705"/>
                  </a:lnTo>
                  <a:lnTo>
                    <a:pt x="2549" y="5118"/>
                  </a:lnTo>
                  <a:cubicBezTo>
                    <a:pt x="2598" y="5258"/>
                    <a:pt x="2728" y="5337"/>
                    <a:pt x="2877" y="5337"/>
                  </a:cubicBezTo>
                  <a:lnTo>
                    <a:pt x="2897" y="5337"/>
                  </a:lnTo>
                  <a:cubicBezTo>
                    <a:pt x="3046" y="5328"/>
                    <a:pt x="3175" y="5228"/>
                    <a:pt x="3226" y="5078"/>
                  </a:cubicBezTo>
                  <a:lnTo>
                    <a:pt x="3653" y="3605"/>
                  </a:lnTo>
                  <a:lnTo>
                    <a:pt x="5186" y="3466"/>
                  </a:lnTo>
                  <a:cubicBezTo>
                    <a:pt x="5336" y="3456"/>
                    <a:pt x="5465" y="3346"/>
                    <a:pt x="5505" y="3197"/>
                  </a:cubicBezTo>
                  <a:cubicBezTo>
                    <a:pt x="5544" y="3048"/>
                    <a:pt x="5485" y="2899"/>
                    <a:pt x="5356" y="2809"/>
                  </a:cubicBezTo>
                  <a:lnTo>
                    <a:pt x="4082" y="1943"/>
                  </a:lnTo>
                  <a:lnTo>
                    <a:pt x="4430" y="440"/>
                  </a:lnTo>
                  <a:cubicBezTo>
                    <a:pt x="4460" y="291"/>
                    <a:pt x="4400" y="141"/>
                    <a:pt x="4270" y="62"/>
                  </a:cubicBezTo>
                  <a:cubicBezTo>
                    <a:pt x="4211" y="20"/>
                    <a:pt x="4145" y="0"/>
                    <a:pt x="4079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5138046" y="491974"/>
              <a:ext cx="19675" cy="19425"/>
            </a:xfrm>
            <a:custGeom>
              <a:avLst/>
              <a:gdLst/>
              <a:ahLst/>
              <a:cxnLst/>
              <a:rect l="l" t="t" r="r" b="b"/>
              <a:pathLst>
                <a:path w="787" h="777" extrusionOk="0">
                  <a:moveTo>
                    <a:pt x="389" y="0"/>
                  </a:moveTo>
                  <a:cubicBezTo>
                    <a:pt x="179" y="0"/>
                    <a:pt x="0" y="170"/>
                    <a:pt x="0" y="389"/>
                  </a:cubicBezTo>
                  <a:cubicBezTo>
                    <a:pt x="0" y="608"/>
                    <a:pt x="179" y="777"/>
                    <a:pt x="389" y="777"/>
                  </a:cubicBezTo>
                  <a:cubicBezTo>
                    <a:pt x="608" y="777"/>
                    <a:pt x="787" y="608"/>
                    <a:pt x="787" y="389"/>
                  </a:cubicBezTo>
                  <a:cubicBezTo>
                    <a:pt x="787" y="170"/>
                    <a:pt x="608" y="0"/>
                    <a:pt x="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5307049" y="627244"/>
              <a:ext cx="19425" cy="19675"/>
            </a:xfrm>
            <a:custGeom>
              <a:avLst/>
              <a:gdLst/>
              <a:ahLst/>
              <a:cxnLst/>
              <a:rect l="l" t="t" r="r" b="b"/>
              <a:pathLst>
                <a:path w="777" h="787" extrusionOk="0">
                  <a:moveTo>
                    <a:pt x="388" y="0"/>
                  </a:moveTo>
                  <a:cubicBezTo>
                    <a:pt x="169" y="0"/>
                    <a:pt x="0" y="179"/>
                    <a:pt x="0" y="398"/>
                  </a:cubicBezTo>
                  <a:cubicBezTo>
                    <a:pt x="0" y="608"/>
                    <a:pt x="169" y="787"/>
                    <a:pt x="388" y="787"/>
                  </a:cubicBezTo>
                  <a:cubicBezTo>
                    <a:pt x="607" y="787"/>
                    <a:pt x="777" y="608"/>
                    <a:pt x="777" y="398"/>
                  </a:cubicBezTo>
                  <a:cubicBezTo>
                    <a:pt x="777" y="179"/>
                    <a:pt x="607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5203046" y="595597"/>
              <a:ext cx="9725" cy="9975"/>
            </a:xfrm>
            <a:custGeom>
              <a:avLst/>
              <a:gdLst/>
              <a:ahLst/>
              <a:cxnLst/>
              <a:rect l="l" t="t" r="r" b="b"/>
              <a:pathLst>
                <a:path w="389" h="399" extrusionOk="0">
                  <a:moveTo>
                    <a:pt x="199" y="0"/>
                  </a:moveTo>
                  <a:cubicBezTo>
                    <a:pt x="89" y="0"/>
                    <a:pt x="0" y="89"/>
                    <a:pt x="0" y="199"/>
                  </a:cubicBezTo>
                  <a:cubicBezTo>
                    <a:pt x="0" y="308"/>
                    <a:pt x="89" y="398"/>
                    <a:pt x="199" y="398"/>
                  </a:cubicBezTo>
                  <a:cubicBezTo>
                    <a:pt x="308" y="398"/>
                    <a:pt x="388" y="308"/>
                    <a:pt x="388" y="199"/>
                  </a:cubicBezTo>
                  <a:cubicBezTo>
                    <a:pt x="388" y="89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5303907" y="406325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0" y="1"/>
                  </a:moveTo>
                  <a:cubicBezTo>
                    <a:pt x="81" y="1"/>
                    <a:pt x="1" y="81"/>
                    <a:pt x="1" y="190"/>
                  </a:cubicBezTo>
                  <a:cubicBezTo>
                    <a:pt x="1" y="300"/>
                    <a:pt x="81" y="390"/>
                    <a:pt x="190" y="390"/>
                  </a:cubicBezTo>
                  <a:cubicBezTo>
                    <a:pt x="300" y="390"/>
                    <a:pt x="389" y="300"/>
                    <a:pt x="389" y="190"/>
                  </a:cubicBezTo>
                  <a:cubicBezTo>
                    <a:pt x="389" y="81"/>
                    <a:pt x="300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" name="Imagen 30"/>
          <p:cNvPicPr/>
          <p:nvPr/>
        </p:nvPicPr>
        <p:blipFill>
          <a:blip r:embed="rId3"/>
          <a:stretch>
            <a:fillRect/>
          </a:stretch>
        </p:blipFill>
        <p:spPr>
          <a:xfrm>
            <a:off x="4817327" y="1907584"/>
            <a:ext cx="3256156" cy="12259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4" name="Picture 2" descr="RStudio en Debian Jessie de 64 bits – Proyectos Be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459" y="428493"/>
            <a:ext cx="717732" cy="71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Imagen 36" descr="C:\Users\Propietario\Downloads\Diagrama de Gestión de datos (3)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56" y="1580287"/>
            <a:ext cx="3869842" cy="18829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6866" y="441743"/>
            <a:ext cx="7324800" cy="572700"/>
          </a:xfrm>
        </p:spPr>
        <p:txBody>
          <a:bodyPr/>
          <a:lstStyle/>
          <a:p>
            <a:r>
              <a:rPr lang="en" dirty="0"/>
              <a:t>Actividades realizadas</a:t>
            </a:r>
            <a:endParaRPr lang="es-PE" dirty="0"/>
          </a:p>
        </p:txBody>
      </p:sp>
      <p:sp>
        <p:nvSpPr>
          <p:cNvPr id="7" name="Google Shape;417;p35"/>
          <p:cNvSpPr txBox="1">
            <a:spLocks/>
          </p:cNvSpPr>
          <p:nvPr/>
        </p:nvSpPr>
        <p:spPr>
          <a:xfrm>
            <a:off x="2551431" y="4206786"/>
            <a:ext cx="2865900" cy="81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s-ES" sz="1200" dirty="0"/>
              <a:t>La variable que indica el tipo secundario del </a:t>
            </a:r>
            <a:r>
              <a:rPr lang="es-ES" sz="1200" dirty="0" err="1"/>
              <a:t>Pokemón</a:t>
            </a:r>
            <a:r>
              <a:rPr lang="es-ES" sz="1200" dirty="0"/>
              <a:t> presenta 386 datos faltantes que fueron imputados.</a:t>
            </a:r>
          </a:p>
        </p:txBody>
      </p:sp>
      <p:sp>
        <p:nvSpPr>
          <p:cNvPr id="8" name="Google Shape;418;p35"/>
          <p:cNvSpPr txBox="1">
            <a:spLocks/>
          </p:cNvSpPr>
          <p:nvPr/>
        </p:nvSpPr>
        <p:spPr>
          <a:xfrm>
            <a:off x="2551431" y="3631287"/>
            <a:ext cx="2865900" cy="5310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dist="381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Poppins"/>
              <a:buNone/>
              <a:defRPr sz="22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s-ES" sz="1400" dirty="0"/>
              <a:t>Datos perdidos e Imputación</a:t>
            </a:r>
          </a:p>
        </p:txBody>
      </p:sp>
      <p:pic>
        <p:nvPicPr>
          <p:cNvPr id="9" name="Imagen 8" descr="C:\Users\Propietario\Downloads\GRAFICA_DATOS_FALTANT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37" y="1185862"/>
            <a:ext cx="3111190" cy="2271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C:\Users\Propietario\Downloads\GRAFICA_DATOS_FALTANTES_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906" y="1185862"/>
            <a:ext cx="2564781" cy="2271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419;p35"/>
          <p:cNvGrpSpPr/>
          <p:nvPr/>
        </p:nvGrpSpPr>
        <p:grpSpPr>
          <a:xfrm rot="10800000" flipH="1">
            <a:off x="510521" y="513546"/>
            <a:ext cx="526543" cy="672316"/>
            <a:chOff x="5138046" y="406325"/>
            <a:chExt cx="188428" cy="240594"/>
          </a:xfrm>
        </p:grpSpPr>
        <p:sp>
          <p:nvSpPr>
            <p:cNvPr id="12" name="Google Shape;420;p35"/>
            <p:cNvSpPr/>
            <p:nvPr/>
          </p:nvSpPr>
          <p:spPr>
            <a:xfrm>
              <a:off x="5188500" y="471025"/>
              <a:ext cx="131425" cy="124575"/>
            </a:xfrm>
            <a:custGeom>
              <a:avLst/>
              <a:gdLst/>
              <a:ahLst/>
              <a:cxnLst/>
              <a:rect l="l" t="t" r="r" b="b"/>
              <a:pathLst>
                <a:path w="5257" h="4983" extrusionOk="0">
                  <a:moveTo>
                    <a:pt x="3936" y="0"/>
                  </a:moveTo>
                  <a:cubicBezTo>
                    <a:pt x="3898" y="0"/>
                    <a:pt x="3859" y="13"/>
                    <a:pt x="3823" y="41"/>
                  </a:cubicBezTo>
                  <a:lnTo>
                    <a:pt x="2609" y="976"/>
                  </a:lnTo>
                  <a:cubicBezTo>
                    <a:pt x="2574" y="1006"/>
                    <a:pt x="2533" y="1021"/>
                    <a:pt x="2492" y="1021"/>
                  </a:cubicBezTo>
                  <a:cubicBezTo>
                    <a:pt x="2463" y="1021"/>
                    <a:pt x="2435" y="1013"/>
                    <a:pt x="2410" y="996"/>
                  </a:cubicBezTo>
                  <a:lnTo>
                    <a:pt x="1085" y="200"/>
                  </a:lnTo>
                  <a:cubicBezTo>
                    <a:pt x="1056" y="182"/>
                    <a:pt x="1026" y="173"/>
                    <a:pt x="996" y="173"/>
                  </a:cubicBezTo>
                  <a:cubicBezTo>
                    <a:pt x="882" y="173"/>
                    <a:pt x="779" y="293"/>
                    <a:pt x="827" y="419"/>
                  </a:cubicBezTo>
                  <a:lnTo>
                    <a:pt x="1344" y="1863"/>
                  </a:lnTo>
                  <a:cubicBezTo>
                    <a:pt x="1375" y="1932"/>
                    <a:pt x="1355" y="2012"/>
                    <a:pt x="1295" y="2062"/>
                  </a:cubicBezTo>
                  <a:lnTo>
                    <a:pt x="130" y="3077"/>
                  </a:lnTo>
                  <a:cubicBezTo>
                    <a:pt x="1" y="3186"/>
                    <a:pt x="90" y="3396"/>
                    <a:pt x="260" y="3396"/>
                  </a:cubicBezTo>
                  <a:lnTo>
                    <a:pt x="1793" y="3346"/>
                  </a:lnTo>
                  <a:cubicBezTo>
                    <a:pt x="1872" y="3346"/>
                    <a:pt x="1941" y="3385"/>
                    <a:pt x="1972" y="3455"/>
                  </a:cubicBezTo>
                  <a:lnTo>
                    <a:pt x="2569" y="4869"/>
                  </a:lnTo>
                  <a:cubicBezTo>
                    <a:pt x="2602" y="4945"/>
                    <a:pt x="2671" y="4982"/>
                    <a:pt x="2739" y="4982"/>
                  </a:cubicBezTo>
                  <a:cubicBezTo>
                    <a:pt x="2814" y="4982"/>
                    <a:pt x="2887" y="4937"/>
                    <a:pt x="2907" y="4849"/>
                  </a:cubicBezTo>
                  <a:lnTo>
                    <a:pt x="3335" y="3376"/>
                  </a:lnTo>
                  <a:cubicBezTo>
                    <a:pt x="3365" y="3306"/>
                    <a:pt x="3425" y="3246"/>
                    <a:pt x="3494" y="3246"/>
                  </a:cubicBezTo>
                  <a:lnTo>
                    <a:pt x="5027" y="3107"/>
                  </a:lnTo>
                  <a:cubicBezTo>
                    <a:pt x="5197" y="3097"/>
                    <a:pt x="5257" y="2868"/>
                    <a:pt x="5117" y="2779"/>
                  </a:cubicBezTo>
                  <a:lnTo>
                    <a:pt x="3843" y="1912"/>
                  </a:lnTo>
                  <a:cubicBezTo>
                    <a:pt x="3783" y="1872"/>
                    <a:pt x="3753" y="1793"/>
                    <a:pt x="3773" y="1723"/>
                  </a:cubicBezTo>
                  <a:lnTo>
                    <a:pt x="4111" y="220"/>
                  </a:lnTo>
                  <a:cubicBezTo>
                    <a:pt x="4141" y="102"/>
                    <a:pt x="4045" y="0"/>
                    <a:pt x="39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1;p35"/>
            <p:cNvSpPr/>
            <p:nvPr/>
          </p:nvSpPr>
          <p:spPr>
            <a:xfrm>
              <a:off x="5185025" y="466525"/>
              <a:ext cx="138625" cy="133450"/>
            </a:xfrm>
            <a:custGeom>
              <a:avLst/>
              <a:gdLst/>
              <a:ahLst/>
              <a:cxnLst/>
              <a:rect l="l" t="t" r="r" b="b"/>
              <a:pathLst>
                <a:path w="5545" h="5338" extrusionOk="0">
                  <a:moveTo>
                    <a:pt x="4082" y="360"/>
                  </a:moveTo>
                  <a:lnTo>
                    <a:pt x="3733" y="1864"/>
                  </a:lnTo>
                  <a:cubicBezTo>
                    <a:pt x="3703" y="2003"/>
                    <a:pt x="3763" y="2152"/>
                    <a:pt x="3883" y="2242"/>
                  </a:cubicBezTo>
                  <a:lnTo>
                    <a:pt x="5157" y="3107"/>
                  </a:lnTo>
                  <a:lnTo>
                    <a:pt x="3624" y="3247"/>
                  </a:lnTo>
                  <a:cubicBezTo>
                    <a:pt x="3474" y="3257"/>
                    <a:pt x="3345" y="3357"/>
                    <a:pt x="3305" y="3506"/>
                  </a:cubicBezTo>
                  <a:lnTo>
                    <a:pt x="2877" y="4979"/>
                  </a:lnTo>
                  <a:lnTo>
                    <a:pt x="2270" y="3565"/>
                  </a:lnTo>
                  <a:cubicBezTo>
                    <a:pt x="2210" y="3426"/>
                    <a:pt x="2080" y="3346"/>
                    <a:pt x="1941" y="3346"/>
                  </a:cubicBezTo>
                  <a:lnTo>
                    <a:pt x="1932" y="3346"/>
                  </a:lnTo>
                  <a:lnTo>
                    <a:pt x="388" y="3386"/>
                  </a:lnTo>
                  <a:lnTo>
                    <a:pt x="1553" y="2381"/>
                  </a:lnTo>
                  <a:cubicBezTo>
                    <a:pt x="1662" y="2282"/>
                    <a:pt x="1702" y="2122"/>
                    <a:pt x="1653" y="1983"/>
                  </a:cubicBezTo>
                  <a:lnTo>
                    <a:pt x="1135" y="539"/>
                  </a:lnTo>
                  <a:lnTo>
                    <a:pt x="2459" y="1326"/>
                  </a:lnTo>
                  <a:cubicBezTo>
                    <a:pt x="2513" y="1362"/>
                    <a:pt x="2576" y="1380"/>
                    <a:pt x="2639" y="1380"/>
                  </a:cubicBezTo>
                  <a:cubicBezTo>
                    <a:pt x="2715" y="1380"/>
                    <a:pt x="2792" y="1355"/>
                    <a:pt x="2857" y="1306"/>
                  </a:cubicBezTo>
                  <a:lnTo>
                    <a:pt x="4082" y="360"/>
                  </a:lnTo>
                  <a:close/>
                  <a:moveTo>
                    <a:pt x="4079" y="0"/>
                  </a:moveTo>
                  <a:cubicBezTo>
                    <a:pt x="4001" y="0"/>
                    <a:pt x="3922" y="28"/>
                    <a:pt x="3852" y="81"/>
                  </a:cubicBezTo>
                  <a:lnTo>
                    <a:pt x="2638" y="1017"/>
                  </a:lnTo>
                  <a:lnTo>
                    <a:pt x="1324" y="231"/>
                  </a:lnTo>
                  <a:cubicBezTo>
                    <a:pt x="1262" y="196"/>
                    <a:pt x="1196" y="178"/>
                    <a:pt x="1131" y="178"/>
                  </a:cubicBezTo>
                  <a:cubicBezTo>
                    <a:pt x="1051" y="178"/>
                    <a:pt x="972" y="205"/>
                    <a:pt x="906" y="261"/>
                  </a:cubicBezTo>
                  <a:cubicBezTo>
                    <a:pt x="786" y="360"/>
                    <a:pt x="747" y="519"/>
                    <a:pt x="797" y="659"/>
                  </a:cubicBezTo>
                  <a:lnTo>
                    <a:pt x="1314" y="2112"/>
                  </a:lnTo>
                  <a:lnTo>
                    <a:pt x="160" y="3118"/>
                  </a:lnTo>
                  <a:cubicBezTo>
                    <a:pt x="40" y="3217"/>
                    <a:pt x="0" y="3377"/>
                    <a:pt x="60" y="3526"/>
                  </a:cubicBezTo>
                  <a:cubicBezTo>
                    <a:pt x="110" y="3665"/>
                    <a:pt x="249" y="3755"/>
                    <a:pt x="408" y="3755"/>
                  </a:cubicBezTo>
                  <a:lnTo>
                    <a:pt x="1941" y="3705"/>
                  </a:lnTo>
                  <a:lnTo>
                    <a:pt x="2549" y="5118"/>
                  </a:lnTo>
                  <a:cubicBezTo>
                    <a:pt x="2598" y="5258"/>
                    <a:pt x="2728" y="5337"/>
                    <a:pt x="2877" y="5337"/>
                  </a:cubicBezTo>
                  <a:lnTo>
                    <a:pt x="2897" y="5337"/>
                  </a:lnTo>
                  <a:cubicBezTo>
                    <a:pt x="3046" y="5328"/>
                    <a:pt x="3175" y="5228"/>
                    <a:pt x="3226" y="5078"/>
                  </a:cubicBezTo>
                  <a:lnTo>
                    <a:pt x="3653" y="3605"/>
                  </a:lnTo>
                  <a:lnTo>
                    <a:pt x="5186" y="3466"/>
                  </a:lnTo>
                  <a:cubicBezTo>
                    <a:pt x="5336" y="3456"/>
                    <a:pt x="5465" y="3346"/>
                    <a:pt x="5505" y="3197"/>
                  </a:cubicBezTo>
                  <a:cubicBezTo>
                    <a:pt x="5544" y="3048"/>
                    <a:pt x="5485" y="2899"/>
                    <a:pt x="5356" y="2809"/>
                  </a:cubicBezTo>
                  <a:lnTo>
                    <a:pt x="4082" y="1943"/>
                  </a:lnTo>
                  <a:lnTo>
                    <a:pt x="4430" y="440"/>
                  </a:lnTo>
                  <a:cubicBezTo>
                    <a:pt x="4460" y="291"/>
                    <a:pt x="4400" y="141"/>
                    <a:pt x="4270" y="62"/>
                  </a:cubicBezTo>
                  <a:cubicBezTo>
                    <a:pt x="4211" y="20"/>
                    <a:pt x="4145" y="0"/>
                    <a:pt x="4079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2;p35"/>
            <p:cNvSpPr/>
            <p:nvPr/>
          </p:nvSpPr>
          <p:spPr>
            <a:xfrm>
              <a:off x="5138046" y="491974"/>
              <a:ext cx="19675" cy="19425"/>
            </a:xfrm>
            <a:custGeom>
              <a:avLst/>
              <a:gdLst/>
              <a:ahLst/>
              <a:cxnLst/>
              <a:rect l="l" t="t" r="r" b="b"/>
              <a:pathLst>
                <a:path w="787" h="777" extrusionOk="0">
                  <a:moveTo>
                    <a:pt x="389" y="0"/>
                  </a:moveTo>
                  <a:cubicBezTo>
                    <a:pt x="179" y="0"/>
                    <a:pt x="0" y="170"/>
                    <a:pt x="0" y="389"/>
                  </a:cubicBezTo>
                  <a:cubicBezTo>
                    <a:pt x="0" y="608"/>
                    <a:pt x="179" y="777"/>
                    <a:pt x="389" y="777"/>
                  </a:cubicBezTo>
                  <a:cubicBezTo>
                    <a:pt x="608" y="777"/>
                    <a:pt x="787" y="608"/>
                    <a:pt x="787" y="389"/>
                  </a:cubicBezTo>
                  <a:cubicBezTo>
                    <a:pt x="787" y="170"/>
                    <a:pt x="608" y="0"/>
                    <a:pt x="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3;p35"/>
            <p:cNvSpPr/>
            <p:nvPr/>
          </p:nvSpPr>
          <p:spPr>
            <a:xfrm>
              <a:off x="5307049" y="627244"/>
              <a:ext cx="19425" cy="19675"/>
            </a:xfrm>
            <a:custGeom>
              <a:avLst/>
              <a:gdLst/>
              <a:ahLst/>
              <a:cxnLst/>
              <a:rect l="l" t="t" r="r" b="b"/>
              <a:pathLst>
                <a:path w="777" h="787" extrusionOk="0">
                  <a:moveTo>
                    <a:pt x="388" y="0"/>
                  </a:moveTo>
                  <a:cubicBezTo>
                    <a:pt x="169" y="0"/>
                    <a:pt x="0" y="179"/>
                    <a:pt x="0" y="398"/>
                  </a:cubicBezTo>
                  <a:cubicBezTo>
                    <a:pt x="0" y="608"/>
                    <a:pt x="169" y="787"/>
                    <a:pt x="388" y="787"/>
                  </a:cubicBezTo>
                  <a:cubicBezTo>
                    <a:pt x="607" y="787"/>
                    <a:pt x="777" y="608"/>
                    <a:pt x="777" y="398"/>
                  </a:cubicBezTo>
                  <a:cubicBezTo>
                    <a:pt x="777" y="179"/>
                    <a:pt x="607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4;p35"/>
            <p:cNvSpPr/>
            <p:nvPr/>
          </p:nvSpPr>
          <p:spPr>
            <a:xfrm>
              <a:off x="5203046" y="595597"/>
              <a:ext cx="9725" cy="9975"/>
            </a:xfrm>
            <a:custGeom>
              <a:avLst/>
              <a:gdLst/>
              <a:ahLst/>
              <a:cxnLst/>
              <a:rect l="l" t="t" r="r" b="b"/>
              <a:pathLst>
                <a:path w="389" h="399" extrusionOk="0">
                  <a:moveTo>
                    <a:pt x="199" y="0"/>
                  </a:moveTo>
                  <a:cubicBezTo>
                    <a:pt x="89" y="0"/>
                    <a:pt x="0" y="89"/>
                    <a:pt x="0" y="199"/>
                  </a:cubicBezTo>
                  <a:cubicBezTo>
                    <a:pt x="0" y="308"/>
                    <a:pt x="89" y="398"/>
                    <a:pt x="199" y="398"/>
                  </a:cubicBezTo>
                  <a:cubicBezTo>
                    <a:pt x="308" y="398"/>
                    <a:pt x="388" y="308"/>
                    <a:pt x="388" y="199"/>
                  </a:cubicBezTo>
                  <a:cubicBezTo>
                    <a:pt x="388" y="89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5;p35"/>
            <p:cNvSpPr/>
            <p:nvPr/>
          </p:nvSpPr>
          <p:spPr>
            <a:xfrm>
              <a:off x="5303907" y="406325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0" y="1"/>
                  </a:moveTo>
                  <a:cubicBezTo>
                    <a:pt x="81" y="1"/>
                    <a:pt x="1" y="81"/>
                    <a:pt x="1" y="190"/>
                  </a:cubicBezTo>
                  <a:cubicBezTo>
                    <a:pt x="1" y="300"/>
                    <a:pt x="81" y="390"/>
                    <a:pt x="190" y="390"/>
                  </a:cubicBezTo>
                  <a:cubicBezTo>
                    <a:pt x="300" y="390"/>
                    <a:pt x="389" y="300"/>
                    <a:pt x="389" y="190"/>
                  </a:cubicBezTo>
                  <a:cubicBezTo>
                    <a:pt x="389" y="81"/>
                    <a:pt x="300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3092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nguage Arts Subject for Elementary - 2nd Grade: Writing by Slidesgo">
  <a:themeElements>
    <a:clrScheme name="Simple Light">
      <a:dk1>
        <a:srgbClr val="191919"/>
      </a:dk1>
      <a:lt1>
        <a:srgbClr val="424242"/>
      </a:lt1>
      <a:dk2>
        <a:srgbClr val="F11C2C"/>
      </a:dk2>
      <a:lt2>
        <a:srgbClr val="CC192E"/>
      </a:lt2>
      <a:accent1>
        <a:srgbClr val="F4C136"/>
      </a:accent1>
      <a:accent2>
        <a:srgbClr val="FEDC37"/>
      </a:accent2>
      <a:accent3>
        <a:srgbClr val="20B7F0"/>
      </a:accent3>
      <a:accent4>
        <a:srgbClr val="19A3CE"/>
      </a:accent4>
      <a:accent5>
        <a:srgbClr val="1E84E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401</Words>
  <Application>Microsoft Office PowerPoint</Application>
  <PresentationFormat>Presentación en pantalla (16:9)</PresentationFormat>
  <Paragraphs>68</Paragraphs>
  <Slides>15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Barlow</vt:lpstr>
      <vt:lpstr>Poppins</vt:lpstr>
      <vt:lpstr>Arial</vt:lpstr>
      <vt:lpstr>Red Hat Text</vt:lpstr>
      <vt:lpstr>Language Arts Subject for Elementary - 2nd Grade: Writing by Slidesgo</vt:lpstr>
      <vt:lpstr>GESTIÓN DE DATOS: Análisis y visualización de la data Pokémon en AWS y R</vt:lpstr>
      <vt:lpstr>01</vt:lpstr>
      <vt:lpstr>FUENTE DE DATOS</vt:lpstr>
      <vt:lpstr>Descripción data</vt:lpstr>
      <vt:lpstr>ALMACENAMIENTO</vt:lpstr>
      <vt:lpstr>Pasos almacenar data</vt:lpstr>
      <vt:lpstr>Procesamiento</vt:lpstr>
      <vt:lpstr>Actividades realizadas</vt:lpstr>
      <vt:lpstr>Actividades realizadas</vt:lpstr>
      <vt:lpstr>Actividades realizadas</vt:lpstr>
      <vt:lpstr>Actividades realizadas</vt:lpstr>
      <vt:lpstr>Actividades realizadas</vt:lpstr>
      <vt:lpstr>Visualización</vt:lpstr>
      <vt:lpstr>CONCLUSIONES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ARTS SUBJECT FOR ELEMENTARY: WRITING</dc:title>
  <dc:creator>CARMEN ISMELDA NIQUE CHACON</dc:creator>
  <cp:lastModifiedBy>Propietario</cp:lastModifiedBy>
  <cp:revision>27</cp:revision>
  <dcterms:modified xsi:type="dcterms:W3CDTF">2021-07-27T05:12:19Z</dcterms:modified>
</cp:coreProperties>
</file>