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0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2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9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6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3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33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5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1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74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32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43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3668-8020-45F9-A2F9-821E36B4080B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A51F-DE85-4972-8201-78886B6C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38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71525"/>
            <a:ext cx="96012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2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52487"/>
            <a:ext cx="89725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0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10058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8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809625"/>
            <a:ext cx="98869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4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871537"/>
            <a:ext cx="100107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666750"/>
            <a:ext cx="90106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757237"/>
            <a:ext cx="9496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738187"/>
            <a:ext cx="9782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771525"/>
            <a:ext cx="97821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57250"/>
            <a:ext cx="9572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866775"/>
            <a:ext cx="101155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842962"/>
            <a:ext cx="95440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661987"/>
            <a:ext cx="96297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709612"/>
            <a:ext cx="9696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02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</dc:creator>
  <cp:lastModifiedBy>inma</cp:lastModifiedBy>
  <cp:revision>2</cp:revision>
  <dcterms:created xsi:type="dcterms:W3CDTF">2019-10-06T19:13:32Z</dcterms:created>
  <dcterms:modified xsi:type="dcterms:W3CDTF">2019-10-06T19:35:15Z</dcterms:modified>
</cp:coreProperties>
</file>