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64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026966" y="2335696"/>
            <a:ext cx="5851428" cy="17791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1954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9604534" y="4806195"/>
            <a:ext cx="3726180" cy="11672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Bases de Datos</a:t>
            </a:r>
          </a:p>
          <a:p>
            <a:pPr marL="0" indent="0" algn="r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Raúl </a:t>
            </a:r>
            <a:r>
              <a:rPr lang="en-US" sz="2187" b="1" dirty="0" err="1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Hernán</a:t>
            </a:r>
            <a:r>
              <a:rPr lang="en-US" sz="2187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 Pinto Ocampo</a:t>
            </a:r>
            <a:endParaRPr lang="en-US" sz="21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12489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¿Qué es Neo4j?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6319599" y="24501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500932" y="249185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7041713" y="2526506"/>
            <a:ext cx="259115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Base de datos gráfica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7041713" y="309586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es una base de datos gráfica diseñada para trabajar con grandes volúmenes de datos interconectados que necesitan ser consultados en tiempo real.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485" y="245018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316528" y="2491859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10891599" y="252650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Modelo de grafo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891599" y="3095863"/>
            <a:ext cx="290560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 basa en el modelo de grafo, que representa los datos utilizando nodos que representan entidades y relaciones que conectan los nodos.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19599" y="562403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70452" y="566570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7041713" y="57003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Lenguaje Cypher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041713" y="6269712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Cypher es el lenguaje de consulta utilizado en Neo4j para realizar consultas y manipular los datos almacenados en la base de datos.</a:t>
            </a:r>
            <a:endParaRPr lang="en-US" sz="175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335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508647" y="591383"/>
            <a:ext cx="4300538" cy="671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291"/>
              </a:lnSpc>
              <a:buNone/>
            </a:pPr>
            <a:r>
              <a:rPr lang="en-US" sz="4233" b="1" kern="0" spc="-127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Historia de Neo4j</a:t>
            </a:r>
            <a:endParaRPr lang="en-US" sz="4233" dirty="0"/>
          </a:p>
        </p:txBody>
      </p:sp>
      <p:sp>
        <p:nvSpPr>
          <p:cNvPr id="5" name="Shape 2"/>
          <p:cNvSpPr/>
          <p:nvPr/>
        </p:nvSpPr>
        <p:spPr>
          <a:xfrm>
            <a:off x="7293769" y="1693307"/>
            <a:ext cx="42982" cy="5944910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6" name="Shape 3"/>
          <p:cNvSpPr/>
          <p:nvPr/>
        </p:nvSpPr>
        <p:spPr>
          <a:xfrm>
            <a:off x="7557075" y="2081510"/>
            <a:ext cx="752594" cy="42982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7" name="Shape 4"/>
          <p:cNvSpPr/>
          <p:nvPr/>
        </p:nvSpPr>
        <p:spPr>
          <a:xfrm>
            <a:off x="7073325" y="1861185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13335">
            <a:solidFill>
              <a:srgbClr val="970248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50370" y="1901428"/>
            <a:ext cx="12954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540" dirty="0"/>
          </a:p>
        </p:txBody>
      </p:sp>
      <p:sp>
        <p:nvSpPr>
          <p:cNvPr id="9" name="Text 6"/>
          <p:cNvSpPr/>
          <p:nvPr/>
        </p:nvSpPr>
        <p:spPr>
          <a:xfrm>
            <a:off x="8497848" y="1908334"/>
            <a:ext cx="3623905" cy="671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2000s - Investigación y desarrollo</a:t>
            </a:r>
            <a:endParaRPr lang="en-US" sz="2116" dirty="0"/>
          </a:p>
        </p:txBody>
      </p:sp>
      <p:sp>
        <p:nvSpPr>
          <p:cNvPr id="10" name="Text 7"/>
          <p:cNvSpPr/>
          <p:nvPr/>
        </p:nvSpPr>
        <p:spPr>
          <a:xfrm>
            <a:off x="8497848" y="2795349"/>
            <a:ext cx="3623905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fue desarrollado por primera vez en 2003 por un equipo de investigadores liderado por Emil Eifrem en Suecia.</a:t>
            </a:r>
            <a:endParaRPr lang="en-US" sz="1693" dirty="0"/>
          </a:p>
        </p:txBody>
      </p:sp>
      <p:sp>
        <p:nvSpPr>
          <p:cNvPr id="11" name="Shape 8"/>
          <p:cNvSpPr/>
          <p:nvPr/>
        </p:nvSpPr>
        <p:spPr>
          <a:xfrm>
            <a:off x="6320730" y="3156645"/>
            <a:ext cx="752594" cy="42982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2" name="Shape 9"/>
          <p:cNvSpPr/>
          <p:nvPr/>
        </p:nvSpPr>
        <p:spPr>
          <a:xfrm>
            <a:off x="7073325" y="2936319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13335">
            <a:solidFill>
              <a:srgbClr val="970248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6080" y="2976563"/>
            <a:ext cx="19812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540" dirty="0"/>
          </a:p>
        </p:txBody>
      </p:sp>
      <p:sp>
        <p:nvSpPr>
          <p:cNvPr id="14" name="Text 11"/>
          <p:cNvSpPr/>
          <p:nvPr/>
        </p:nvSpPr>
        <p:spPr>
          <a:xfrm>
            <a:off x="2966442" y="2983468"/>
            <a:ext cx="3166110" cy="3359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646"/>
              </a:lnSpc>
              <a:buNone/>
            </a:pPr>
            <a:r>
              <a:rPr lang="en-US" sz="2116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2007 - Lanzamiento inicial</a:t>
            </a:r>
            <a:endParaRPr lang="en-US" sz="2116" dirty="0"/>
          </a:p>
        </p:txBody>
      </p:sp>
      <p:sp>
        <p:nvSpPr>
          <p:cNvPr id="15" name="Text 12"/>
          <p:cNvSpPr/>
          <p:nvPr/>
        </p:nvSpPr>
        <p:spPr>
          <a:xfrm>
            <a:off x="2508647" y="3534489"/>
            <a:ext cx="3623905" cy="1375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09"/>
              </a:lnSpc>
              <a:buNone/>
            </a:pPr>
            <a:r>
              <a:rPr lang="en-US" sz="169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fue lanzado al público en 2007, brindando a los desarrolladores una nueva forma de modelar y consultar datos.</a:t>
            </a:r>
            <a:endParaRPr lang="en-US" sz="1693" dirty="0"/>
          </a:p>
        </p:txBody>
      </p:sp>
      <p:sp>
        <p:nvSpPr>
          <p:cNvPr id="16" name="Shape 13"/>
          <p:cNvSpPr/>
          <p:nvPr/>
        </p:nvSpPr>
        <p:spPr>
          <a:xfrm>
            <a:off x="7557075" y="4989493"/>
            <a:ext cx="752594" cy="42982"/>
          </a:xfrm>
          <a:prstGeom prst="rect">
            <a:avLst/>
          </a:prstGeom>
          <a:solidFill>
            <a:srgbClr val="970248"/>
          </a:solidFill>
          <a:ln/>
        </p:spPr>
      </p:sp>
      <p:sp>
        <p:nvSpPr>
          <p:cNvPr id="17" name="Shape 14"/>
          <p:cNvSpPr/>
          <p:nvPr/>
        </p:nvSpPr>
        <p:spPr>
          <a:xfrm>
            <a:off x="7073325" y="4769168"/>
            <a:ext cx="483751" cy="483751"/>
          </a:xfrm>
          <a:prstGeom prst="roundRect">
            <a:avLst>
              <a:gd name="adj" fmla="val 20003"/>
            </a:avLst>
          </a:prstGeom>
          <a:solidFill>
            <a:srgbClr val="7E023C"/>
          </a:solidFill>
          <a:ln w="13335">
            <a:solidFill>
              <a:srgbClr val="970248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9890" y="4809411"/>
            <a:ext cx="190500" cy="4031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75"/>
              </a:lnSpc>
              <a:buNone/>
            </a:pPr>
            <a:r>
              <a:rPr lang="en-US" sz="2540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540" dirty="0"/>
          </a:p>
        </p:txBody>
      </p:sp>
      <p:sp>
        <p:nvSpPr>
          <p:cNvPr id="19" name="Text 16"/>
          <p:cNvSpPr/>
          <p:nvPr/>
        </p:nvSpPr>
        <p:spPr>
          <a:xfrm>
            <a:off x="8497848" y="4816316"/>
            <a:ext cx="3623905" cy="6719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46"/>
              </a:lnSpc>
              <a:buNone/>
            </a:pPr>
            <a:r>
              <a:rPr lang="en-US" sz="2116" b="1" kern="0" spc="-6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Actualidad - Crecimiento y adopción</a:t>
            </a:r>
            <a:endParaRPr lang="en-US" sz="2116" dirty="0"/>
          </a:p>
        </p:txBody>
      </p:sp>
      <p:sp>
        <p:nvSpPr>
          <p:cNvPr id="20" name="Text 17"/>
          <p:cNvSpPr/>
          <p:nvPr/>
        </p:nvSpPr>
        <p:spPr>
          <a:xfrm>
            <a:off x="8497848" y="5703332"/>
            <a:ext cx="3623905" cy="17198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09"/>
              </a:lnSpc>
              <a:buNone/>
            </a:pPr>
            <a:r>
              <a:rPr lang="en-US" sz="1693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ha experimentado un crecimiento explosivo y se ha convertido en una de las bases de datos gráficas más populares del mundo.</a:t>
            </a:r>
            <a:endParaRPr lang="en-US" sz="169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92749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Cómo se ve Neo4j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066211"/>
            <a:ext cx="3088958" cy="19090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4252913"/>
            <a:ext cx="271998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Visualización de datos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822269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ofrece potentes herramientas de visualización que permiten explorar y comprender las relaciones complejas entre los datos de forma intuitiva.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02" y="2066211"/>
            <a:ext cx="3088958" cy="1909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0602" y="425291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Lenguaje Cypher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822269"/>
            <a:ext cx="308895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Cypher, el lenguaje de consulta de Neo4j, permite realizar consultas expresivas y eficientes para obtener información valiosa de la base de datos gráfica.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816" y="2066211"/>
            <a:ext cx="3089077" cy="19091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92816" y="4253032"/>
            <a:ext cx="308907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Escalabilidad y rendimiento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92816" y="5169575"/>
            <a:ext cx="308907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está diseñado para proporcionar un rendimiento y escalabilidad excepcionales, permitiendo consultar y analizar grandes volúmenes de datos en tiempo real.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0722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Ventajas de Neo4j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745938"/>
            <a:ext cx="3163014" cy="3876318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2981920"/>
            <a:ext cx="262020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Flexibilidad y agilidad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551277"/>
            <a:ext cx="26910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La estructura de grafo de Neo4j permite modelar y adaptar los datos de forma flexible a medida que evolucionan los requerimientos del negocio.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2745938"/>
            <a:ext cx="3163014" cy="3876318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2981920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Mayor comprensión de los datos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9556" y="3898463"/>
            <a:ext cx="26910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Al representar las relaciones entre los datos, Neo4j permite obtener una visión más completa y profunda de la información almacenada.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2745938"/>
            <a:ext cx="3163014" cy="3876318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2981920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Consultas rápidas y eficientes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54741" y="3898463"/>
            <a:ext cx="26910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Gracias a su arquitectura optimizada, Neo4j permite realizar consultas complejas y obtener resultados rápidos incluso con grandes volúmenes de datos.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433632"/>
            <a:ext cx="52903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Desventajas de Neo4j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572345"/>
            <a:ext cx="3163014" cy="4223504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84371" y="2808327"/>
            <a:ext cx="25461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Curva de aprendizaje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84371" y="3377684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puede tener una curva de aprendizaje pronunciada para aquellos nuevos en el modelo de grafo y el lenguaje Cypher.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733574" y="2572345"/>
            <a:ext cx="3163014" cy="4223504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969556" y="2808327"/>
            <a:ext cx="269105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Requisitos de hardware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969556" y="3724870"/>
            <a:ext cx="26910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Debido a la naturaleza de las consultas complejas, Neo4j puede requerir hardware potente para un rendimiento óptimo.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118759" y="2572345"/>
            <a:ext cx="3163014" cy="4223504"/>
          </a:xfrm>
          <a:prstGeom prst="roundRect">
            <a:avLst>
              <a:gd name="adj" fmla="val 3161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54741" y="2808327"/>
            <a:ext cx="26910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Limitaciones en caso de datos no relacionales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354741" y="4072057"/>
            <a:ext cx="269105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Si los datos almacenados no tienen muchas relaciones, el uso de una base de datos gráfica como Neo4j puede ser innecesario y poco eficiente.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1683663"/>
            <a:ext cx="694146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Empresas que utilizan Neo4j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2933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Sony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502819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Sony utiliza Neo4j para analizar las relaciones entre películas, actores y usuarios para mejorar la experiencia de recomendación en sus servicios de streaming.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2933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Uber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3502819"/>
            <a:ext cx="294941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Uber utiliza Neo4j para modelar y analizar las interacciones entre conductores, pasajeros y ubicaciones para optimizar las rutas y mejorar la eficiencia.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29334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Adobe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3502819"/>
            <a:ext cx="2949416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Adobe utiliza Neo4j para analizar las relaciones entre los millones de usuarios de Creative Cloud y personalizar la experiencia de cada usuario en función de su comportamiento y preferencias.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1418392"/>
            <a:ext cx="63042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Conclusión y puntos clave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29721" y="2661285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269593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Tecnología revolucionaria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3612475"/>
            <a:ext cx="24409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Neo4j está redefiniendo la forma en que trabajamos con datos, permitiendo descubrir y aprovechar las conexiones ocultas en los datos.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733574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880616" y="2661285"/>
            <a:ext cx="2057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455688" y="2695932"/>
            <a:ext cx="22725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Potencial ilimitado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455688" y="3265289"/>
            <a:ext cx="244090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 su capacidad para modelar y consultar relaciones complejas, Neo4j tiene el potencial de impulsar innovaciones en una amplia gama de industrias.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118759" y="261961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7E023C"/>
          </a:solidFill>
          <a:ln w="13811">
            <a:solidFill>
              <a:srgbClr val="970248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269611" y="266128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840873" y="2695932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Sabiduría de las conexiones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840873" y="3612475"/>
            <a:ext cx="244090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Aprovechar el poder de las conexiones entre los datos puede proporcionar ideas y conocimientos profundos que pueden llevar a la toma de decisiones más informadas.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608</Words>
  <Application>Microsoft Office PowerPoint</Application>
  <PresentationFormat>Personalizado</PresentationFormat>
  <Paragraphs>69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Overpass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Sala_000</cp:lastModifiedBy>
  <cp:revision>3</cp:revision>
  <dcterms:created xsi:type="dcterms:W3CDTF">2023-11-10T21:30:24Z</dcterms:created>
  <dcterms:modified xsi:type="dcterms:W3CDTF">2023-11-10T23:33:59Z</dcterms:modified>
</cp:coreProperties>
</file>