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C92B-DA31-468F-A811-E323D7DE01F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ABFE-CA98-43E1-B9E8-1A9CFB8C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394" y="731520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2005" y="222069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1908" y="731520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8519" y="222069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98422" y="731520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45033" y="222069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44936" y="731520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91547" y="222069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5394" y="4062548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2005" y="3553097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51908" y="4062548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8519" y="3553097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98422" y="4062548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45033" y="3553097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44936" y="4062548"/>
            <a:ext cx="1685109" cy="2704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91547" y="3553097"/>
            <a:ext cx="391885" cy="391885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9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Alvarez Malo</dc:creator>
  <cp:lastModifiedBy>Ivan Alvarez Malo</cp:lastModifiedBy>
  <cp:revision>3</cp:revision>
  <cp:lastPrinted>2017-04-24T21:08:10Z</cp:lastPrinted>
  <dcterms:created xsi:type="dcterms:W3CDTF">2017-04-24T17:04:08Z</dcterms:created>
  <dcterms:modified xsi:type="dcterms:W3CDTF">2017-04-25T00:05:51Z</dcterms:modified>
</cp:coreProperties>
</file>