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e728ca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e728ca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e728ca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e728ca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e728ca44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e728ca44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e728ca4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e728ca4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e728ca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6e728ca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e728ca4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e728ca4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e728ca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e728ca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3: Algoritmos Voraces (Greedy)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5717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</a:t>
            </a:r>
            <a:r>
              <a:rPr lang="es" sz="1800"/>
              <a:t>Raúl Rodríguez Pérez, Francisco Javier Gallardo Molina, Inés Nieto Sánchez, Antonio Lorenzo Gavilán Chacón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 de cercanías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625" y="1517100"/>
            <a:ext cx="4984175" cy="29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175" y="1404100"/>
            <a:ext cx="3729824" cy="3211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 de cercanías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25" y="1266325"/>
            <a:ext cx="4355875" cy="36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66325"/>
            <a:ext cx="4355875" cy="361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 de inserción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00" y="1266325"/>
            <a:ext cx="4192451" cy="3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250" y="1754000"/>
            <a:ext cx="4370950" cy="23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 de inserción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5" y="1266325"/>
            <a:ext cx="4474325" cy="35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425" y="1266325"/>
            <a:ext cx="4474325" cy="35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 de distancias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225" y="1552200"/>
            <a:ext cx="4307925" cy="27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86750"/>
            <a:ext cx="4307926" cy="26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 de distancias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75" y="1266325"/>
            <a:ext cx="4403590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500" y="1266325"/>
            <a:ext cx="4361875" cy="3271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Trabajadores y tareas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650" y="1304825"/>
            <a:ext cx="4815400" cy="33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b="0" l="0" r="0" t="8458"/>
          <a:stretch/>
        </p:blipFill>
        <p:spPr>
          <a:xfrm>
            <a:off x="311700" y="1549724"/>
            <a:ext cx="3859049" cy="26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