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79FA3A-84FE-495C-AEA3-76A91FE266FC}">
  <a:tblStyle styleId="{0E79FA3A-84FE-495C-AEA3-76A91FE26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e7fd8b3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e7fd8b3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e7fd8b3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e7fd8b3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e7fd8b3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e7fd8b3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6d8f0c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6d8f0c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90975" y="883875"/>
            <a:ext cx="2880000" cy="22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Práctica 4: Algoritmos de Programación Dinámica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0975" y="3046250"/>
            <a:ext cx="35724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Grupo 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Integrantes: Raúl Rodríguez Pérez,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Francisco Javier Gallardo Molina, Inés Nieto Sánchez, Antonio Lorenzo Gavilán Chacón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763" y="1696675"/>
            <a:ext cx="4104475" cy="24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Ulysses16, recorridos Greedy y PD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5" y="1225225"/>
            <a:ext cx="4212574" cy="34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675" y="1225225"/>
            <a:ext cx="432662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Ulysses22, recorridos Greedy y PD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225225"/>
            <a:ext cx="44720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75" y="1209725"/>
            <a:ext cx="4345650" cy="33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PD VS Greedy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195375" y="135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{0E79FA3A-84FE-495C-AEA3-76A91FE266FC}</a:tableStyleId>
              </a:tblPr>
              <a:tblGrid>
                <a:gridCol w="3376625"/>
                <a:gridCol w="3376625"/>
              </a:tblGrid>
              <a:tr h="37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PD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Greedy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8147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 progresa etapa por etapa con sub-problemas que se diferencian entre sí por sus tamaños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 progresa etapa por etapa con subproblemas que no tienen por que coincidir en tamaño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 generan muchas subsucesiones de decisiones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Solo se genera una sucesión de decisiones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Hay un gran uso de recursos (memoria)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La complejidad en tiempo suele ser baja (algoritmo relativamente rápidos)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81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En cada etapa siempre se compara los resultados con los precedentes. Siempre se obtiene la solución óptima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Como en cada etapa no se tiene en cuenta las decisiones precedentes, no hay garantía de obtener el óptimo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