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706763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706763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706763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706763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706763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706763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706763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706763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706763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706763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48426"/>
            <a:ext cx="7621800" cy="23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Práctica 5: </a:t>
            </a:r>
            <a:r>
              <a:rPr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Algoritmos de Vuelta Atrás(Backtracking) y de Ramificación y Poda(Branch and Bound)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2150" y="3946866"/>
            <a:ext cx="8222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Grupo 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Integrantes: </a:t>
            </a:r>
            <a:r>
              <a:rPr lang="e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Raúl Rodríguez Pérez, Francisco Javier Gallardo Molina, Inés Nieto Sánchez, Antonio Lorenzo Gavilán Chacón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24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Pseudocódigo TSP: Backtracking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Branch and Bound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085550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375" y="1229875"/>
            <a:ext cx="2786924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TSP: Recorridos Ulysses 8, 10 y 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0" y="1143650"/>
            <a:ext cx="2968550" cy="22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925" y="1123838"/>
            <a:ext cx="3026145" cy="2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100" y="1123850"/>
            <a:ext cx="2860204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167700" y="3435650"/>
            <a:ext cx="1582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Ulysses 8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925675" y="3435650"/>
            <a:ext cx="1582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Ulysses 10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896550" y="3464750"/>
            <a:ext cx="1712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Ulysses 12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TSP: Tabla comparativa B&amp;B y Backtracking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580424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Transporte de mercancías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2496" r="0" t="3185"/>
          <a:stretch/>
        </p:blipFill>
        <p:spPr>
          <a:xfrm>
            <a:off x="311700" y="1229875"/>
            <a:ext cx="4260300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229875"/>
            <a:ext cx="502229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ejecución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175" y="1133888"/>
            <a:ext cx="6345126" cy="2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85450"/>
            <a:ext cx="1819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75" y="3887688"/>
            <a:ext cx="4076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7513" y="3897188"/>
            <a:ext cx="46005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