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a1c35f3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a1c35f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a1c35f3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a1c35f3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a1c35f3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a1c35f3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a1c35f31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a1c35f31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a1c35f31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a1c35f31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a1c35f3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a1c35f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a1c35f31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a1c35f31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a1c35f31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a1c35f31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7.jpg"/><Relationship Id="rId5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50750" y="1599000"/>
            <a:ext cx="7042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</a:rPr>
              <a:t>Práctica 1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000000"/>
                </a:solidFill>
              </a:rPr>
              <a:t>Análisis de Eficiencia de Algoritmos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0471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Grupo: 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r>
              <a:rPr lang="es"/>
              <a:t>: Raúl Rodríguez Pérez, Francisco Javier Gallardo Molina, Inés Nieto Sanchez, Antonio Lorenzo Gavilán Chacón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5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Eficiencia empírica e híbrida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0988275" y="5075700"/>
            <a:ext cx="264300" cy="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82150"/>
            <a:ext cx="4267194" cy="32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2150"/>
            <a:ext cx="4347734" cy="30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280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Eficiencia empírica e híbrida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10784775" y="4782750"/>
            <a:ext cx="219300" cy="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0" y="1310850"/>
            <a:ext cx="3929550" cy="29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325" y="1310850"/>
            <a:ext cx="3673725" cy="28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6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Ajustes diferentes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0988275" y="4861875"/>
            <a:ext cx="207900" cy="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860125"/>
            <a:ext cx="2707974" cy="20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325" y="860125"/>
            <a:ext cx="2924075" cy="21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850" y="2668825"/>
            <a:ext cx="2924075" cy="21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26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Ajustes diferentes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988275" y="4861875"/>
            <a:ext cx="207900" cy="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492" y="805750"/>
            <a:ext cx="2977182" cy="2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75" y="816313"/>
            <a:ext cx="2907650" cy="218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225" y="2628968"/>
            <a:ext cx="2977200" cy="223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26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Ajustes diferentes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988275" y="4861875"/>
            <a:ext cx="207900" cy="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50" y="1223675"/>
            <a:ext cx="4175475" cy="313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975" y="1223675"/>
            <a:ext cx="4175475" cy="3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35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Diferentes grados de optimización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0931750" y="4861900"/>
            <a:ext cx="151500" cy="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149" r="149" t="0"/>
          <a:stretch/>
        </p:blipFill>
        <p:spPr>
          <a:xfrm>
            <a:off x="327400" y="932675"/>
            <a:ext cx="2701950" cy="2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4">
            <a:alphaModFix/>
          </a:blip>
          <a:srcRect b="0" l="298" r="288" t="0"/>
          <a:stretch/>
        </p:blipFill>
        <p:spPr>
          <a:xfrm>
            <a:off x="5901275" y="932675"/>
            <a:ext cx="2860000" cy="21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5">
            <a:alphaModFix/>
          </a:blip>
          <a:srcRect b="0" l="268" r="268" t="0"/>
          <a:stretch/>
        </p:blipFill>
        <p:spPr>
          <a:xfrm>
            <a:off x="3029351" y="2571743"/>
            <a:ext cx="2973675" cy="224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35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Diferentes grados de optimización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0931750" y="4861900"/>
            <a:ext cx="151500" cy="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69" l="0" r="0" t="79"/>
          <a:stretch/>
        </p:blipFill>
        <p:spPr>
          <a:xfrm>
            <a:off x="231525" y="928225"/>
            <a:ext cx="2953775" cy="2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825" y="2422919"/>
            <a:ext cx="2953775" cy="221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325" y="1001700"/>
            <a:ext cx="2844650" cy="213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19150" y="35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Diferentes grados de optimización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0931750" y="4861900"/>
            <a:ext cx="151500" cy="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50" y="1249325"/>
            <a:ext cx="42672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33" y="1249325"/>
            <a:ext cx="4210067" cy="3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