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103236d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103236d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103236d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103236d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103236d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103236d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103236d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103236d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103236d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103236d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103236d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103236d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103236dc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103236dc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Divide y Vencerás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36675" y="3715875"/>
            <a:ext cx="37314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Raúl Rodríguez Pérez,  Francisco Javier Gallardo Molina, Inés Nieto Sánchez, Antonio Lorenzo Gavilán Chacón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empírico. Matriz traspuesta, algoritmos de Fuerza Bruta, Divide y Vencerás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50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50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híbrido. Matriz traspuesta, algoritmos de Fuerza Bruta, Divide y Vencerás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0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50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del umbral matriz traspuesta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825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33" y="1567550"/>
            <a:ext cx="388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empírico. Unimodal, algoritmos de Fuerza Bruta, Divide y Vencerás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" y="1567550"/>
            <a:ext cx="3960234" cy="29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075" y="1567550"/>
            <a:ext cx="408262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híbrido. Unimodal, algoritmos de Fuerza Bruta, Divide y Vencerás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00" y="1486150"/>
            <a:ext cx="3957525" cy="296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25" y="1539075"/>
            <a:ext cx="388159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del umbral Unimodal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0" y="1209825"/>
            <a:ext cx="4410501" cy="33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