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4" r:id="rId1"/>
    <p:sldMasterId id="2147484056" r:id="rId2"/>
  </p:sldMasterIdLst>
  <p:sldIdLst>
    <p:sldId id="258" r:id="rId3"/>
    <p:sldId id="259" r:id="rId4"/>
    <p:sldId id="263" r:id="rId5"/>
    <p:sldId id="261" r:id="rId6"/>
    <p:sldId id="262" r:id="rId7"/>
    <p:sldId id="260" r:id="rId8"/>
    <p:sldId id="264" r:id="rId9"/>
    <p:sldId id="265" r:id="rId10"/>
    <p:sldId id="267" r:id="rId11"/>
    <p:sldId id="268" r:id="rId12"/>
    <p:sldId id="269" r:id="rId13"/>
    <p:sldId id="270" r:id="rId14"/>
    <p:sldId id="271" r:id="rId15"/>
    <p:sldId id="274" r:id="rId16"/>
    <p:sldId id="276" r:id="rId17"/>
    <p:sldId id="273" r:id="rId18"/>
    <p:sldId id="275" r:id="rId19"/>
    <p:sldId id="278" r:id="rId20"/>
    <p:sldId id="279"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4660"/>
  </p:normalViewPr>
  <p:slideViewPr>
    <p:cSldViewPr snapToGrid="0">
      <p:cViewPr varScale="1">
        <p:scale>
          <a:sx n="79" d="100"/>
          <a:sy n="79" d="100"/>
        </p:scale>
        <p:origin x="80" y="1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anjo Torres" userId="a3b8417f14a43484" providerId="LiveId" clId="{9D9B9E27-DE0C-46DB-ABD4-31E79F45973C}"/>
    <pc:docChg chg="undo redo custSel addSld delSld modSld sldOrd">
      <pc:chgData name="Juanjo Torres" userId="a3b8417f14a43484" providerId="LiveId" clId="{9D9B9E27-DE0C-46DB-ABD4-31E79F45973C}" dt="2018-02-12T03:40:54.569" v="9078"/>
      <pc:docMkLst>
        <pc:docMk/>
      </pc:docMkLst>
      <pc:sldChg chg="add">
        <pc:chgData name="Juanjo Torres" userId="a3b8417f14a43484" providerId="LiveId" clId="{9D9B9E27-DE0C-46DB-ABD4-31E79F45973C}" dt="2018-02-10T19:41:42.524" v="4"/>
        <pc:sldMkLst>
          <pc:docMk/>
          <pc:sldMk cId="3576909718" sldId="258"/>
        </pc:sldMkLst>
      </pc:sldChg>
      <pc:sldChg chg="addSp modSp add">
        <pc:chgData name="Juanjo Torres" userId="a3b8417f14a43484" providerId="LiveId" clId="{9D9B9E27-DE0C-46DB-ABD4-31E79F45973C}" dt="2018-02-10T21:08:50.585" v="2412" actId="14100"/>
        <pc:sldMkLst>
          <pc:docMk/>
          <pc:sldMk cId="2680726988" sldId="259"/>
        </pc:sldMkLst>
        <pc:spChg chg="mod">
          <ac:chgData name="Juanjo Torres" userId="a3b8417f14a43484" providerId="LiveId" clId="{9D9B9E27-DE0C-46DB-ABD4-31E79F45973C}" dt="2018-02-10T19:48:15.021" v="30" actId="122"/>
          <ac:spMkLst>
            <pc:docMk/>
            <pc:sldMk cId="2680726988" sldId="259"/>
            <ac:spMk id="2" creationId="{B9294139-BB13-47D4-AE79-D114ADD43D1A}"/>
          </ac:spMkLst>
        </pc:spChg>
        <pc:spChg chg="mod">
          <ac:chgData name="Juanjo Torres" userId="a3b8417f14a43484" providerId="LiveId" clId="{9D9B9E27-DE0C-46DB-ABD4-31E79F45973C}" dt="2018-02-10T20:13:20.369" v="496" actId="20577"/>
          <ac:spMkLst>
            <pc:docMk/>
            <pc:sldMk cId="2680726988" sldId="259"/>
            <ac:spMk id="3" creationId="{8763B831-4E14-4651-B7FA-AC4C812F292C}"/>
          </ac:spMkLst>
        </pc:spChg>
        <pc:spChg chg="add mod">
          <ac:chgData name="Juanjo Torres" userId="a3b8417f14a43484" providerId="LiveId" clId="{9D9B9E27-DE0C-46DB-ABD4-31E79F45973C}" dt="2018-02-10T21:08:50.585" v="2412" actId="14100"/>
          <ac:spMkLst>
            <pc:docMk/>
            <pc:sldMk cId="2680726988" sldId="259"/>
            <ac:spMk id="4" creationId="{D022C407-C3EB-4613-AEAE-76892978C9E2}"/>
          </ac:spMkLst>
        </pc:spChg>
      </pc:sldChg>
      <pc:sldChg chg="delSp modSp add ord">
        <pc:chgData name="Juanjo Torres" userId="a3b8417f14a43484" providerId="LiveId" clId="{9D9B9E27-DE0C-46DB-ABD4-31E79F45973C}" dt="2018-02-10T21:01:52.738" v="2384" actId="20577"/>
        <pc:sldMkLst>
          <pc:docMk/>
          <pc:sldMk cId="3001041363" sldId="260"/>
        </pc:sldMkLst>
        <pc:spChg chg="mod">
          <ac:chgData name="Juanjo Torres" userId="a3b8417f14a43484" providerId="LiveId" clId="{9D9B9E27-DE0C-46DB-ABD4-31E79F45973C}" dt="2018-02-10T21:01:52.738" v="2384" actId="20577"/>
          <ac:spMkLst>
            <pc:docMk/>
            <pc:sldMk cId="3001041363" sldId="260"/>
            <ac:spMk id="3" creationId="{8763B831-4E14-4651-B7FA-AC4C812F292C}"/>
          </ac:spMkLst>
        </pc:spChg>
        <pc:spChg chg="del">
          <ac:chgData name="Juanjo Torres" userId="a3b8417f14a43484" providerId="LiveId" clId="{9D9B9E27-DE0C-46DB-ABD4-31E79F45973C}" dt="2018-02-10T20:22:15.728" v="676" actId="478"/>
          <ac:spMkLst>
            <pc:docMk/>
            <pc:sldMk cId="3001041363" sldId="260"/>
            <ac:spMk id="4" creationId="{D022C407-C3EB-4613-AEAE-76892978C9E2}"/>
          </ac:spMkLst>
        </pc:spChg>
      </pc:sldChg>
      <pc:sldChg chg="modSp add">
        <pc:chgData name="Juanjo Torres" userId="a3b8417f14a43484" providerId="LiveId" clId="{9D9B9E27-DE0C-46DB-ABD4-31E79F45973C}" dt="2018-02-10T20:37:22.333" v="1108" actId="20577"/>
        <pc:sldMkLst>
          <pc:docMk/>
          <pc:sldMk cId="2028353771" sldId="261"/>
        </pc:sldMkLst>
        <pc:spChg chg="mod">
          <ac:chgData name="Juanjo Torres" userId="a3b8417f14a43484" providerId="LiveId" clId="{9D9B9E27-DE0C-46DB-ABD4-31E79F45973C}" dt="2018-02-10T20:37:22.333" v="1108" actId="20577"/>
          <ac:spMkLst>
            <pc:docMk/>
            <pc:sldMk cId="2028353771" sldId="261"/>
            <ac:spMk id="3" creationId="{8763B831-4E14-4651-B7FA-AC4C812F292C}"/>
          </ac:spMkLst>
        </pc:spChg>
      </pc:sldChg>
      <pc:sldChg chg="addSp delSp modSp add mod ord setBg setClrOvrMap">
        <pc:chgData name="Juanjo Torres" userId="a3b8417f14a43484" providerId="LiveId" clId="{9D9B9E27-DE0C-46DB-ABD4-31E79F45973C}" dt="2018-02-11T17:59:20.175" v="5100" actId="208"/>
        <pc:sldMkLst>
          <pc:docMk/>
          <pc:sldMk cId="3077950538" sldId="262"/>
        </pc:sldMkLst>
        <pc:spChg chg="mod ord">
          <ac:chgData name="Juanjo Torres" userId="a3b8417f14a43484" providerId="LiveId" clId="{9D9B9E27-DE0C-46DB-ABD4-31E79F45973C}" dt="2018-02-10T20:45:26.981" v="1520" actId="26606"/>
          <ac:spMkLst>
            <pc:docMk/>
            <pc:sldMk cId="3077950538" sldId="262"/>
            <ac:spMk id="2" creationId="{B9294139-BB13-47D4-AE79-D114ADD43D1A}"/>
          </ac:spMkLst>
        </pc:spChg>
        <pc:spChg chg="mod ord">
          <ac:chgData name="Juanjo Torres" userId="a3b8417f14a43484" providerId="LiveId" clId="{9D9B9E27-DE0C-46DB-ABD4-31E79F45973C}" dt="2018-02-10T20:47:39.486" v="1641" actId="27636"/>
          <ac:spMkLst>
            <pc:docMk/>
            <pc:sldMk cId="3077950538" sldId="262"/>
            <ac:spMk id="3" creationId="{8763B831-4E14-4651-B7FA-AC4C812F292C}"/>
          </ac:spMkLst>
        </pc:spChg>
        <pc:spChg chg="add del mod">
          <ac:chgData name="Juanjo Torres" userId="a3b8417f14a43484" providerId="LiveId" clId="{9D9B9E27-DE0C-46DB-ABD4-31E79F45973C}" dt="2018-02-10T20:48:02" v="1647" actId="478"/>
          <ac:spMkLst>
            <pc:docMk/>
            <pc:sldMk cId="3077950538" sldId="262"/>
            <ac:spMk id="9" creationId="{03D5A04F-C3DC-4E5F-A289-1FBC1BDB5BF0}"/>
          </ac:spMkLst>
        </pc:spChg>
        <pc:spChg chg="add del">
          <ac:chgData name="Juanjo Torres" userId="a3b8417f14a43484" providerId="LiveId" clId="{9D9B9E27-DE0C-46DB-ABD4-31E79F45973C}" dt="2018-02-10T20:45:23.053" v="1518" actId="26606"/>
          <ac:spMkLst>
            <pc:docMk/>
            <pc:sldMk cId="3077950538" sldId="262"/>
            <ac:spMk id="13" creationId="{F9BE92F1-783E-402E-9E61-4B28301E7875}"/>
          </ac:spMkLst>
        </pc:spChg>
        <pc:spChg chg="add del">
          <ac:chgData name="Juanjo Torres" userId="a3b8417f14a43484" providerId="LiveId" clId="{9D9B9E27-DE0C-46DB-ABD4-31E79F45973C}" dt="2018-02-10T20:45:26.981" v="1520" actId="26606"/>
          <ac:spMkLst>
            <pc:docMk/>
            <pc:sldMk cId="3077950538" sldId="262"/>
            <ac:spMk id="15" creationId="{DB41BB8F-1922-4B73-BE6E-D307D9205CA8}"/>
          </ac:spMkLst>
        </pc:spChg>
        <pc:spChg chg="add del">
          <ac:chgData name="Juanjo Torres" userId="a3b8417f14a43484" providerId="LiveId" clId="{9D9B9E27-DE0C-46DB-ABD4-31E79F45973C}" dt="2018-02-10T20:45:26.981" v="1520" actId="26606"/>
          <ac:spMkLst>
            <pc:docMk/>
            <pc:sldMk cId="3077950538" sldId="262"/>
            <ac:spMk id="16" creationId="{7D3BDD8B-E386-4C88-BA98-39452AF6979C}"/>
          </ac:spMkLst>
        </pc:spChg>
        <pc:picChg chg="add mod ord">
          <ac:chgData name="Juanjo Torres" userId="a3b8417f14a43484" providerId="LiveId" clId="{9D9B9E27-DE0C-46DB-ABD4-31E79F45973C}" dt="2018-02-10T20:48:53.151" v="1656" actId="1076"/>
          <ac:picMkLst>
            <pc:docMk/>
            <pc:sldMk cId="3077950538" sldId="262"/>
            <ac:picMk id="5" creationId="{FEE298DD-4CDE-4B8A-944D-839FB1DD9E1E}"/>
          </ac:picMkLst>
        </pc:picChg>
        <pc:picChg chg="add mod ord">
          <ac:chgData name="Juanjo Torres" userId="a3b8417f14a43484" providerId="LiveId" clId="{9D9B9E27-DE0C-46DB-ABD4-31E79F45973C}" dt="2018-02-10T20:48:53.151" v="1656" actId="1076"/>
          <ac:picMkLst>
            <pc:docMk/>
            <pc:sldMk cId="3077950538" sldId="262"/>
            <ac:picMk id="6" creationId="{64F7DDD3-44A6-4B51-8C93-1081B7A3ACC4}"/>
          </ac:picMkLst>
        </pc:picChg>
        <pc:picChg chg="add mod ord">
          <ac:chgData name="Juanjo Torres" userId="a3b8417f14a43484" providerId="LiveId" clId="{9D9B9E27-DE0C-46DB-ABD4-31E79F45973C}" dt="2018-02-10T20:48:53.151" v="1656" actId="1076"/>
          <ac:picMkLst>
            <pc:docMk/>
            <pc:sldMk cId="3077950538" sldId="262"/>
            <ac:picMk id="8" creationId="{02500FC5-F711-4E05-90DC-DEFD6A1EEE48}"/>
          </ac:picMkLst>
        </pc:picChg>
        <pc:cxnChg chg="add mod">
          <ac:chgData name="Juanjo Torres" userId="a3b8417f14a43484" providerId="LiveId" clId="{9D9B9E27-DE0C-46DB-ABD4-31E79F45973C}" dt="2018-02-11T17:59:17.353" v="5099" actId="208"/>
          <ac:cxnSpMkLst>
            <pc:docMk/>
            <pc:sldMk cId="3077950538" sldId="262"/>
            <ac:cxnSpMk id="11" creationId="{5526453E-A742-4571-AD2C-3A1D3C452BD2}"/>
          </ac:cxnSpMkLst>
        </pc:cxnChg>
        <pc:cxnChg chg="add mod">
          <ac:chgData name="Juanjo Torres" userId="a3b8417f14a43484" providerId="LiveId" clId="{9D9B9E27-DE0C-46DB-ABD4-31E79F45973C}" dt="2018-02-11T17:59:20.175" v="5100" actId="208"/>
          <ac:cxnSpMkLst>
            <pc:docMk/>
            <pc:sldMk cId="3077950538" sldId="262"/>
            <ac:cxnSpMk id="17" creationId="{F7B902B6-0F4B-40CD-B703-2E3E1ADA7194}"/>
          </ac:cxnSpMkLst>
        </pc:cxnChg>
      </pc:sldChg>
      <pc:sldChg chg="modSp add">
        <pc:chgData name="Juanjo Torres" userId="a3b8417f14a43484" providerId="LiveId" clId="{9D9B9E27-DE0C-46DB-ABD4-31E79F45973C}" dt="2018-02-10T21:09:25.315" v="2415" actId="14100"/>
        <pc:sldMkLst>
          <pc:docMk/>
          <pc:sldMk cId="3560547846" sldId="263"/>
        </pc:sldMkLst>
        <pc:spChg chg="mod">
          <ac:chgData name="Juanjo Torres" userId="a3b8417f14a43484" providerId="LiveId" clId="{9D9B9E27-DE0C-46DB-ABD4-31E79F45973C}" dt="2018-02-10T21:05:25.268" v="2406"/>
          <ac:spMkLst>
            <pc:docMk/>
            <pc:sldMk cId="3560547846" sldId="263"/>
            <ac:spMk id="3" creationId="{8763B831-4E14-4651-B7FA-AC4C812F292C}"/>
          </ac:spMkLst>
        </pc:spChg>
        <pc:spChg chg="mod">
          <ac:chgData name="Juanjo Torres" userId="a3b8417f14a43484" providerId="LiveId" clId="{9D9B9E27-DE0C-46DB-ABD4-31E79F45973C}" dt="2018-02-10T21:09:25.315" v="2415" actId="14100"/>
          <ac:spMkLst>
            <pc:docMk/>
            <pc:sldMk cId="3560547846" sldId="263"/>
            <ac:spMk id="4" creationId="{D022C407-C3EB-4613-AEAE-76892978C9E2}"/>
          </ac:spMkLst>
        </pc:spChg>
      </pc:sldChg>
      <pc:sldChg chg="addSp delSp modSp add">
        <pc:chgData name="Juanjo Torres" userId="a3b8417f14a43484" providerId="LiveId" clId="{9D9B9E27-DE0C-46DB-ABD4-31E79F45973C}" dt="2018-02-10T23:34:10.719" v="3486" actId="1076"/>
        <pc:sldMkLst>
          <pc:docMk/>
          <pc:sldMk cId="1724936990" sldId="264"/>
        </pc:sldMkLst>
        <pc:spChg chg="mod">
          <ac:chgData name="Juanjo Torres" userId="a3b8417f14a43484" providerId="LiveId" clId="{9D9B9E27-DE0C-46DB-ABD4-31E79F45973C}" dt="2018-02-10T22:10:00.547" v="2441" actId="20577"/>
          <ac:spMkLst>
            <pc:docMk/>
            <pc:sldMk cId="1724936990" sldId="264"/>
            <ac:spMk id="2" creationId="{B9294139-BB13-47D4-AE79-D114ADD43D1A}"/>
          </ac:spMkLst>
        </pc:spChg>
        <pc:spChg chg="del">
          <ac:chgData name="Juanjo Torres" userId="a3b8417f14a43484" providerId="LiveId" clId="{9D9B9E27-DE0C-46DB-ABD4-31E79F45973C}" dt="2018-02-10T22:10:03.032" v="2442" actId="478"/>
          <ac:spMkLst>
            <pc:docMk/>
            <pc:sldMk cId="1724936990" sldId="264"/>
            <ac:spMk id="3" creationId="{8763B831-4E14-4651-B7FA-AC4C812F292C}"/>
          </ac:spMkLst>
        </pc:spChg>
        <pc:spChg chg="add del mod">
          <ac:chgData name="Juanjo Torres" userId="a3b8417f14a43484" providerId="LiveId" clId="{9D9B9E27-DE0C-46DB-ABD4-31E79F45973C}" dt="2018-02-10T22:10:06.347" v="2443" actId="478"/>
          <ac:spMkLst>
            <pc:docMk/>
            <pc:sldMk cId="1724936990" sldId="264"/>
            <ac:spMk id="5" creationId="{F91F8509-9C92-4F03-9C1E-50EDA7FAAB33}"/>
          </ac:spMkLst>
        </pc:spChg>
        <pc:spChg chg="add mod">
          <ac:chgData name="Juanjo Torres" userId="a3b8417f14a43484" providerId="LiveId" clId="{9D9B9E27-DE0C-46DB-ABD4-31E79F45973C}" dt="2018-02-10T23:34:01.623" v="3485" actId="14100"/>
          <ac:spMkLst>
            <pc:docMk/>
            <pc:sldMk cId="1724936990" sldId="264"/>
            <ac:spMk id="6" creationId="{6DC05978-4034-4F34-B8BF-8A76D0B24B68}"/>
          </ac:spMkLst>
        </pc:spChg>
        <pc:spChg chg="add mod">
          <ac:chgData name="Juanjo Torres" userId="a3b8417f14a43484" providerId="LiveId" clId="{9D9B9E27-DE0C-46DB-ABD4-31E79F45973C}" dt="2018-02-10T23:34:01.623" v="3485" actId="14100"/>
          <ac:spMkLst>
            <pc:docMk/>
            <pc:sldMk cId="1724936990" sldId="264"/>
            <ac:spMk id="7" creationId="{F454AE10-977B-45C4-95BC-E5C6DEF3F866}"/>
          </ac:spMkLst>
        </pc:spChg>
        <pc:spChg chg="add mod">
          <ac:chgData name="Juanjo Torres" userId="a3b8417f14a43484" providerId="LiveId" clId="{9D9B9E27-DE0C-46DB-ABD4-31E79F45973C}" dt="2018-02-10T23:34:01.623" v="3485" actId="14100"/>
          <ac:spMkLst>
            <pc:docMk/>
            <pc:sldMk cId="1724936990" sldId="264"/>
            <ac:spMk id="8" creationId="{749F1EE6-CEE5-4A84-9EA0-B152950C5087}"/>
          </ac:spMkLst>
        </pc:spChg>
        <pc:spChg chg="add mod">
          <ac:chgData name="Juanjo Torres" userId="a3b8417f14a43484" providerId="LiveId" clId="{9D9B9E27-DE0C-46DB-ABD4-31E79F45973C}" dt="2018-02-10T23:34:10.719" v="3486" actId="1076"/>
          <ac:spMkLst>
            <pc:docMk/>
            <pc:sldMk cId="1724936990" sldId="264"/>
            <ac:spMk id="16" creationId="{13AC6794-32AD-46FA-82CF-F18419714DA0}"/>
          </ac:spMkLst>
        </pc:spChg>
        <pc:spChg chg="add mod">
          <ac:chgData name="Juanjo Torres" userId="a3b8417f14a43484" providerId="LiveId" clId="{9D9B9E27-DE0C-46DB-ABD4-31E79F45973C}" dt="2018-02-10T23:33:54.102" v="3475" actId="1076"/>
          <ac:spMkLst>
            <pc:docMk/>
            <pc:sldMk cId="1724936990" sldId="264"/>
            <ac:spMk id="17" creationId="{A0508039-B845-4F2D-A9CA-8C5A94C35D69}"/>
          </ac:spMkLst>
        </pc:spChg>
        <pc:cxnChg chg="add mod">
          <ac:chgData name="Juanjo Torres" userId="a3b8417f14a43484" providerId="LiveId" clId="{9D9B9E27-DE0C-46DB-ABD4-31E79F45973C}" dt="2018-02-10T23:34:01.623" v="3485" actId="14100"/>
          <ac:cxnSpMkLst>
            <pc:docMk/>
            <pc:sldMk cId="1724936990" sldId="264"/>
            <ac:cxnSpMk id="10" creationId="{33C6FE4A-9A47-4655-9562-43D3757D5FD0}"/>
          </ac:cxnSpMkLst>
        </pc:cxnChg>
        <pc:cxnChg chg="add del mod">
          <ac:chgData name="Juanjo Torres" userId="a3b8417f14a43484" providerId="LiveId" clId="{9D9B9E27-DE0C-46DB-ABD4-31E79F45973C}" dt="2018-02-10T22:22:09.052" v="2727" actId="11529"/>
          <ac:cxnSpMkLst>
            <pc:docMk/>
            <pc:sldMk cId="1724936990" sldId="264"/>
            <ac:cxnSpMk id="12" creationId="{F008BF02-6498-4AC2-B43C-740B74B63331}"/>
          </ac:cxnSpMkLst>
        </pc:cxnChg>
        <pc:cxnChg chg="add mod">
          <ac:chgData name="Juanjo Torres" userId="a3b8417f14a43484" providerId="LiveId" clId="{9D9B9E27-DE0C-46DB-ABD4-31E79F45973C}" dt="2018-02-10T23:34:01.623" v="3485" actId="14100"/>
          <ac:cxnSpMkLst>
            <pc:docMk/>
            <pc:sldMk cId="1724936990" sldId="264"/>
            <ac:cxnSpMk id="13" creationId="{29B1ED0F-7465-4E41-A48D-92794EFB342F}"/>
          </ac:cxnSpMkLst>
        </pc:cxnChg>
      </pc:sldChg>
      <pc:sldChg chg="add del">
        <pc:chgData name="Juanjo Torres" userId="a3b8417f14a43484" providerId="LiveId" clId="{9D9B9E27-DE0C-46DB-ABD4-31E79F45973C}" dt="2018-02-11T17:16:29.487" v="3490" actId="2696"/>
        <pc:sldMkLst>
          <pc:docMk/>
          <pc:sldMk cId="610579351" sldId="265"/>
        </pc:sldMkLst>
      </pc:sldChg>
      <pc:sldChg chg="addSp delSp modSp add">
        <pc:chgData name="Juanjo Torres" userId="a3b8417f14a43484" providerId="LiveId" clId="{9D9B9E27-DE0C-46DB-ABD4-31E79F45973C}" dt="2018-02-11T17:36:25.819" v="4502" actId="20577"/>
        <pc:sldMkLst>
          <pc:docMk/>
          <pc:sldMk cId="700267133" sldId="265"/>
        </pc:sldMkLst>
        <pc:spChg chg="mod">
          <ac:chgData name="Juanjo Torres" userId="a3b8417f14a43484" providerId="LiveId" clId="{9D9B9E27-DE0C-46DB-ABD4-31E79F45973C}" dt="2018-02-11T17:16:54.688" v="3517" actId="20577"/>
          <ac:spMkLst>
            <pc:docMk/>
            <pc:sldMk cId="700267133" sldId="265"/>
            <ac:spMk id="2" creationId="{53E984A1-8E93-439B-958F-FFAE5A149BEF}"/>
          </ac:spMkLst>
        </pc:spChg>
        <pc:spChg chg="mod">
          <ac:chgData name="Juanjo Torres" userId="a3b8417f14a43484" providerId="LiveId" clId="{9D9B9E27-DE0C-46DB-ABD4-31E79F45973C}" dt="2018-02-11T17:36:25.819" v="4502" actId="20577"/>
          <ac:spMkLst>
            <pc:docMk/>
            <pc:sldMk cId="700267133" sldId="265"/>
            <ac:spMk id="3" creationId="{BEAA1567-BD63-4376-B04C-E077B9217EB6}"/>
          </ac:spMkLst>
        </pc:spChg>
        <pc:spChg chg="add del mod">
          <ac:chgData name="Juanjo Torres" userId="a3b8417f14a43484" providerId="LiveId" clId="{9D9B9E27-DE0C-46DB-ABD4-31E79F45973C}" dt="2018-02-11T17:30:02.455" v="4029" actId="478"/>
          <ac:spMkLst>
            <pc:docMk/>
            <pc:sldMk cId="700267133" sldId="265"/>
            <ac:spMk id="4" creationId="{1137A5B7-7277-4E4E-8A90-33547B1FA564}"/>
          </ac:spMkLst>
        </pc:spChg>
        <pc:spChg chg="add mod">
          <ac:chgData name="Juanjo Torres" userId="a3b8417f14a43484" providerId="LiveId" clId="{9D9B9E27-DE0C-46DB-ABD4-31E79F45973C}" dt="2018-02-11T17:31:10.490" v="4105" actId="1076"/>
          <ac:spMkLst>
            <pc:docMk/>
            <pc:sldMk cId="700267133" sldId="265"/>
            <ac:spMk id="5" creationId="{CE68E02C-2313-46CF-89F4-3C0A425FB2DD}"/>
          </ac:spMkLst>
        </pc:spChg>
        <pc:spChg chg="add mod">
          <ac:chgData name="Juanjo Torres" userId="a3b8417f14a43484" providerId="LiveId" clId="{9D9B9E27-DE0C-46DB-ABD4-31E79F45973C}" dt="2018-02-11T17:31:24.574" v="4106" actId="1076"/>
          <ac:spMkLst>
            <pc:docMk/>
            <pc:sldMk cId="700267133" sldId="265"/>
            <ac:spMk id="6" creationId="{53D097C7-FBDC-4DC2-BCF9-6F54167E764F}"/>
          </ac:spMkLst>
        </pc:spChg>
        <pc:spChg chg="add mod">
          <ac:chgData name="Juanjo Torres" userId="a3b8417f14a43484" providerId="LiveId" clId="{9D9B9E27-DE0C-46DB-ABD4-31E79F45973C}" dt="2018-02-11T17:32:10.285" v="4132" actId="122"/>
          <ac:spMkLst>
            <pc:docMk/>
            <pc:sldMk cId="700267133" sldId="265"/>
            <ac:spMk id="9" creationId="{FBDBF2E2-0BFB-4D5D-ACAD-71F652B9BE0A}"/>
          </ac:spMkLst>
        </pc:spChg>
        <pc:spChg chg="add mod">
          <ac:chgData name="Juanjo Torres" userId="a3b8417f14a43484" providerId="LiveId" clId="{9D9B9E27-DE0C-46DB-ABD4-31E79F45973C}" dt="2018-02-11T17:32:16.557" v="4139" actId="1035"/>
          <ac:spMkLst>
            <pc:docMk/>
            <pc:sldMk cId="700267133" sldId="265"/>
            <ac:spMk id="15" creationId="{C70A7229-16F3-4F2D-8EFD-04BD2AB8BD03}"/>
          </ac:spMkLst>
        </pc:spChg>
        <pc:cxnChg chg="add mod">
          <ac:chgData name="Juanjo Torres" userId="a3b8417f14a43484" providerId="LiveId" clId="{9D9B9E27-DE0C-46DB-ABD4-31E79F45973C}" dt="2018-02-11T17:31:39.291" v="4110" actId="14100"/>
          <ac:cxnSpMkLst>
            <pc:docMk/>
            <pc:sldMk cId="700267133" sldId="265"/>
            <ac:cxnSpMk id="8" creationId="{8EA2ACBC-30AC-4600-981E-E1327325F1D4}"/>
          </ac:cxnSpMkLst>
        </pc:cxnChg>
        <pc:cxnChg chg="add mod">
          <ac:chgData name="Juanjo Torres" userId="a3b8417f14a43484" providerId="LiveId" clId="{9D9B9E27-DE0C-46DB-ABD4-31E79F45973C}" dt="2018-02-11T17:31:55.295" v="4114" actId="1582"/>
          <ac:cxnSpMkLst>
            <pc:docMk/>
            <pc:sldMk cId="700267133" sldId="265"/>
            <ac:cxnSpMk id="14" creationId="{D9266352-43DE-4ACF-A534-D30398556913}"/>
          </ac:cxnSpMkLst>
        </pc:cxnChg>
      </pc:sldChg>
      <pc:sldChg chg="add del">
        <pc:chgData name="Juanjo Torres" userId="a3b8417f14a43484" providerId="LiveId" clId="{9D9B9E27-DE0C-46DB-ABD4-31E79F45973C}" dt="2018-02-11T17:16:20.878" v="3488" actId="2696"/>
        <pc:sldMkLst>
          <pc:docMk/>
          <pc:sldMk cId="2127356770" sldId="265"/>
        </pc:sldMkLst>
      </pc:sldChg>
      <pc:sldChg chg="modSp add del">
        <pc:chgData name="Juanjo Torres" userId="a3b8417f14a43484" providerId="LiveId" clId="{9D9B9E27-DE0C-46DB-ABD4-31E79F45973C}" dt="2018-02-11T17:32:28.790" v="4142" actId="2696"/>
        <pc:sldMkLst>
          <pc:docMk/>
          <pc:sldMk cId="338101478" sldId="266"/>
        </pc:sldMkLst>
        <pc:spChg chg="mod">
          <ac:chgData name="Juanjo Torres" userId="a3b8417f14a43484" providerId="LiveId" clId="{9D9B9E27-DE0C-46DB-ABD4-31E79F45973C}" dt="2018-02-11T17:32:27.405" v="4141"/>
          <ac:spMkLst>
            <pc:docMk/>
            <pc:sldMk cId="338101478" sldId="266"/>
            <ac:spMk id="3" creationId="{BEAA1567-BD63-4376-B04C-E077B9217EB6}"/>
          </ac:spMkLst>
        </pc:spChg>
      </pc:sldChg>
      <pc:sldChg chg="modSp add">
        <pc:chgData name="Juanjo Torres" userId="a3b8417f14a43484" providerId="LiveId" clId="{9D9B9E27-DE0C-46DB-ABD4-31E79F45973C}" dt="2018-02-11T18:15:43.104" v="5792" actId="20577"/>
        <pc:sldMkLst>
          <pc:docMk/>
          <pc:sldMk cId="2545467220" sldId="267"/>
        </pc:sldMkLst>
        <pc:spChg chg="mod">
          <ac:chgData name="Juanjo Torres" userId="a3b8417f14a43484" providerId="LiveId" clId="{9D9B9E27-DE0C-46DB-ABD4-31E79F45973C}" dt="2018-02-11T18:15:43.104" v="5792" actId="20577"/>
          <ac:spMkLst>
            <pc:docMk/>
            <pc:sldMk cId="2545467220" sldId="267"/>
            <ac:spMk id="3" creationId="{BEAA1567-BD63-4376-B04C-E077B9217EB6}"/>
          </ac:spMkLst>
        </pc:spChg>
        <pc:spChg chg="mod">
          <ac:chgData name="Juanjo Torres" userId="a3b8417f14a43484" providerId="LiveId" clId="{9D9B9E27-DE0C-46DB-ABD4-31E79F45973C}" dt="2018-02-11T17:33:53.573" v="4428" actId="1036"/>
          <ac:spMkLst>
            <pc:docMk/>
            <pc:sldMk cId="2545467220" sldId="267"/>
            <ac:spMk id="5" creationId="{CE68E02C-2313-46CF-89F4-3C0A425FB2DD}"/>
          </ac:spMkLst>
        </pc:spChg>
        <pc:spChg chg="mod">
          <ac:chgData name="Juanjo Torres" userId="a3b8417f14a43484" providerId="LiveId" clId="{9D9B9E27-DE0C-46DB-ABD4-31E79F45973C}" dt="2018-02-11T17:34:15.774" v="4493" actId="20577"/>
          <ac:spMkLst>
            <pc:docMk/>
            <pc:sldMk cId="2545467220" sldId="267"/>
            <ac:spMk id="6" creationId="{53D097C7-FBDC-4DC2-BCF9-6F54167E764F}"/>
          </ac:spMkLst>
        </pc:spChg>
        <pc:spChg chg="mod">
          <ac:chgData name="Juanjo Torres" userId="a3b8417f14a43484" providerId="LiveId" clId="{9D9B9E27-DE0C-46DB-ABD4-31E79F45973C}" dt="2018-02-11T17:34:01.292" v="4454" actId="20577"/>
          <ac:spMkLst>
            <pc:docMk/>
            <pc:sldMk cId="2545467220" sldId="267"/>
            <ac:spMk id="9" creationId="{FBDBF2E2-0BFB-4D5D-ACAD-71F652B9BE0A}"/>
          </ac:spMkLst>
        </pc:spChg>
        <pc:spChg chg="mod">
          <ac:chgData name="Juanjo Torres" userId="a3b8417f14a43484" providerId="LiveId" clId="{9D9B9E27-DE0C-46DB-ABD4-31E79F45973C}" dt="2018-02-11T17:34:09.434" v="4486" actId="20577"/>
          <ac:spMkLst>
            <pc:docMk/>
            <pc:sldMk cId="2545467220" sldId="267"/>
            <ac:spMk id="15" creationId="{C70A7229-16F3-4F2D-8EFD-04BD2AB8BD03}"/>
          </ac:spMkLst>
        </pc:spChg>
        <pc:cxnChg chg="mod">
          <ac:chgData name="Juanjo Torres" userId="a3b8417f14a43484" providerId="LiveId" clId="{9D9B9E27-DE0C-46DB-ABD4-31E79F45973C}" dt="2018-02-11T17:33:53.573" v="4428" actId="1036"/>
          <ac:cxnSpMkLst>
            <pc:docMk/>
            <pc:sldMk cId="2545467220" sldId="267"/>
            <ac:cxnSpMk id="8" creationId="{8EA2ACBC-30AC-4600-981E-E1327325F1D4}"/>
          </ac:cxnSpMkLst>
        </pc:cxnChg>
        <pc:cxnChg chg="mod">
          <ac:chgData name="Juanjo Torres" userId="a3b8417f14a43484" providerId="LiveId" clId="{9D9B9E27-DE0C-46DB-ABD4-31E79F45973C}" dt="2018-02-11T17:33:53.573" v="4428" actId="1036"/>
          <ac:cxnSpMkLst>
            <pc:docMk/>
            <pc:sldMk cId="2545467220" sldId="267"/>
            <ac:cxnSpMk id="14" creationId="{D9266352-43DE-4ACF-A534-D30398556913}"/>
          </ac:cxnSpMkLst>
        </pc:cxnChg>
      </pc:sldChg>
      <pc:sldChg chg="addSp delSp modSp add ord">
        <pc:chgData name="Juanjo Torres" userId="a3b8417f14a43484" providerId="LiveId" clId="{9D9B9E27-DE0C-46DB-ABD4-31E79F45973C}" dt="2018-02-11T17:43:25.933" v="4808" actId="20577"/>
        <pc:sldMkLst>
          <pc:docMk/>
          <pc:sldMk cId="2195737522" sldId="268"/>
        </pc:sldMkLst>
        <pc:spChg chg="mod">
          <ac:chgData name="Juanjo Torres" userId="a3b8417f14a43484" providerId="LiveId" clId="{9D9B9E27-DE0C-46DB-ABD4-31E79F45973C}" dt="2018-02-11T17:43:25.933" v="4808" actId="20577"/>
          <ac:spMkLst>
            <pc:docMk/>
            <pc:sldMk cId="2195737522" sldId="268"/>
            <ac:spMk id="3" creationId="{BEAA1567-BD63-4376-B04C-E077B9217EB6}"/>
          </ac:spMkLst>
        </pc:spChg>
        <pc:spChg chg="add mod">
          <ac:chgData name="Juanjo Torres" userId="a3b8417f14a43484" providerId="LiveId" clId="{9D9B9E27-DE0C-46DB-ABD4-31E79F45973C}" dt="2018-02-11T17:40:21.029" v="4689"/>
          <ac:spMkLst>
            <pc:docMk/>
            <pc:sldMk cId="2195737522" sldId="268"/>
            <ac:spMk id="4" creationId="{207EF4A1-B933-487E-8FA1-A3F6C9005FAD}"/>
          </ac:spMkLst>
        </pc:spChg>
        <pc:spChg chg="mod">
          <ac:chgData name="Juanjo Torres" userId="a3b8417f14a43484" providerId="LiveId" clId="{9D9B9E27-DE0C-46DB-ABD4-31E79F45973C}" dt="2018-02-11T17:41:10.255" v="4711" actId="20577"/>
          <ac:spMkLst>
            <pc:docMk/>
            <pc:sldMk cId="2195737522" sldId="268"/>
            <ac:spMk id="6" creationId="{53D097C7-FBDC-4DC2-BCF9-6F54167E764F}"/>
          </ac:spMkLst>
        </pc:spChg>
        <pc:spChg chg="mod">
          <ac:chgData name="Juanjo Torres" userId="a3b8417f14a43484" providerId="LiveId" clId="{9D9B9E27-DE0C-46DB-ABD4-31E79F45973C}" dt="2018-02-11T17:39:56.280" v="4685" actId="20577"/>
          <ac:spMkLst>
            <pc:docMk/>
            <pc:sldMk cId="2195737522" sldId="268"/>
            <ac:spMk id="9" creationId="{FBDBF2E2-0BFB-4D5D-ACAD-71F652B9BE0A}"/>
          </ac:spMkLst>
        </pc:spChg>
        <pc:spChg chg="del">
          <ac:chgData name="Juanjo Torres" userId="a3b8417f14a43484" providerId="LiveId" clId="{9D9B9E27-DE0C-46DB-ABD4-31E79F45973C}" dt="2018-02-11T17:40:00.099" v="4686" actId="478"/>
          <ac:spMkLst>
            <pc:docMk/>
            <pc:sldMk cId="2195737522" sldId="268"/>
            <ac:spMk id="15" creationId="{C70A7229-16F3-4F2D-8EFD-04BD2AB8BD03}"/>
          </ac:spMkLst>
        </pc:spChg>
      </pc:sldChg>
      <pc:sldChg chg="modSp add">
        <pc:chgData name="Juanjo Torres" userId="a3b8417f14a43484" providerId="LiveId" clId="{9D9B9E27-DE0C-46DB-ABD4-31E79F45973C}" dt="2018-02-11T17:43:41.682" v="4832" actId="20577"/>
        <pc:sldMkLst>
          <pc:docMk/>
          <pc:sldMk cId="3862143198" sldId="269"/>
        </pc:sldMkLst>
        <pc:spChg chg="mod">
          <ac:chgData name="Juanjo Torres" userId="a3b8417f14a43484" providerId="LiveId" clId="{9D9B9E27-DE0C-46DB-ABD4-31E79F45973C}" dt="2018-02-11T17:43:30.556" v="4812" actId="20577"/>
          <ac:spMkLst>
            <pc:docMk/>
            <pc:sldMk cId="3862143198" sldId="269"/>
            <ac:spMk id="3" creationId="{BEAA1567-BD63-4376-B04C-E077B9217EB6}"/>
          </ac:spMkLst>
        </pc:spChg>
        <pc:spChg chg="mod">
          <ac:chgData name="Juanjo Torres" userId="a3b8417f14a43484" providerId="LiveId" clId="{9D9B9E27-DE0C-46DB-ABD4-31E79F45973C}" dt="2018-02-11T17:43:41.682" v="4832" actId="20577"/>
          <ac:spMkLst>
            <pc:docMk/>
            <pc:sldMk cId="3862143198" sldId="269"/>
            <ac:spMk id="9" creationId="{FBDBF2E2-0BFB-4D5D-ACAD-71F652B9BE0A}"/>
          </ac:spMkLst>
        </pc:spChg>
      </pc:sldChg>
      <pc:sldChg chg="addSp delSp modSp add">
        <pc:chgData name="Juanjo Torres" userId="a3b8417f14a43484" providerId="LiveId" clId="{9D9B9E27-DE0C-46DB-ABD4-31E79F45973C}" dt="2018-02-11T17:57:15.618" v="5098" actId="1076"/>
        <pc:sldMkLst>
          <pc:docMk/>
          <pc:sldMk cId="3908825753" sldId="270"/>
        </pc:sldMkLst>
        <pc:spChg chg="del">
          <ac:chgData name="Juanjo Torres" userId="a3b8417f14a43484" providerId="LiveId" clId="{9D9B9E27-DE0C-46DB-ABD4-31E79F45973C}" dt="2018-02-11T17:43:55.591" v="4834" actId="478"/>
          <ac:spMkLst>
            <pc:docMk/>
            <pc:sldMk cId="3908825753" sldId="270"/>
            <ac:spMk id="3" creationId="{BEAA1567-BD63-4376-B04C-E077B9217EB6}"/>
          </ac:spMkLst>
        </pc:spChg>
        <pc:spChg chg="del">
          <ac:chgData name="Juanjo Torres" userId="a3b8417f14a43484" providerId="LiveId" clId="{9D9B9E27-DE0C-46DB-ABD4-31E79F45973C}" dt="2018-02-11T17:44:00.663" v="4838" actId="478"/>
          <ac:spMkLst>
            <pc:docMk/>
            <pc:sldMk cId="3908825753" sldId="270"/>
            <ac:spMk id="4" creationId="{207EF4A1-B933-487E-8FA1-A3F6C9005FAD}"/>
          </ac:spMkLst>
        </pc:spChg>
        <pc:spChg chg="del">
          <ac:chgData name="Juanjo Torres" userId="a3b8417f14a43484" providerId="LiveId" clId="{9D9B9E27-DE0C-46DB-ABD4-31E79F45973C}" dt="2018-02-11T17:43:59.089" v="4836" actId="478"/>
          <ac:spMkLst>
            <pc:docMk/>
            <pc:sldMk cId="3908825753" sldId="270"/>
            <ac:spMk id="5" creationId="{CE68E02C-2313-46CF-89F4-3C0A425FB2DD}"/>
          </ac:spMkLst>
        </pc:spChg>
        <pc:spChg chg="del">
          <ac:chgData name="Juanjo Torres" userId="a3b8417f14a43484" providerId="LiveId" clId="{9D9B9E27-DE0C-46DB-ABD4-31E79F45973C}" dt="2018-02-11T17:44:00.663" v="4838" actId="478"/>
          <ac:spMkLst>
            <pc:docMk/>
            <pc:sldMk cId="3908825753" sldId="270"/>
            <ac:spMk id="6" creationId="{53D097C7-FBDC-4DC2-BCF9-6F54167E764F}"/>
          </ac:spMkLst>
        </pc:spChg>
        <pc:spChg chg="del">
          <ac:chgData name="Juanjo Torres" userId="a3b8417f14a43484" providerId="LiveId" clId="{9D9B9E27-DE0C-46DB-ABD4-31E79F45973C}" dt="2018-02-11T17:44:00.663" v="4838" actId="478"/>
          <ac:spMkLst>
            <pc:docMk/>
            <pc:sldMk cId="3908825753" sldId="270"/>
            <ac:spMk id="9" creationId="{FBDBF2E2-0BFB-4D5D-ACAD-71F652B9BE0A}"/>
          </ac:spMkLst>
        </pc:spChg>
        <pc:spChg chg="add del mod">
          <ac:chgData name="Juanjo Torres" userId="a3b8417f14a43484" providerId="LiveId" clId="{9D9B9E27-DE0C-46DB-ABD4-31E79F45973C}" dt="2018-02-11T17:43:58.362" v="4835" actId="478"/>
          <ac:spMkLst>
            <pc:docMk/>
            <pc:sldMk cId="3908825753" sldId="270"/>
            <ac:spMk id="10" creationId="{0298690E-CF4E-4786-A407-D475598823DC}"/>
          </ac:spMkLst>
        </pc:spChg>
        <pc:graphicFrameChg chg="add mod modGraphic">
          <ac:chgData name="Juanjo Torres" userId="a3b8417f14a43484" providerId="LiveId" clId="{9D9B9E27-DE0C-46DB-ABD4-31E79F45973C}" dt="2018-02-11T17:57:15.618" v="5098" actId="1076"/>
          <ac:graphicFrameMkLst>
            <pc:docMk/>
            <pc:sldMk cId="3908825753" sldId="270"/>
            <ac:graphicFrameMk id="11" creationId="{0A9DC149-500C-4B01-A617-1A270161065F}"/>
          </ac:graphicFrameMkLst>
        </pc:graphicFrameChg>
        <pc:graphicFrameChg chg="add del mod">
          <ac:chgData name="Juanjo Torres" userId="a3b8417f14a43484" providerId="LiveId" clId="{9D9B9E27-DE0C-46DB-ABD4-31E79F45973C}" dt="2018-02-11T17:47:49.622" v="5022" actId="478"/>
          <ac:graphicFrameMkLst>
            <pc:docMk/>
            <pc:sldMk cId="3908825753" sldId="270"/>
            <ac:graphicFrameMk id="12" creationId="{5E0197D4-31AD-467D-9596-1924DDAB7B46}"/>
          </ac:graphicFrameMkLst>
        </pc:graphicFrameChg>
        <pc:graphicFrameChg chg="add del mod">
          <ac:chgData name="Juanjo Torres" userId="a3b8417f14a43484" providerId="LiveId" clId="{9D9B9E27-DE0C-46DB-ABD4-31E79F45973C}" dt="2018-02-11T17:48:02.605" v="5025"/>
          <ac:graphicFrameMkLst>
            <pc:docMk/>
            <pc:sldMk cId="3908825753" sldId="270"/>
            <ac:graphicFrameMk id="13" creationId="{D2F1D0E8-D83C-419B-82A0-C6ACA263E598}"/>
          </ac:graphicFrameMkLst>
        </pc:graphicFrameChg>
        <pc:graphicFrameChg chg="add del mod">
          <ac:chgData name="Juanjo Torres" userId="a3b8417f14a43484" providerId="LiveId" clId="{9D9B9E27-DE0C-46DB-ABD4-31E79F45973C}" dt="2018-02-11T17:48:14.721" v="5028" actId="478"/>
          <ac:graphicFrameMkLst>
            <pc:docMk/>
            <pc:sldMk cId="3908825753" sldId="270"/>
            <ac:graphicFrameMk id="15" creationId="{C2C35352-CC36-4AC3-9718-1C0B6A05EE69}"/>
          </ac:graphicFrameMkLst>
        </pc:graphicFrameChg>
        <pc:graphicFrameChg chg="add del mod">
          <ac:chgData name="Juanjo Torres" userId="a3b8417f14a43484" providerId="LiveId" clId="{9D9B9E27-DE0C-46DB-ABD4-31E79F45973C}" dt="2018-02-11T17:49:47.547" v="5039"/>
          <ac:graphicFrameMkLst>
            <pc:docMk/>
            <pc:sldMk cId="3908825753" sldId="270"/>
            <ac:graphicFrameMk id="16" creationId="{697D793C-6211-47DD-BDFB-05A9BE77CC28}"/>
          </ac:graphicFrameMkLst>
        </pc:graphicFrameChg>
        <pc:cxnChg chg="del">
          <ac:chgData name="Juanjo Torres" userId="a3b8417f14a43484" providerId="LiveId" clId="{9D9B9E27-DE0C-46DB-ABD4-31E79F45973C}" dt="2018-02-11T17:43:59.847" v="4837" actId="478"/>
          <ac:cxnSpMkLst>
            <pc:docMk/>
            <pc:sldMk cId="3908825753" sldId="270"/>
            <ac:cxnSpMk id="8" creationId="{8EA2ACBC-30AC-4600-981E-E1327325F1D4}"/>
          </ac:cxnSpMkLst>
        </pc:cxnChg>
        <pc:cxnChg chg="del">
          <ac:chgData name="Juanjo Torres" userId="a3b8417f14a43484" providerId="LiveId" clId="{9D9B9E27-DE0C-46DB-ABD4-31E79F45973C}" dt="2018-02-11T17:44:00.663" v="4838" actId="478"/>
          <ac:cxnSpMkLst>
            <pc:docMk/>
            <pc:sldMk cId="3908825753" sldId="270"/>
            <ac:cxnSpMk id="14" creationId="{D9266352-43DE-4ACF-A534-D30398556913}"/>
          </ac:cxnSpMkLst>
        </pc:cxnChg>
      </pc:sldChg>
      <pc:sldChg chg="addSp modSp add ord">
        <pc:chgData name="Juanjo Torres" userId="a3b8417f14a43484" providerId="LiveId" clId="{9D9B9E27-DE0C-46DB-ABD4-31E79F45973C}" dt="2018-02-11T18:10:09.902" v="5359" actId="1076"/>
        <pc:sldMkLst>
          <pc:docMk/>
          <pc:sldMk cId="3836186289" sldId="271"/>
        </pc:sldMkLst>
        <pc:spChg chg="mod">
          <ac:chgData name="Juanjo Torres" userId="a3b8417f14a43484" providerId="LiveId" clId="{9D9B9E27-DE0C-46DB-ABD4-31E79F45973C}" dt="2018-02-11T18:02:39.388" v="5105" actId="20577"/>
          <ac:spMkLst>
            <pc:docMk/>
            <pc:sldMk cId="3836186289" sldId="271"/>
            <ac:spMk id="2" creationId="{B9294139-BB13-47D4-AE79-D114ADD43D1A}"/>
          </ac:spMkLst>
        </pc:spChg>
        <pc:spChg chg="mod">
          <ac:chgData name="Juanjo Torres" userId="a3b8417f14a43484" providerId="LiveId" clId="{9D9B9E27-DE0C-46DB-ABD4-31E79F45973C}" dt="2018-02-11T18:08:38.515" v="5350" actId="20577"/>
          <ac:spMkLst>
            <pc:docMk/>
            <pc:sldMk cId="3836186289" sldId="271"/>
            <ac:spMk id="3" creationId="{8763B831-4E14-4651-B7FA-AC4C812F292C}"/>
          </ac:spMkLst>
        </pc:spChg>
        <pc:picChg chg="add mod">
          <ac:chgData name="Juanjo Torres" userId="a3b8417f14a43484" providerId="LiveId" clId="{9D9B9E27-DE0C-46DB-ABD4-31E79F45973C}" dt="2018-02-11T18:10:09.902" v="5359" actId="1076"/>
          <ac:picMkLst>
            <pc:docMk/>
            <pc:sldMk cId="3836186289" sldId="271"/>
            <ac:picMk id="1026" creationId="{C569AD49-0CD2-4CD5-9717-B3868889459D}"/>
          </ac:picMkLst>
        </pc:picChg>
      </pc:sldChg>
      <pc:sldChg chg="delSp modSp add del">
        <pc:chgData name="Juanjo Torres" userId="a3b8417f14a43484" providerId="LiveId" clId="{9D9B9E27-DE0C-46DB-ABD4-31E79F45973C}" dt="2018-02-11T19:52:05.988" v="6263" actId="2696"/>
        <pc:sldMkLst>
          <pc:docMk/>
          <pc:sldMk cId="1614545294" sldId="272"/>
        </pc:sldMkLst>
        <pc:spChg chg="mod">
          <ac:chgData name="Juanjo Torres" userId="a3b8417f14a43484" providerId="LiveId" clId="{9D9B9E27-DE0C-46DB-ABD4-31E79F45973C}" dt="2018-02-11T18:10:37.483" v="5373" actId="20577"/>
          <ac:spMkLst>
            <pc:docMk/>
            <pc:sldMk cId="1614545294" sldId="272"/>
            <ac:spMk id="2" creationId="{B9294139-BB13-47D4-AE79-D114ADD43D1A}"/>
          </ac:spMkLst>
        </pc:spChg>
        <pc:spChg chg="mod">
          <ac:chgData name="Juanjo Torres" userId="a3b8417f14a43484" providerId="LiveId" clId="{9D9B9E27-DE0C-46DB-ABD4-31E79F45973C}" dt="2018-02-11T18:31:20.877" v="5922" actId="20577"/>
          <ac:spMkLst>
            <pc:docMk/>
            <pc:sldMk cId="1614545294" sldId="272"/>
            <ac:spMk id="3" creationId="{8763B831-4E14-4651-B7FA-AC4C812F292C}"/>
          </ac:spMkLst>
        </pc:spChg>
        <pc:picChg chg="del">
          <ac:chgData name="Juanjo Torres" userId="a3b8417f14a43484" providerId="LiveId" clId="{9D9B9E27-DE0C-46DB-ABD4-31E79F45973C}" dt="2018-02-11T18:10:39.932" v="5374" actId="478"/>
          <ac:picMkLst>
            <pc:docMk/>
            <pc:sldMk cId="1614545294" sldId="272"/>
            <ac:picMk id="1026" creationId="{C569AD49-0CD2-4CD5-9717-B3868889459D}"/>
          </ac:picMkLst>
        </pc:picChg>
      </pc:sldChg>
      <pc:sldChg chg="addSp delSp modSp add">
        <pc:chgData name="Juanjo Torres" userId="a3b8417f14a43484" providerId="LiveId" clId="{9D9B9E27-DE0C-46DB-ABD4-31E79F45973C}" dt="2018-02-11T22:13:07.606" v="7287" actId="113"/>
        <pc:sldMkLst>
          <pc:docMk/>
          <pc:sldMk cId="3335169517" sldId="273"/>
        </pc:sldMkLst>
        <pc:spChg chg="mod">
          <ac:chgData name="Juanjo Torres" userId="a3b8417f14a43484" providerId="LiveId" clId="{9D9B9E27-DE0C-46DB-ABD4-31E79F45973C}" dt="2018-02-11T20:56:37.579" v="6425" actId="20577"/>
          <ac:spMkLst>
            <pc:docMk/>
            <pc:sldMk cId="3335169517" sldId="273"/>
            <ac:spMk id="2" creationId="{B9294139-BB13-47D4-AE79-D114ADD43D1A}"/>
          </ac:spMkLst>
        </pc:spChg>
        <pc:spChg chg="del mod">
          <ac:chgData name="Juanjo Torres" userId="a3b8417f14a43484" providerId="LiveId" clId="{9D9B9E27-DE0C-46DB-ABD4-31E79F45973C}" dt="2018-02-11T18:41:34.511" v="5925" actId="478"/>
          <ac:spMkLst>
            <pc:docMk/>
            <pc:sldMk cId="3335169517" sldId="273"/>
            <ac:spMk id="3" creationId="{8763B831-4E14-4651-B7FA-AC4C812F292C}"/>
          </ac:spMkLst>
        </pc:spChg>
        <pc:spChg chg="add del mod">
          <ac:chgData name="Juanjo Torres" userId="a3b8417f14a43484" providerId="LiveId" clId="{9D9B9E27-DE0C-46DB-ABD4-31E79F45973C}" dt="2018-02-11T18:41:36.732" v="5926" actId="478"/>
          <ac:spMkLst>
            <pc:docMk/>
            <pc:sldMk cId="3335169517" sldId="273"/>
            <ac:spMk id="5" creationId="{B8F908A6-7A79-4C29-BC7C-C9CB9F412EB7}"/>
          </ac:spMkLst>
        </pc:spChg>
        <pc:spChg chg="add mod">
          <ac:chgData name="Juanjo Torres" userId="a3b8417f14a43484" providerId="LiveId" clId="{9D9B9E27-DE0C-46DB-ABD4-31E79F45973C}" dt="2018-02-11T22:13:07.606" v="7287" actId="113"/>
          <ac:spMkLst>
            <pc:docMk/>
            <pc:sldMk cId="3335169517" sldId="273"/>
            <ac:spMk id="6" creationId="{C8C3A3D1-7608-4ADD-AACE-2DA66E9A2B1F}"/>
          </ac:spMkLst>
        </pc:spChg>
        <pc:spChg chg="add del mod">
          <ac:chgData name="Juanjo Torres" userId="a3b8417f14a43484" providerId="LiveId" clId="{9D9B9E27-DE0C-46DB-ABD4-31E79F45973C}" dt="2018-02-11T18:42:50.135" v="5938" actId="478"/>
          <ac:spMkLst>
            <pc:docMk/>
            <pc:sldMk cId="3335169517" sldId="273"/>
            <ac:spMk id="7" creationId="{893638BA-4A39-4183-8578-E74837774061}"/>
          </ac:spMkLst>
        </pc:spChg>
        <pc:spChg chg="add mod">
          <ac:chgData name="Juanjo Torres" userId="a3b8417f14a43484" providerId="LiveId" clId="{9D9B9E27-DE0C-46DB-ABD4-31E79F45973C}" dt="2018-02-11T22:10:13.721" v="7239" actId="313"/>
          <ac:spMkLst>
            <pc:docMk/>
            <pc:sldMk cId="3335169517" sldId="273"/>
            <ac:spMk id="8" creationId="{5D0D28CC-DCA9-4047-AC99-D062D6522AD9}"/>
          </ac:spMkLst>
        </pc:spChg>
        <pc:spChg chg="add mod">
          <ac:chgData name="Juanjo Torres" userId="a3b8417f14a43484" providerId="LiveId" clId="{9D9B9E27-DE0C-46DB-ABD4-31E79F45973C}" dt="2018-02-11T22:10:15.966" v="7241" actId="313"/>
          <ac:spMkLst>
            <pc:docMk/>
            <pc:sldMk cId="3335169517" sldId="273"/>
            <ac:spMk id="9" creationId="{56C4F524-8FA9-4ABA-B544-714136329ABC}"/>
          </ac:spMkLst>
        </pc:spChg>
        <pc:spChg chg="add mod">
          <ac:chgData name="Juanjo Torres" userId="a3b8417f14a43484" providerId="LiveId" clId="{9D9B9E27-DE0C-46DB-ABD4-31E79F45973C}" dt="2018-02-11T22:13:05.431" v="7286" actId="113"/>
          <ac:spMkLst>
            <pc:docMk/>
            <pc:sldMk cId="3335169517" sldId="273"/>
            <ac:spMk id="10" creationId="{481EB8EC-6E7B-4A90-A137-BF1A552D4695}"/>
          </ac:spMkLst>
        </pc:spChg>
        <pc:cxnChg chg="add mod">
          <ac:chgData name="Juanjo Torres" userId="a3b8417f14a43484" providerId="LiveId" clId="{9D9B9E27-DE0C-46DB-ABD4-31E79F45973C}" dt="2018-02-11T21:11:09.511" v="7029" actId="1076"/>
          <ac:cxnSpMkLst>
            <pc:docMk/>
            <pc:sldMk cId="3335169517" sldId="273"/>
            <ac:cxnSpMk id="12" creationId="{1E0B69AD-99E5-4C55-A4BD-CE6D2F378CF2}"/>
          </ac:cxnSpMkLst>
        </pc:cxnChg>
        <pc:cxnChg chg="add mod">
          <ac:chgData name="Juanjo Torres" userId="a3b8417f14a43484" providerId="LiveId" clId="{9D9B9E27-DE0C-46DB-ABD4-31E79F45973C}" dt="2018-02-11T21:11:09.511" v="7029" actId="1076"/>
          <ac:cxnSpMkLst>
            <pc:docMk/>
            <pc:sldMk cId="3335169517" sldId="273"/>
            <ac:cxnSpMk id="14" creationId="{4FD1ECAC-F32E-4382-A22D-5A55288F1F7B}"/>
          </ac:cxnSpMkLst>
        </pc:cxnChg>
      </pc:sldChg>
      <pc:sldChg chg="delSp modSp add">
        <pc:chgData name="Juanjo Torres" userId="a3b8417f14a43484" providerId="LiveId" clId="{9D9B9E27-DE0C-46DB-ABD4-31E79F45973C}" dt="2018-02-11T22:11:20.476" v="7242" actId="20577"/>
        <pc:sldMkLst>
          <pc:docMk/>
          <pc:sldMk cId="2433913917" sldId="274"/>
        </pc:sldMkLst>
        <pc:spChg chg="mod">
          <ac:chgData name="Juanjo Torres" userId="a3b8417f14a43484" providerId="LiveId" clId="{9D9B9E27-DE0C-46DB-ABD4-31E79F45973C}" dt="2018-02-11T20:56:33.955" v="6423" actId="20577"/>
          <ac:spMkLst>
            <pc:docMk/>
            <pc:sldMk cId="2433913917" sldId="274"/>
            <ac:spMk id="2" creationId="{B9294139-BB13-47D4-AE79-D114ADD43D1A}"/>
          </ac:spMkLst>
        </pc:spChg>
        <pc:spChg chg="mod">
          <ac:chgData name="Juanjo Torres" userId="a3b8417f14a43484" providerId="LiveId" clId="{9D9B9E27-DE0C-46DB-ABD4-31E79F45973C}" dt="2018-02-11T22:11:20.476" v="7242" actId="20577"/>
          <ac:spMkLst>
            <pc:docMk/>
            <pc:sldMk cId="2433913917" sldId="274"/>
            <ac:spMk id="3" creationId="{8763B831-4E14-4651-B7FA-AC4C812F292C}"/>
          </ac:spMkLst>
        </pc:spChg>
        <pc:picChg chg="del">
          <ac:chgData name="Juanjo Torres" userId="a3b8417f14a43484" providerId="LiveId" clId="{9D9B9E27-DE0C-46DB-ABD4-31E79F45973C}" dt="2018-02-11T20:54:55.288" v="6421" actId="478"/>
          <ac:picMkLst>
            <pc:docMk/>
            <pc:sldMk cId="2433913917" sldId="274"/>
            <ac:picMk id="1026" creationId="{C569AD49-0CD2-4CD5-9717-B3868889459D}"/>
          </ac:picMkLst>
        </pc:picChg>
      </pc:sldChg>
      <pc:sldChg chg="addSp delSp modSp add">
        <pc:chgData name="Juanjo Torres" userId="a3b8417f14a43484" providerId="LiveId" clId="{9D9B9E27-DE0C-46DB-ABD4-31E79F45973C}" dt="2018-02-11T22:14:30.211" v="7343" actId="1037"/>
        <pc:sldMkLst>
          <pc:docMk/>
          <pc:sldMk cId="325357766" sldId="275"/>
        </pc:sldMkLst>
        <pc:spChg chg="mod">
          <ac:chgData name="Juanjo Torres" userId="a3b8417f14a43484" providerId="LiveId" clId="{9D9B9E27-DE0C-46DB-ABD4-31E79F45973C}" dt="2018-02-11T21:16:01.990" v="7148" actId="20577"/>
          <ac:spMkLst>
            <pc:docMk/>
            <pc:sldMk cId="325357766" sldId="275"/>
            <ac:spMk id="2" creationId="{B9294139-BB13-47D4-AE79-D114ADD43D1A}"/>
          </ac:spMkLst>
        </pc:spChg>
        <pc:spChg chg="mod">
          <ac:chgData name="Juanjo Torres" userId="a3b8417f14a43484" providerId="LiveId" clId="{9D9B9E27-DE0C-46DB-ABD4-31E79F45973C}" dt="2018-02-11T22:13:16.483" v="7289" actId="113"/>
          <ac:spMkLst>
            <pc:docMk/>
            <pc:sldMk cId="325357766" sldId="275"/>
            <ac:spMk id="6" creationId="{C8C3A3D1-7608-4ADD-AACE-2DA66E9A2B1F}"/>
          </ac:spMkLst>
        </pc:spChg>
        <pc:spChg chg="del">
          <ac:chgData name="Juanjo Torres" userId="a3b8417f14a43484" providerId="LiveId" clId="{9D9B9E27-DE0C-46DB-ABD4-31E79F45973C}" dt="2018-02-11T21:12:33.926" v="7047" actId="478"/>
          <ac:spMkLst>
            <pc:docMk/>
            <pc:sldMk cId="325357766" sldId="275"/>
            <ac:spMk id="8" creationId="{5D0D28CC-DCA9-4047-AC99-D062D6522AD9}"/>
          </ac:spMkLst>
        </pc:spChg>
        <pc:spChg chg="del">
          <ac:chgData name="Juanjo Torres" userId="a3b8417f14a43484" providerId="LiveId" clId="{9D9B9E27-DE0C-46DB-ABD4-31E79F45973C}" dt="2018-02-11T21:12:35.483" v="7048" actId="478"/>
          <ac:spMkLst>
            <pc:docMk/>
            <pc:sldMk cId="325357766" sldId="275"/>
            <ac:spMk id="9" creationId="{56C4F524-8FA9-4ABA-B544-714136329ABC}"/>
          </ac:spMkLst>
        </pc:spChg>
        <pc:spChg chg="mod">
          <ac:chgData name="Juanjo Torres" userId="a3b8417f14a43484" providerId="LiveId" clId="{9D9B9E27-DE0C-46DB-ABD4-31E79F45973C}" dt="2018-02-11T22:14:30.211" v="7343" actId="1037"/>
          <ac:spMkLst>
            <pc:docMk/>
            <pc:sldMk cId="325357766" sldId="275"/>
            <ac:spMk id="10" creationId="{481EB8EC-6E7B-4A90-A137-BF1A552D4695}"/>
          </ac:spMkLst>
        </pc:spChg>
        <pc:spChg chg="add mod">
          <ac:chgData name="Juanjo Torres" userId="a3b8417f14a43484" providerId="LiveId" clId="{9D9B9E27-DE0C-46DB-ABD4-31E79F45973C}" dt="2018-02-11T22:13:41.886" v="7298" actId="1076"/>
          <ac:spMkLst>
            <pc:docMk/>
            <pc:sldMk cId="325357766" sldId="275"/>
            <ac:spMk id="20" creationId="{E99CCA13-F2DA-4904-A48B-7D25816E948C}"/>
          </ac:spMkLst>
        </pc:spChg>
        <pc:spChg chg="add mod">
          <ac:chgData name="Juanjo Torres" userId="a3b8417f14a43484" providerId="LiveId" clId="{9D9B9E27-DE0C-46DB-ABD4-31E79F45973C}" dt="2018-02-11T22:13:39.566" v="7297" actId="1076"/>
          <ac:spMkLst>
            <pc:docMk/>
            <pc:sldMk cId="325357766" sldId="275"/>
            <ac:spMk id="32" creationId="{B8E239D3-D127-499F-870D-50F855F848D9}"/>
          </ac:spMkLst>
        </pc:spChg>
        <pc:cxnChg chg="add mod">
          <ac:chgData name="Juanjo Torres" userId="a3b8417f14a43484" providerId="LiveId" clId="{9D9B9E27-DE0C-46DB-ABD4-31E79F45973C}" dt="2018-02-11T22:12:27.260" v="7269" actId="14100"/>
          <ac:cxnSpMkLst>
            <pc:docMk/>
            <pc:sldMk cId="325357766" sldId="275"/>
            <ac:cxnSpMk id="7" creationId="{53597C1D-71D3-4E8F-B9F6-05653323C467}"/>
          </ac:cxnSpMkLst>
        </pc:cxnChg>
        <pc:cxnChg chg="del mod">
          <ac:chgData name="Juanjo Torres" userId="a3b8417f14a43484" providerId="LiveId" clId="{9D9B9E27-DE0C-46DB-ABD4-31E79F45973C}" dt="2018-02-11T21:10:29.074" v="7015" actId="478"/>
          <ac:cxnSpMkLst>
            <pc:docMk/>
            <pc:sldMk cId="325357766" sldId="275"/>
            <ac:cxnSpMk id="12" creationId="{1E0B69AD-99E5-4C55-A4BD-CE6D2F378CF2}"/>
          </ac:cxnSpMkLst>
        </pc:cxnChg>
        <pc:cxnChg chg="del mod">
          <ac:chgData name="Juanjo Torres" userId="a3b8417f14a43484" providerId="LiveId" clId="{9D9B9E27-DE0C-46DB-ABD4-31E79F45973C}" dt="2018-02-11T21:10:30.587" v="7016" actId="478"/>
          <ac:cxnSpMkLst>
            <pc:docMk/>
            <pc:sldMk cId="325357766" sldId="275"/>
            <ac:cxnSpMk id="14" creationId="{4FD1ECAC-F32E-4382-A22D-5A55288F1F7B}"/>
          </ac:cxnSpMkLst>
        </pc:cxnChg>
        <pc:cxnChg chg="add del mod">
          <ac:chgData name="Juanjo Torres" userId="a3b8417f14a43484" providerId="LiveId" clId="{9D9B9E27-DE0C-46DB-ABD4-31E79F45973C}" dt="2018-02-11T21:16:38.005" v="7158" actId="478"/>
          <ac:cxnSpMkLst>
            <pc:docMk/>
            <pc:sldMk cId="325357766" sldId="275"/>
            <ac:cxnSpMk id="21" creationId="{EA695B57-E65D-4488-9247-40AD58D37637}"/>
          </ac:cxnSpMkLst>
        </pc:cxnChg>
        <pc:cxnChg chg="add mod">
          <ac:chgData name="Juanjo Torres" userId="a3b8417f14a43484" providerId="LiveId" clId="{9D9B9E27-DE0C-46DB-ABD4-31E79F45973C}" dt="2018-02-11T22:12:17.298" v="7267" actId="14100"/>
          <ac:cxnSpMkLst>
            <pc:docMk/>
            <pc:sldMk cId="325357766" sldId="275"/>
            <ac:cxnSpMk id="26" creationId="{24AEE35E-83A8-4B4F-BE43-55FFEC0BB56A}"/>
          </ac:cxnSpMkLst>
        </pc:cxnChg>
      </pc:sldChg>
      <pc:sldChg chg="addSp delSp modSp add ord">
        <pc:chgData name="Juanjo Torres" userId="a3b8417f14a43484" providerId="LiveId" clId="{9D9B9E27-DE0C-46DB-ABD4-31E79F45973C}" dt="2018-02-12T01:20:12.070" v="7407"/>
        <pc:sldMkLst>
          <pc:docMk/>
          <pc:sldMk cId="3255275890" sldId="276"/>
        </pc:sldMkLst>
        <pc:spChg chg="mod">
          <ac:chgData name="Juanjo Torres" userId="a3b8417f14a43484" providerId="LiveId" clId="{9D9B9E27-DE0C-46DB-ABD4-31E79F45973C}" dt="2018-02-12T01:16:58.629" v="7378" actId="122"/>
          <ac:spMkLst>
            <pc:docMk/>
            <pc:sldMk cId="3255275890" sldId="276"/>
            <ac:spMk id="2" creationId="{39FD1BF0-9F18-4AC3-A79A-9A9DE8F83297}"/>
          </ac:spMkLst>
        </pc:spChg>
        <pc:spChg chg="del">
          <ac:chgData name="Juanjo Torres" userId="a3b8417f14a43484" providerId="LiveId" clId="{9D9B9E27-DE0C-46DB-ABD4-31E79F45973C}" dt="2018-02-12T01:17:00.308" v="7379" actId="478"/>
          <ac:spMkLst>
            <pc:docMk/>
            <pc:sldMk cId="3255275890" sldId="276"/>
            <ac:spMk id="3" creationId="{7B171A96-6002-4CD6-9934-15CD39356E43}"/>
          </ac:spMkLst>
        </pc:spChg>
        <pc:spChg chg="add mod">
          <ac:chgData name="Juanjo Torres" userId="a3b8417f14a43484" providerId="LiveId" clId="{9D9B9E27-DE0C-46DB-ABD4-31E79F45973C}" dt="2018-02-12T01:19:34.628" v="7401" actId="1076"/>
          <ac:spMkLst>
            <pc:docMk/>
            <pc:sldMk cId="3255275890" sldId="276"/>
            <ac:spMk id="12" creationId="{8DF22532-4871-4B9C-A6BD-DE71D99B617C}"/>
          </ac:spMkLst>
        </pc:spChg>
        <pc:picChg chg="add mod">
          <ac:chgData name="Juanjo Torres" userId="a3b8417f14a43484" providerId="LiveId" clId="{9D9B9E27-DE0C-46DB-ABD4-31E79F45973C}" dt="2018-02-12T01:18:01.298" v="7390" actId="1076"/>
          <ac:picMkLst>
            <pc:docMk/>
            <pc:sldMk cId="3255275890" sldId="276"/>
            <ac:picMk id="5" creationId="{6431D56B-D583-4F95-B3DC-863AE0186795}"/>
          </ac:picMkLst>
        </pc:picChg>
        <pc:picChg chg="add mod">
          <ac:chgData name="Juanjo Torres" userId="a3b8417f14a43484" providerId="LiveId" clId="{9D9B9E27-DE0C-46DB-ABD4-31E79F45973C}" dt="2018-02-12T01:19:00.026" v="7395" actId="1076"/>
          <ac:picMkLst>
            <pc:docMk/>
            <pc:sldMk cId="3255275890" sldId="276"/>
            <ac:picMk id="7" creationId="{0B2AA94F-7B7F-40FA-B556-D25A53B4C6B5}"/>
          </ac:picMkLst>
        </pc:picChg>
        <pc:picChg chg="add del mod">
          <ac:chgData name="Juanjo Torres" userId="a3b8417f14a43484" providerId="LiveId" clId="{9D9B9E27-DE0C-46DB-ABD4-31E79F45973C}" dt="2018-02-12T01:19:14.587" v="7399" actId="478"/>
          <ac:picMkLst>
            <pc:docMk/>
            <pc:sldMk cId="3255275890" sldId="276"/>
            <ac:picMk id="9" creationId="{E5A6D106-9B80-447F-8A28-7E53ADA5F7D2}"/>
          </ac:picMkLst>
        </pc:picChg>
        <pc:picChg chg="add mod">
          <ac:chgData name="Juanjo Torres" userId="a3b8417f14a43484" providerId="LiveId" clId="{9D9B9E27-DE0C-46DB-ABD4-31E79F45973C}" dt="2018-02-12T01:19:35.103" v="7402" actId="27614"/>
          <ac:picMkLst>
            <pc:docMk/>
            <pc:sldMk cId="3255275890" sldId="276"/>
            <ac:picMk id="11" creationId="{610BA048-5637-4BBD-B6A1-999A42A80266}"/>
          </ac:picMkLst>
        </pc:picChg>
        <pc:cxnChg chg="add mod">
          <ac:chgData name="Juanjo Torres" userId="a3b8417f14a43484" providerId="LiveId" clId="{9D9B9E27-DE0C-46DB-ABD4-31E79F45973C}" dt="2018-02-12T01:19:52.969" v="7406" actId="1582"/>
          <ac:cxnSpMkLst>
            <pc:docMk/>
            <pc:sldMk cId="3255275890" sldId="276"/>
            <ac:cxnSpMk id="14" creationId="{C9345EC4-93F4-4FBD-B0D5-A063FAB2E3B9}"/>
          </ac:cxnSpMkLst>
        </pc:cxnChg>
        <pc:cxnChg chg="add mod">
          <ac:chgData name="Juanjo Torres" userId="a3b8417f14a43484" providerId="LiveId" clId="{9D9B9E27-DE0C-46DB-ABD4-31E79F45973C}" dt="2018-02-12T01:19:52.969" v="7406" actId="1582"/>
          <ac:cxnSpMkLst>
            <pc:docMk/>
            <pc:sldMk cId="3255275890" sldId="276"/>
            <ac:cxnSpMk id="16" creationId="{94911450-9AD5-445A-8317-68E91270713C}"/>
          </ac:cxnSpMkLst>
        </pc:cxnChg>
      </pc:sldChg>
      <pc:sldChg chg="modSp add">
        <pc:chgData name="Juanjo Torres" userId="a3b8417f14a43484" providerId="LiveId" clId="{9D9B9E27-DE0C-46DB-ABD4-31E79F45973C}" dt="2018-02-12T03:31:01.823" v="7862" actId="20577"/>
        <pc:sldMkLst>
          <pc:docMk/>
          <pc:sldMk cId="2049605568" sldId="277"/>
        </pc:sldMkLst>
        <pc:spChg chg="mod">
          <ac:chgData name="Juanjo Torres" userId="a3b8417f14a43484" providerId="LiveId" clId="{9D9B9E27-DE0C-46DB-ABD4-31E79F45973C}" dt="2018-02-12T03:28:00.652" v="7429" actId="20577"/>
          <ac:spMkLst>
            <pc:docMk/>
            <pc:sldMk cId="2049605568" sldId="277"/>
            <ac:spMk id="2" creationId="{880CF6BA-338C-4860-A4A4-0EAC89E7F61C}"/>
          </ac:spMkLst>
        </pc:spChg>
        <pc:spChg chg="mod">
          <ac:chgData name="Juanjo Torres" userId="a3b8417f14a43484" providerId="LiveId" clId="{9D9B9E27-DE0C-46DB-ABD4-31E79F45973C}" dt="2018-02-12T03:31:01.823" v="7862" actId="20577"/>
          <ac:spMkLst>
            <pc:docMk/>
            <pc:sldMk cId="2049605568" sldId="277"/>
            <ac:spMk id="3" creationId="{23439CC3-470B-47EC-9B24-0963FAFEF0FF}"/>
          </ac:spMkLst>
        </pc:spChg>
      </pc:sldChg>
      <pc:sldChg chg="modSp add ord">
        <pc:chgData name="Juanjo Torres" userId="a3b8417f14a43484" providerId="LiveId" clId="{9D9B9E27-DE0C-46DB-ABD4-31E79F45973C}" dt="2018-02-12T03:36:05.477" v="8271"/>
        <pc:sldMkLst>
          <pc:docMk/>
          <pc:sldMk cId="2365602114" sldId="278"/>
        </pc:sldMkLst>
        <pc:spChg chg="mod">
          <ac:chgData name="Juanjo Torres" userId="a3b8417f14a43484" providerId="LiveId" clId="{9D9B9E27-DE0C-46DB-ABD4-31E79F45973C}" dt="2018-02-12T03:32:22.823" v="7886" actId="122"/>
          <ac:spMkLst>
            <pc:docMk/>
            <pc:sldMk cId="2365602114" sldId="278"/>
            <ac:spMk id="2" creationId="{26551F0B-6BAE-4D77-A7C0-D43F604A448F}"/>
          </ac:spMkLst>
        </pc:spChg>
        <pc:spChg chg="mod">
          <ac:chgData name="Juanjo Torres" userId="a3b8417f14a43484" providerId="LiveId" clId="{9D9B9E27-DE0C-46DB-ABD4-31E79F45973C}" dt="2018-02-12T03:36:05.477" v="8271"/>
          <ac:spMkLst>
            <pc:docMk/>
            <pc:sldMk cId="2365602114" sldId="278"/>
            <ac:spMk id="3" creationId="{AFD4B8FE-6A48-47A0-BD21-34BF3AA403FA}"/>
          </ac:spMkLst>
        </pc:spChg>
      </pc:sldChg>
      <pc:sldChg chg="modSp add">
        <pc:chgData name="Juanjo Torres" userId="a3b8417f14a43484" providerId="LiveId" clId="{9D9B9E27-DE0C-46DB-ABD4-31E79F45973C}" dt="2018-02-12T03:40:54.569" v="9078"/>
        <pc:sldMkLst>
          <pc:docMk/>
          <pc:sldMk cId="3462258627" sldId="279"/>
        </pc:sldMkLst>
        <pc:spChg chg="mod">
          <ac:chgData name="Juanjo Torres" userId="a3b8417f14a43484" providerId="LiveId" clId="{9D9B9E27-DE0C-46DB-ABD4-31E79F45973C}" dt="2018-02-12T03:40:54.569" v="9078"/>
          <ac:spMkLst>
            <pc:docMk/>
            <pc:sldMk cId="3462258627" sldId="279"/>
            <ac:spMk id="3" creationId="{AFD4B8FE-6A48-47A0-BD21-34BF3AA403FA}"/>
          </ac:spMkLst>
        </pc:spChg>
      </pc:sldChg>
    </pc:docChg>
  </pc:docChgLst>
  <pc:docChgLst>
    <pc:chgData name="Juanjo Torres" userId="a3b8417f14a43484" providerId="LiveId" clId="{AD943546-259E-4807-87D0-23E1166B6E0B}"/>
    <pc:docChg chg="undo redo custSel modSld">
      <pc:chgData name="Juanjo Torres" userId="a3b8417f14a43484" providerId="LiveId" clId="{AD943546-259E-4807-87D0-23E1166B6E0B}" dt="2017-12-20T00:42:38.082" v="1414" actId="20577"/>
      <pc:docMkLst>
        <pc:docMk/>
      </pc:docMkLst>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1E5EC19-48EB-4D55-88F5-C35AAF7BCA29}" type="datetimeFigureOut">
              <a:rPr lang="es-ES" smtClean="0"/>
              <a:t>10/02/2018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A0E5E2F-454A-4F67-A12C-669480A91D14}" type="slidenum">
              <a:rPr lang="es-ES" smtClean="0"/>
              <a:t>‹Nº›</a:t>
            </a:fld>
            <a:endParaRPr lang="es-ES"/>
          </a:p>
        </p:txBody>
      </p:sp>
    </p:spTree>
    <p:extLst>
      <p:ext uri="{BB962C8B-B14F-4D97-AF65-F5344CB8AC3E}">
        <p14:creationId xmlns:p14="http://schemas.microsoft.com/office/powerpoint/2010/main" val="176710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1E5EC19-48EB-4D55-88F5-C35AAF7BCA29}" type="datetimeFigureOut">
              <a:rPr lang="es-ES" smtClean="0"/>
              <a:t>10/02/2018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A0E5E2F-454A-4F67-A12C-669480A91D14}" type="slidenum">
              <a:rPr lang="es-ES" smtClean="0"/>
              <a:t>‹Nº›</a:t>
            </a:fld>
            <a:endParaRPr lang="es-ES"/>
          </a:p>
        </p:txBody>
      </p:sp>
    </p:spTree>
    <p:extLst>
      <p:ext uri="{BB962C8B-B14F-4D97-AF65-F5344CB8AC3E}">
        <p14:creationId xmlns:p14="http://schemas.microsoft.com/office/powerpoint/2010/main" val="4175024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1E5EC19-48EB-4D55-88F5-C35AAF7BCA29}" type="datetimeFigureOut">
              <a:rPr lang="es-ES" smtClean="0"/>
              <a:t>10/02/2018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A0E5E2F-454A-4F67-A12C-669480A91D14}" type="slidenum">
              <a:rPr lang="es-ES" smtClean="0"/>
              <a:t>‹Nº›</a:t>
            </a:fld>
            <a:endParaRPr lang="es-ES"/>
          </a:p>
        </p:txBody>
      </p:sp>
    </p:spTree>
    <p:extLst>
      <p:ext uri="{BB962C8B-B14F-4D97-AF65-F5344CB8AC3E}">
        <p14:creationId xmlns:p14="http://schemas.microsoft.com/office/powerpoint/2010/main" val="24471859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1E5EC19-48EB-4D55-88F5-C35AAF7BCA29}" type="datetimeFigureOut">
              <a:rPr lang="es-ES" smtClean="0"/>
              <a:t>10/02/2018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A0E5E2F-454A-4F67-A12C-669480A91D14}" type="slidenum">
              <a:rPr lang="es-ES" smtClean="0"/>
              <a:t>‹Nº›</a:t>
            </a:fld>
            <a:endParaRPr lang="es-ES"/>
          </a:p>
        </p:txBody>
      </p:sp>
    </p:spTree>
    <p:extLst>
      <p:ext uri="{BB962C8B-B14F-4D97-AF65-F5344CB8AC3E}">
        <p14:creationId xmlns:p14="http://schemas.microsoft.com/office/powerpoint/2010/main" val="5547581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1E5EC19-48EB-4D55-88F5-C35AAF7BCA29}" type="datetimeFigureOut">
              <a:rPr lang="es-ES" smtClean="0"/>
              <a:t>10/02/2018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A0E5E2F-454A-4F67-A12C-669480A91D14}" type="slidenum">
              <a:rPr lang="es-ES" smtClean="0"/>
              <a:t>‹Nº›</a:t>
            </a:fld>
            <a:endParaRPr lang="es-ES"/>
          </a:p>
        </p:txBody>
      </p:sp>
    </p:spTree>
    <p:extLst>
      <p:ext uri="{BB962C8B-B14F-4D97-AF65-F5344CB8AC3E}">
        <p14:creationId xmlns:p14="http://schemas.microsoft.com/office/powerpoint/2010/main" val="439779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E1E5EC19-48EB-4D55-88F5-C35AAF7BCA29}" type="datetimeFigureOut">
              <a:rPr lang="es-ES" smtClean="0"/>
              <a:t>10/02/2018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A0E5E2F-454A-4F67-A12C-669480A91D14}" type="slidenum">
              <a:rPr lang="es-ES" smtClean="0"/>
              <a:t>‹Nº›</a:t>
            </a:fld>
            <a:endParaRPr lang="es-ES"/>
          </a:p>
        </p:txBody>
      </p:sp>
    </p:spTree>
    <p:extLst>
      <p:ext uri="{BB962C8B-B14F-4D97-AF65-F5344CB8AC3E}">
        <p14:creationId xmlns:p14="http://schemas.microsoft.com/office/powerpoint/2010/main" val="36140504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1E5EC19-48EB-4D55-88F5-C35AAF7BCA29}" type="datetimeFigureOut">
              <a:rPr lang="es-ES" smtClean="0"/>
              <a:t>10/02/2018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CA0E5E2F-454A-4F67-A12C-669480A91D14}" type="slidenum">
              <a:rPr lang="es-ES" smtClean="0"/>
              <a:t>‹Nº›</a:t>
            </a:fld>
            <a:endParaRPr lang="es-ES"/>
          </a:p>
        </p:txBody>
      </p:sp>
    </p:spTree>
    <p:extLst>
      <p:ext uri="{BB962C8B-B14F-4D97-AF65-F5344CB8AC3E}">
        <p14:creationId xmlns:p14="http://schemas.microsoft.com/office/powerpoint/2010/main" val="42743353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1E5EC19-48EB-4D55-88F5-C35AAF7BCA29}" type="datetimeFigureOut">
              <a:rPr lang="es-ES" smtClean="0"/>
              <a:t>10/02/2018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CA0E5E2F-454A-4F67-A12C-669480A91D14}" type="slidenum">
              <a:rPr lang="es-ES" smtClean="0"/>
              <a:t>‹Nº›</a:t>
            </a:fld>
            <a:endParaRPr lang="es-ES"/>
          </a:p>
        </p:txBody>
      </p:sp>
    </p:spTree>
    <p:extLst>
      <p:ext uri="{BB962C8B-B14F-4D97-AF65-F5344CB8AC3E}">
        <p14:creationId xmlns:p14="http://schemas.microsoft.com/office/powerpoint/2010/main" val="5746850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1E5EC19-48EB-4D55-88F5-C35AAF7BCA29}" type="datetimeFigureOut">
              <a:rPr lang="es-ES" smtClean="0"/>
              <a:t>10/02/2018</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CA0E5E2F-454A-4F67-A12C-669480A91D14}" type="slidenum">
              <a:rPr lang="es-ES" smtClean="0"/>
              <a:t>‹Nº›</a:t>
            </a:fld>
            <a:endParaRPr lang="es-ES"/>
          </a:p>
        </p:txBody>
      </p:sp>
    </p:spTree>
    <p:extLst>
      <p:ext uri="{BB962C8B-B14F-4D97-AF65-F5344CB8AC3E}">
        <p14:creationId xmlns:p14="http://schemas.microsoft.com/office/powerpoint/2010/main" val="38024287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E5EC19-48EB-4D55-88F5-C35AAF7BCA29}" type="datetimeFigureOut">
              <a:rPr lang="es-ES" smtClean="0"/>
              <a:t>10/02/2018</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CA0E5E2F-454A-4F67-A12C-669480A91D14}" type="slidenum">
              <a:rPr lang="es-ES" smtClean="0"/>
              <a:t>‹Nº›</a:t>
            </a:fld>
            <a:endParaRPr lang="es-ES"/>
          </a:p>
        </p:txBody>
      </p:sp>
    </p:spTree>
    <p:extLst>
      <p:ext uri="{BB962C8B-B14F-4D97-AF65-F5344CB8AC3E}">
        <p14:creationId xmlns:p14="http://schemas.microsoft.com/office/powerpoint/2010/main" val="21118815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E1E5EC19-48EB-4D55-88F5-C35AAF7BCA29}" type="datetimeFigureOut">
              <a:rPr lang="es-ES" smtClean="0"/>
              <a:t>10/02/2018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CA0E5E2F-454A-4F67-A12C-669480A91D14}" type="slidenum">
              <a:rPr lang="es-ES" smtClean="0"/>
              <a:t>‹Nº›</a:t>
            </a:fld>
            <a:endParaRPr lang="es-ES"/>
          </a:p>
        </p:txBody>
      </p:sp>
    </p:spTree>
    <p:extLst>
      <p:ext uri="{BB962C8B-B14F-4D97-AF65-F5344CB8AC3E}">
        <p14:creationId xmlns:p14="http://schemas.microsoft.com/office/powerpoint/2010/main" val="2352925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1E5EC19-48EB-4D55-88F5-C35AAF7BCA29}" type="datetimeFigureOut">
              <a:rPr lang="es-ES" smtClean="0"/>
              <a:t>10/02/2018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A0E5E2F-454A-4F67-A12C-669480A91D14}" type="slidenum">
              <a:rPr lang="es-ES" smtClean="0"/>
              <a:t>‹Nº›</a:t>
            </a:fld>
            <a:endParaRPr lang="es-ES"/>
          </a:p>
        </p:txBody>
      </p:sp>
    </p:spTree>
    <p:extLst>
      <p:ext uri="{BB962C8B-B14F-4D97-AF65-F5344CB8AC3E}">
        <p14:creationId xmlns:p14="http://schemas.microsoft.com/office/powerpoint/2010/main" val="36559739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E1E5EC19-48EB-4D55-88F5-C35AAF7BCA29}" type="datetimeFigureOut">
              <a:rPr lang="es-ES" smtClean="0"/>
              <a:t>10/02/2018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CA0E5E2F-454A-4F67-A12C-669480A91D14}" type="slidenum">
              <a:rPr lang="es-ES" smtClean="0"/>
              <a:t>‹Nº›</a:t>
            </a:fld>
            <a:endParaRPr lang="es-ES"/>
          </a:p>
        </p:txBody>
      </p:sp>
    </p:spTree>
    <p:extLst>
      <p:ext uri="{BB962C8B-B14F-4D97-AF65-F5344CB8AC3E}">
        <p14:creationId xmlns:p14="http://schemas.microsoft.com/office/powerpoint/2010/main" val="17851580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1E5EC19-48EB-4D55-88F5-C35AAF7BCA29}" type="datetimeFigureOut">
              <a:rPr lang="es-ES" smtClean="0"/>
              <a:t>10/02/2018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A0E5E2F-454A-4F67-A12C-669480A91D14}" type="slidenum">
              <a:rPr lang="es-ES" smtClean="0"/>
              <a:t>‹Nº›</a:t>
            </a:fld>
            <a:endParaRPr lang="es-ES"/>
          </a:p>
        </p:txBody>
      </p:sp>
    </p:spTree>
    <p:extLst>
      <p:ext uri="{BB962C8B-B14F-4D97-AF65-F5344CB8AC3E}">
        <p14:creationId xmlns:p14="http://schemas.microsoft.com/office/powerpoint/2010/main" val="6297064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1E5EC19-48EB-4D55-88F5-C35AAF7BCA29}" type="datetimeFigureOut">
              <a:rPr lang="es-ES" smtClean="0"/>
              <a:t>10/02/2018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A0E5E2F-454A-4F67-A12C-669480A91D14}" type="slidenum">
              <a:rPr lang="es-ES" smtClean="0"/>
              <a:t>‹Nº›</a:t>
            </a:fld>
            <a:endParaRPr lang="es-ES"/>
          </a:p>
        </p:txBody>
      </p:sp>
    </p:spTree>
    <p:extLst>
      <p:ext uri="{BB962C8B-B14F-4D97-AF65-F5344CB8AC3E}">
        <p14:creationId xmlns:p14="http://schemas.microsoft.com/office/powerpoint/2010/main" val="4293761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E1E5EC19-48EB-4D55-88F5-C35AAF7BCA29}" type="datetimeFigureOut">
              <a:rPr lang="es-ES" smtClean="0"/>
              <a:t>10/02/2018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A0E5E2F-454A-4F67-A12C-669480A91D14}" type="slidenum">
              <a:rPr lang="es-ES" smtClean="0"/>
              <a:t>‹Nº›</a:t>
            </a:fld>
            <a:endParaRPr lang="es-ES"/>
          </a:p>
        </p:txBody>
      </p:sp>
    </p:spTree>
    <p:extLst>
      <p:ext uri="{BB962C8B-B14F-4D97-AF65-F5344CB8AC3E}">
        <p14:creationId xmlns:p14="http://schemas.microsoft.com/office/powerpoint/2010/main" val="962091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1E5EC19-48EB-4D55-88F5-C35AAF7BCA29}" type="datetimeFigureOut">
              <a:rPr lang="es-ES" smtClean="0"/>
              <a:t>10/02/2018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CA0E5E2F-454A-4F67-A12C-669480A91D14}" type="slidenum">
              <a:rPr lang="es-ES" smtClean="0"/>
              <a:t>‹Nº›</a:t>
            </a:fld>
            <a:endParaRPr lang="es-ES"/>
          </a:p>
        </p:txBody>
      </p:sp>
    </p:spTree>
    <p:extLst>
      <p:ext uri="{BB962C8B-B14F-4D97-AF65-F5344CB8AC3E}">
        <p14:creationId xmlns:p14="http://schemas.microsoft.com/office/powerpoint/2010/main" val="2521688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1E5EC19-48EB-4D55-88F5-C35AAF7BCA29}" type="datetimeFigureOut">
              <a:rPr lang="es-ES" smtClean="0"/>
              <a:t>10/02/2018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CA0E5E2F-454A-4F67-A12C-669480A91D14}" type="slidenum">
              <a:rPr lang="es-ES" smtClean="0"/>
              <a:t>‹Nº›</a:t>
            </a:fld>
            <a:endParaRPr lang="es-ES"/>
          </a:p>
        </p:txBody>
      </p:sp>
    </p:spTree>
    <p:extLst>
      <p:ext uri="{BB962C8B-B14F-4D97-AF65-F5344CB8AC3E}">
        <p14:creationId xmlns:p14="http://schemas.microsoft.com/office/powerpoint/2010/main" val="158210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1E5EC19-48EB-4D55-88F5-C35AAF7BCA29}" type="datetimeFigureOut">
              <a:rPr lang="es-ES" smtClean="0"/>
              <a:t>10/02/2018</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CA0E5E2F-454A-4F67-A12C-669480A91D14}" type="slidenum">
              <a:rPr lang="es-ES" smtClean="0"/>
              <a:t>‹Nº›</a:t>
            </a:fld>
            <a:endParaRPr lang="es-ES"/>
          </a:p>
        </p:txBody>
      </p:sp>
    </p:spTree>
    <p:extLst>
      <p:ext uri="{BB962C8B-B14F-4D97-AF65-F5344CB8AC3E}">
        <p14:creationId xmlns:p14="http://schemas.microsoft.com/office/powerpoint/2010/main" val="2440137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E5EC19-48EB-4D55-88F5-C35AAF7BCA29}" type="datetimeFigureOut">
              <a:rPr lang="es-ES" smtClean="0"/>
              <a:t>10/02/2018</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CA0E5E2F-454A-4F67-A12C-669480A91D14}" type="slidenum">
              <a:rPr lang="es-ES" smtClean="0"/>
              <a:t>‹Nº›</a:t>
            </a:fld>
            <a:endParaRPr lang="es-ES"/>
          </a:p>
        </p:txBody>
      </p:sp>
    </p:spTree>
    <p:extLst>
      <p:ext uri="{BB962C8B-B14F-4D97-AF65-F5344CB8AC3E}">
        <p14:creationId xmlns:p14="http://schemas.microsoft.com/office/powerpoint/2010/main" val="992911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E1E5EC19-48EB-4D55-88F5-C35AAF7BCA29}" type="datetimeFigureOut">
              <a:rPr lang="es-ES" smtClean="0"/>
              <a:t>10/02/2018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CA0E5E2F-454A-4F67-A12C-669480A91D14}" type="slidenum">
              <a:rPr lang="es-ES" smtClean="0"/>
              <a:t>‹Nº›</a:t>
            </a:fld>
            <a:endParaRPr lang="es-ES"/>
          </a:p>
        </p:txBody>
      </p:sp>
    </p:spTree>
    <p:extLst>
      <p:ext uri="{BB962C8B-B14F-4D97-AF65-F5344CB8AC3E}">
        <p14:creationId xmlns:p14="http://schemas.microsoft.com/office/powerpoint/2010/main" val="1546607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E1E5EC19-48EB-4D55-88F5-C35AAF7BCA29}" type="datetimeFigureOut">
              <a:rPr lang="es-ES" smtClean="0"/>
              <a:t>10/02/2018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CA0E5E2F-454A-4F67-A12C-669480A91D14}" type="slidenum">
              <a:rPr lang="es-ES" smtClean="0"/>
              <a:t>‹Nº›</a:t>
            </a:fld>
            <a:endParaRPr lang="es-ES"/>
          </a:p>
        </p:txBody>
      </p:sp>
    </p:spTree>
    <p:extLst>
      <p:ext uri="{BB962C8B-B14F-4D97-AF65-F5344CB8AC3E}">
        <p14:creationId xmlns:p14="http://schemas.microsoft.com/office/powerpoint/2010/main" val="2789947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E5EC19-48EB-4D55-88F5-C35AAF7BCA29}" type="datetimeFigureOut">
              <a:rPr lang="es-ES" smtClean="0"/>
              <a:t>10/02/2018</a:t>
            </a:fld>
            <a:endParaRPr lang="es-E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0E5E2F-454A-4F67-A12C-669480A91D14}" type="slidenum">
              <a:rPr lang="es-ES" smtClean="0"/>
              <a:t>‹Nº›</a:t>
            </a:fld>
            <a:endParaRPr lang="es-ES"/>
          </a:p>
        </p:txBody>
      </p:sp>
    </p:spTree>
    <p:extLst>
      <p:ext uri="{BB962C8B-B14F-4D97-AF65-F5344CB8AC3E}">
        <p14:creationId xmlns:p14="http://schemas.microsoft.com/office/powerpoint/2010/main" val="1602037419"/>
      </p:ext>
    </p:extLst>
  </p:cSld>
  <p:clrMap bg1="dk1" tx1="lt1" bg2="dk2" tx2="lt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E5EC19-48EB-4D55-88F5-C35AAF7BCA29}" type="datetimeFigureOut">
              <a:rPr lang="es-ES" smtClean="0"/>
              <a:t>10/02/2018</a:t>
            </a:fld>
            <a:endParaRPr lang="es-E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0E5E2F-454A-4F67-A12C-669480A91D14}" type="slidenum">
              <a:rPr lang="es-ES" smtClean="0"/>
              <a:t>‹Nº›</a:t>
            </a:fld>
            <a:endParaRPr lang="es-ES"/>
          </a:p>
        </p:txBody>
      </p:sp>
    </p:spTree>
    <p:extLst>
      <p:ext uri="{BB962C8B-B14F-4D97-AF65-F5344CB8AC3E}">
        <p14:creationId xmlns:p14="http://schemas.microsoft.com/office/powerpoint/2010/main" val="1105272204"/>
      </p:ext>
    </p:extLst>
  </p:cSld>
  <p:clrMap bg1="lt1" tx1="dk1" bg2="lt2" tx2="dk2" accent1="accent1" accent2="accent2" accent3="accent3" accent4="accent4" accent5="accent5" accent6="accent6" hlink="hlink" folHlink="folHlink"/>
  <p:sldLayoutIdLst>
    <p:sldLayoutId id="2147484057" r:id="rId1"/>
    <p:sldLayoutId id="2147484058" r:id="rId2"/>
    <p:sldLayoutId id="2147484059" r:id="rId3"/>
    <p:sldLayoutId id="2147484060" r:id="rId4"/>
    <p:sldLayoutId id="2147484061" r:id="rId5"/>
    <p:sldLayoutId id="2147484062" r:id="rId6"/>
    <p:sldLayoutId id="2147484063" r:id="rId7"/>
    <p:sldLayoutId id="2147484064" r:id="rId8"/>
    <p:sldLayoutId id="2147484065" r:id="rId9"/>
    <p:sldLayoutId id="2147484066" r:id="rId10"/>
    <p:sldLayoutId id="21474840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hyperlink" Target="https://creativecommons.org/licenses/by-nc-nd/3.0/" TargetMode="External"/><Relationship Id="rId5" Type="http://schemas.openxmlformats.org/officeDocument/2006/relationships/hyperlink" Target="http://www.mancera.org/2011/04/06/instalacion-de-filezilla-server-en-windows/" TargetMode="Externa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69405AD7-1C6D-430D-86F9-86D19858EA11}"/>
              </a:ext>
            </a:extLst>
          </p:cNvPr>
          <p:cNvSpPr/>
          <p:nvPr/>
        </p:nvSpPr>
        <p:spPr>
          <a:xfrm>
            <a:off x="5211394" y="224150"/>
            <a:ext cx="5578257" cy="646331"/>
          </a:xfrm>
          <a:prstGeom prst="rect">
            <a:avLst/>
          </a:prstGeom>
        </p:spPr>
        <p:txBody>
          <a:bodyPr wrap="square">
            <a:spAutoFit/>
          </a:bodyPr>
          <a:lstStyle/>
          <a:p>
            <a:pPr marL="0" marR="0" lvl="0" indent="0" algn="ctr" defTabSz="457200" rtl="0" eaLnBrk="1" fontAlgn="auto" latinLnBrk="0" hangingPunct="1">
              <a:lnSpc>
                <a:spcPct val="90000"/>
              </a:lnSpc>
              <a:spcBef>
                <a:spcPct val="0"/>
              </a:spcBef>
              <a:spcAft>
                <a:spcPts val="600"/>
              </a:spcAft>
              <a:buClrTx/>
              <a:buSzTx/>
              <a:buFontTx/>
              <a:buNone/>
              <a:tabLst/>
              <a:defRPr/>
            </a:pPr>
            <a:r>
              <a:rPr kumimoji="0" lang="en-US" sz="4000" b="1" i="0" u="none" strike="noStrike" kern="1200" cap="none" spc="0" normalizeH="0" baseline="0" noProof="0" dirty="0">
                <a:ln>
                  <a:solidFill>
                    <a:prstClr val="white">
                      <a:lumMod val="75000"/>
                      <a:lumOff val="25000"/>
                      <a:alpha val="10000"/>
                    </a:prstClr>
                  </a:solidFill>
                </a:ln>
                <a:solidFill>
                  <a:prstClr val="white"/>
                </a:solidFill>
                <a:effectLst/>
                <a:uLnTx/>
                <a:uFillTx/>
                <a:latin typeface="Dubai Light" panose="020B0604020202020204" pitchFamily="34" charset="-78"/>
                <a:ea typeface="+mn-ea"/>
                <a:cs typeface="Dubai Light" panose="020B0604020202020204" pitchFamily="34" charset="-78"/>
              </a:rPr>
              <a:t>AppSec + SecDevOps</a:t>
            </a:r>
          </a:p>
        </p:txBody>
      </p:sp>
      <p:sp>
        <p:nvSpPr>
          <p:cNvPr id="6" name="Rectángulo 5">
            <a:extLst>
              <a:ext uri="{FF2B5EF4-FFF2-40B4-BE49-F238E27FC236}">
                <a16:creationId xmlns:a16="http://schemas.microsoft.com/office/drawing/2014/main" id="{6A8245E8-21A2-40C6-A64C-4020D3D130AA}"/>
              </a:ext>
            </a:extLst>
          </p:cNvPr>
          <p:cNvSpPr/>
          <p:nvPr/>
        </p:nvSpPr>
        <p:spPr>
          <a:xfrm>
            <a:off x="5167021" y="1022288"/>
            <a:ext cx="5667001" cy="348557"/>
          </a:xfrm>
          <a:prstGeom prst="rect">
            <a:avLst/>
          </a:prstGeom>
        </p:spPr>
        <p:txBody>
          <a:bodyPr wrap="none">
            <a:spAutoFit/>
          </a:bodyPr>
          <a:lstStyle/>
          <a:p>
            <a:pPr marL="0" marR="0" lvl="0" indent="0" algn="ctr" defTabSz="457200" rtl="0" eaLnBrk="1" fontAlgn="auto" latinLnBrk="0" hangingPunct="1">
              <a:lnSpc>
                <a:spcPct val="90000"/>
              </a:lnSpc>
              <a:spcBef>
                <a:spcPct val="0"/>
              </a:spcBef>
              <a:spcAft>
                <a:spcPts val="600"/>
              </a:spcAft>
              <a:buClrTx/>
              <a:buSzTx/>
              <a:buFontTx/>
              <a:buNone/>
              <a:tabLst/>
              <a:defRPr/>
            </a:pPr>
            <a:r>
              <a:rPr kumimoji="0" lang="es-ES" sz="1800" b="1" i="0" u="none" strike="noStrike" kern="1200" cap="none" spc="0" normalizeH="0" baseline="0" noProof="0" dirty="0">
                <a:ln>
                  <a:solidFill>
                    <a:prstClr val="white">
                      <a:lumMod val="75000"/>
                      <a:lumOff val="25000"/>
                      <a:alpha val="10000"/>
                    </a:prstClr>
                  </a:solidFill>
                </a:ln>
                <a:solidFill>
                  <a:prstClr val="white"/>
                </a:solidFill>
                <a:effectLst/>
                <a:uLnTx/>
                <a:uFillTx/>
                <a:latin typeface="Dubai Light" panose="020B0604020202020204" pitchFamily="34" charset="-78"/>
                <a:ea typeface="+mn-ea"/>
                <a:cs typeface="Dubai Light" panose="020B0604020202020204" pitchFamily="34" charset="-78"/>
              </a:rPr>
              <a:t>Seguridad en Aplicaciones y Desarrollo de Software Seguro </a:t>
            </a:r>
          </a:p>
        </p:txBody>
      </p:sp>
      <p:sp>
        <p:nvSpPr>
          <p:cNvPr id="18" name="CuadroTexto 17">
            <a:extLst>
              <a:ext uri="{FF2B5EF4-FFF2-40B4-BE49-F238E27FC236}">
                <a16:creationId xmlns:a16="http://schemas.microsoft.com/office/drawing/2014/main" id="{BBCCDA56-D058-4B0A-A47A-51C007164BDB}"/>
              </a:ext>
            </a:extLst>
          </p:cNvPr>
          <p:cNvSpPr txBox="1"/>
          <p:nvPr/>
        </p:nvSpPr>
        <p:spPr>
          <a:xfrm>
            <a:off x="4712628" y="1520276"/>
            <a:ext cx="7033461" cy="1006827"/>
          </a:xfrm>
          <a:prstGeom prst="rect">
            <a:avLst/>
          </a:prstGeom>
        </p:spPr>
        <p:txBody>
          <a:bodyPr vert="horz" lIns="91440" tIns="45720" rIns="91440" bIns="45720" rtlCol="0" anchor="ctr">
            <a:normAutofit/>
          </a:bodyPr>
          <a:lstStyle/>
          <a:p>
            <a:pPr marL="0" marR="0" lvl="0" indent="0" algn="l" defTabSz="457200" rtl="0" eaLnBrk="1" fontAlgn="auto" latinLnBrk="0" hangingPunct="1">
              <a:lnSpc>
                <a:spcPct val="100000"/>
              </a:lnSpc>
              <a:spcBef>
                <a:spcPct val="20000"/>
              </a:spcBef>
              <a:spcAft>
                <a:spcPts val="600"/>
              </a:spcAft>
              <a:buClr>
                <a:srgbClr val="44546A"/>
              </a:buClr>
              <a:buSzPct val="70000"/>
              <a:buFontTx/>
              <a:buNone/>
              <a:tabLst/>
              <a:defRPr/>
            </a:pPr>
            <a:r>
              <a:rPr kumimoji="0" lang="es-ES" sz="1000" b="1" i="0" u="none" strike="noStrike" kern="1200" cap="none" spc="0" normalizeH="0" baseline="0" noProof="0" dirty="0">
                <a:ln>
                  <a:solidFill>
                    <a:prstClr val="white">
                      <a:lumMod val="75000"/>
                      <a:lumOff val="25000"/>
                      <a:alpha val="10000"/>
                    </a:prstClr>
                  </a:solidFill>
                </a:ln>
                <a:solidFill>
                  <a:prstClr val="white"/>
                </a:solidFill>
                <a:effectLst/>
                <a:uLnTx/>
                <a:uFillTx/>
                <a:latin typeface="Dubai Light" panose="020B0604020202020204" pitchFamily="34" charset="-78"/>
                <a:ea typeface="+mn-ea"/>
                <a:cs typeface="Dubai Light" panose="020B0604020202020204" pitchFamily="34" charset="-78"/>
              </a:rPr>
              <a:t>Curso orientado a desarrolladores, arquitectos de software y personal de infraestructura y operaciones.</a:t>
            </a:r>
          </a:p>
          <a:p>
            <a:pPr marL="0" marR="0" lvl="0" indent="0" algn="l" defTabSz="457200" rtl="0" eaLnBrk="1" fontAlgn="auto" latinLnBrk="0" hangingPunct="1">
              <a:lnSpc>
                <a:spcPct val="100000"/>
              </a:lnSpc>
              <a:spcBef>
                <a:spcPct val="20000"/>
              </a:spcBef>
              <a:spcAft>
                <a:spcPts val="600"/>
              </a:spcAft>
              <a:buClr>
                <a:srgbClr val="44546A"/>
              </a:buClr>
              <a:buSzPct val="70000"/>
              <a:buFontTx/>
              <a:buNone/>
              <a:tabLst/>
              <a:defRPr/>
            </a:pPr>
            <a:r>
              <a:rPr kumimoji="0" lang="es-ES" sz="1000" b="1" i="0" u="none" strike="noStrike" kern="1200" cap="none" spc="0" normalizeH="0" baseline="0" noProof="0" dirty="0">
                <a:ln>
                  <a:solidFill>
                    <a:prstClr val="white">
                      <a:lumMod val="75000"/>
                      <a:lumOff val="25000"/>
                      <a:alpha val="10000"/>
                    </a:prstClr>
                  </a:solidFill>
                </a:ln>
                <a:solidFill>
                  <a:prstClr val="white"/>
                </a:solidFill>
                <a:effectLst/>
                <a:uLnTx/>
                <a:uFillTx/>
                <a:latin typeface="Dubai Light" panose="020B0604020202020204" pitchFamily="34" charset="-78"/>
                <a:ea typeface="+mn-ea"/>
                <a:cs typeface="Dubai Light" panose="020B0604020202020204" pitchFamily="34" charset="-78"/>
              </a:rPr>
              <a:t>Sirve como introducción a la seguridad para no iniciados, al tiempo que llega a cubrir amplios conocimientos de seguridad.</a:t>
            </a:r>
          </a:p>
          <a:p>
            <a:pPr marL="0" marR="0" lvl="0" indent="0" algn="l" defTabSz="457200" rtl="0" eaLnBrk="1" fontAlgn="auto" latinLnBrk="0" hangingPunct="1">
              <a:lnSpc>
                <a:spcPct val="100000"/>
              </a:lnSpc>
              <a:spcBef>
                <a:spcPct val="20000"/>
              </a:spcBef>
              <a:spcAft>
                <a:spcPts val="600"/>
              </a:spcAft>
              <a:buClr>
                <a:srgbClr val="44546A"/>
              </a:buClr>
              <a:buSzPct val="70000"/>
              <a:buFontTx/>
              <a:buNone/>
              <a:tabLst/>
              <a:defRPr/>
            </a:pPr>
            <a:r>
              <a:rPr kumimoji="0" lang="es-ES" sz="1000" b="1" i="0" u="none" strike="noStrike" kern="1200" cap="none" spc="0" normalizeH="0" baseline="0" noProof="0" dirty="0">
                <a:ln>
                  <a:solidFill>
                    <a:prstClr val="white">
                      <a:lumMod val="75000"/>
                      <a:lumOff val="25000"/>
                      <a:alpha val="10000"/>
                    </a:prstClr>
                  </a:solidFill>
                </a:ln>
                <a:solidFill>
                  <a:prstClr val="white"/>
                </a:solidFill>
                <a:effectLst/>
                <a:uLnTx/>
                <a:uFillTx/>
                <a:latin typeface="Dubai Light" panose="020B0604020202020204" pitchFamily="34" charset="-78"/>
                <a:ea typeface="+mn-ea"/>
                <a:cs typeface="Dubai Light" panose="020B0604020202020204" pitchFamily="34" charset="-78"/>
              </a:rPr>
              <a:t>Los asistentes adquirirán conocimientos para construir aplicaciones seguras desde el primer hasta el último paso del ciclo de desarrollo.</a:t>
            </a:r>
          </a:p>
        </p:txBody>
      </p:sp>
      <p:pic>
        <p:nvPicPr>
          <p:cNvPr id="10" name="Imagen 9">
            <a:extLst>
              <a:ext uri="{FF2B5EF4-FFF2-40B4-BE49-F238E27FC236}">
                <a16:creationId xmlns:a16="http://schemas.microsoft.com/office/drawing/2014/main" id="{2201DE33-805A-4A59-9DFA-DADA484F5601}"/>
              </a:ext>
            </a:extLst>
          </p:cNvPr>
          <p:cNvPicPr>
            <a:picLocks noChangeAspect="1"/>
          </p:cNvPicPr>
          <p:nvPr/>
        </p:nvPicPr>
        <p:blipFill>
          <a:blip r:embed="rId2"/>
          <a:stretch>
            <a:fillRect/>
          </a:stretch>
        </p:blipFill>
        <p:spPr>
          <a:xfrm>
            <a:off x="14614" y="0"/>
            <a:ext cx="4109965" cy="6858000"/>
          </a:xfrm>
          <a:prstGeom prst="rect">
            <a:avLst/>
          </a:prstGeom>
          <a:ln>
            <a:noFill/>
          </a:ln>
          <a:effectLst>
            <a:softEdge rad="112500"/>
          </a:effectLst>
        </p:spPr>
      </p:pic>
      <p:grpSp>
        <p:nvGrpSpPr>
          <p:cNvPr id="13" name="Grupo 12">
            <a:extLst>
              <a:ext uri="{FF2B5EF4-FFF2-40B4-BE49-F238E27FC236}">
                <a16:creationId xmlns:a16="http://schemas.microsoft.com/office/drawing/2014/main" id="{FDCE72FA-F25F-4488-9A49-601A8FB2090A}"/>
              </a:ext>
            </a:extLst>
          </p:cNvPr>
          <p:cNvGrpSpPr/>
          <p:nvPr/>
        </p:nvGrpSpPr>
        <p:grpSpPr>
          <a:xfrm>
            <a:off x="4712628" y="2680301"/>
            <a:ext cx="6697114" cy="4062667"/>
            <a:chOff x="4712628" y="2680301"/>
            <a:chExt cx="6697114" cy="4062667"/>
          </a:xfrm>
        </p:grpSpPr>
        <p:sp>
          <p:nvSpPr>
            <p:cNvPr id="7" name="CuadroTexto 6">
              <a:extLst>
                <a:ext uri="{FF2B5EF4-FFF2-40B4-BE49-F238E27FC236}">
                  <a16:creationId xmlns:a16="http://schemas.microsoft.com/office/drawing/2014/main" id="{9860D156-2BAA-4A72-B0D3-F7938D3D29D7}"/>
                </a:ext>
              </a:extLst>
            </p:cNvPr>
            <p:cNvSpPr txBox="1"/>
            <p:nvPr/>
          </p:nvSpPr>
          <p:spPr>
            <a:xfrm>
              <a:off x="4712628" y="2680301"/>
              <a:ext cx="2242922" cy="877163"/>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ES" sz="1100" b="1" i="0" u="none" strike="noStrike" kern="1200" cap="none" spc="0" normalizeH="0" baseline="0" noProof="0" dirty="0">
                  <a:ln>
                    <a:noFill/>
                  </a:ln>
                  <a:solidFill>
                    <a:prstClr val="white"/>
                  </a:solidFill>
                  <a:effectLst/>
                  <a:uLnTx/>
                  <a:uFillTx/>
                  <a:latin typeface="Dubai Light" panose="020B0604020202020204" pitchFamily="34" charset="-78"/>
                  <a:ea typeface="+mn-ea"/>
                  <a:cs typeface="Dubai Light" panose="020B0604020202020204" pitchFamily="34" charset="-78"/>
                </a:rPr>
                <a:t>Tema 1: Introducción (2 horas)</a:t>
              </a:r>
            </a:p>
            <a:p>
              <a:pPr marL="285750" marR="0" lvl="0" indent="-10477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ES" sz="800" b="0" i="0" u="none" strike="noStrike" kern="1200" cap="none" spc="0" normalizeH="0" baseline="0" noProof="0" dirty="0">
                  <a:ln>
                    <a:noFill/>
                  </a:ln>
                  <a:solidFill>
                    <a:prstClr val="white"/>
                  </a:solidFill>
                  <a:effectLst/>
                  <a:uLnTx/>
                  <a:uFillTx/>
                  <a:latin typeface="Dubai Light" panose="020B0604020202020204" pitchFamily="34" charset="-78"/>
                  <a:ea typeface="+mn-ea"/>
                  <a:cs typeface="Dubai Light" panose="020B0604020202020204" pitchFamily="34" charset="-78"/>
                </a:rPr>
                <a:t>Presentación</a:t>
              </a:r>
            </a:p>
            <a:p>
              <a:pPr marL="285750" marR="0" lvl="0" indent="-10477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ES" sz="800" b="0" i="0" u="none" strike="noStrike" kern="1200" cap="none" spc="0" normalizeH="0" baseline="0" noProof="0" dirty="0">
                  <a:ln>
                    <a:noFill/>
                  </a:ln>
                  <a:solidFill>
                    <a:prstClr val="white"/>
                  </a:solidFill>
                  <a:effectLst/>
                  <a:uLnTx/>
                  <a:uFillTx/>
                  <a:latin typeface="Dubai Light" panose="020B0604020202020204" pitchFamily="34" charset="-78"/>
                  <a:ea typeface="+mn-ea"/>
                  <a:cs typeface="Dubai Light" panose="020B0604020202020204" pitchFamily="34" charset="-78"/>
                </a:rPr>
                <a:t>Entorno de Desarrollo</a:t>
              </a:r>
            </a:p>
            <a:p>
              <a:pPr marL="285750" marR="0" lvl="0" indent="-10477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ES" sz="800" b="0" i="0" u="none" strike="noStrike" kern="1200" cap="none" spc="0" normalizeH="0" baseline="0" noProof="0" dirty="0">
                  <a:ln>
                    <a:noFill/>
                  </a:ln>
                  <a:solidFill>
                    <a:prstClr val="white"/>
                  </a:solidFill>
                  <a:effectLst/>
                  <a:uLnTx/>
                  <a:uFillTx/>
                  <a:latin typeface="Dubai Light" panose="020B0604020202020204" pitchFamily="34" charset="-78"/>
                  <a:ea typeface="+mn-ea"/>
                  <a:cs typeface="Dubai Light" panose="020B0604020202020204" pitchFamily="34" charset="-78"/>
                </a:rPr>
                <a:t>Aplicación Web Básica</a:t>
              </a:r>
            </a:p>
            <a:p>
              <a:pPr marL="285750" marR="0" lvl="0" indent="-10477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ES" sz="800" b="0" i="0" u="none" strike="noStrike" kern="1200" cap="none" spc="0" normalizeH="0" baseline="0" noProof="0" dirty="0">
                  <a:ln>
                    <a:noFill/>
                  </a:ln>
                  <a:solidFill>
                    <a:prstClr val="white"/>
                  </a:solidFill>
                  <a:effectLst/>
                  <a:uLnTx/>
                  <a:uFillTx/>
                  <a:latin typeface="Dubai Light" panose="020B0604020202020204" pitchFamily="34" charset="-78"/>
                  <a:ea typeface="+mn-ea"/>
                  <a:cs typeface="Dubai Light" panose="020B0604020202020204" pitchFamily="34" charset="-78"/>
                </a:rPr>
                <a:t>Arquitectura Básica</a:t>
              </a:r>
            </a:p>
            <a:p>
              <a:pPr marL="285750" marR="0" lvl="0" indent="-10477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ES" sz="800" b="0" i="0" u="none" strike="noStrike" kern="1200" cap="none" spc="0" normalizeH="0" baseline="0" noProof="0" dirty="0">
                  <a:ln>
                    <a:noFill/>
                  </a:ln>
                  <a:solidFill>
                    <a:prstClr val="white"/>
                  </a:solidFill>
                  <a:effectLst/>
                  <a:uLnTx/>
                  <a:uFillTx/>
                  <a:latin typeface="Dubai Light" panose="020B0604020202020204" pitchFamily="34" charset="-78"/>
                  <a:ea typeface="+mn-ea"/>
                  <a:cs typeface="Dubai Light" panose="020B0604020202020204" pitchFamily="34" charset="-78"/>
                </a:rPr>
                <a:t>Conceptos de Seguridad</a:t>
              </a:r>
              <a:endParaRPr kumimoji="0" lang="es-ES" sz="900" b="0" i="0" u="none" strike="noStrike" kern="1200" cap="none" spc="0" normalizeH="0" baseline="0" noProof="0" dirty="0">
                <a:ln>
                  <a:noFill/>
                </a:ln>
                <a:solidFill>
                  <a:prstClr val="white"/>
                </a:solidFill>
                <a:effectLst/>
                <a:uLnTx/>
                <a:uFillTx/>
                <a:latin typeface="Dubai Light" panose="020B0604020202020204" pitchFamily="34" charset="-78"/>
                <a:ea typeface="+mn-ea"/>
                <a:cs typeface="Dubai Light" panose="020B0604020202020204" pitchFamily="34" charset="-78"/>
              </a:endParaRPr>
            </a:p>
          </p:txBody>
        </p:sp>
        <p:sp>
          <p:nvSpPr>
            <p:cNvPr id="20" name="CuadroTexto 19">
              <a:extLst>
                <a:ext uri="{FF2B5EF4-FFF2-40B4-BE49-F238E27FC236}">
                  <a16:creationId xmlns:a16="http://schemas.microsoft.com/office/drawing/2014/main" id="{C8DA49EB-6368-4796-AF3B-C650D2C48F5E}"/>
                </a:ext>
              </a:extLst>
            </p:cNvPr>
            <p:cNvSpPr txBox="1"/>
            <p:nvPr/>
          </p:nvSpPr>
          <p:spPr>
            <a:xfrm>
              <a:off x="4712628" y="3575886"/>
              <a:ext cx="2382383" cy="877163"/>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ES" sz="1100" b="1" i="0" u="none" strike="noStrike" kern="1200" cap="none" spc="0" normalizeH="0" baseline="0" noProof="0" dirty="0">
                  <a:ln>
                    <a:noFill/>
                  </a:ln>
                  <a:solidFill>
                    <a:prstClr val="white"/>
                  </a:solidFill>
                  <a:effectLst/>
                  <a:uLnTx/>
                  <a:uFillTx/>
                  <a:latin typeface="Dubai Light" panose="020B0604020202020204" pitchFamily="34" charset="-78"/>
                  <a:ea typeface="+mn-ea"/>
                  <a:cs typeface="Dubai Light" panose="020B0604020202020204" pitchFamily="34" charset="-78"/>
                </a:rPr>
                <a:t>Tema 2: Infraestructura (4 horas)</a:t>
              </a:r>
            </a:p>
            <a:p>
              <a:pPr marL="285750" marR="0" lvl="0" indent="-10477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ES" sz="800" b="0" i="0" u="none" strike="noStrike" kern="1200" cap="none" spc="0" normalizeH="0" baseline="0" noProof="0" dirty="0">
                  <a:ln>
                    <a:noFill/>
                  </a:ln>
                  <a:solidFill>
                    <a:prstClr val="white"/>
                  </a:solidFill>
                  <a:effectLst/>
                  <a:uLnTx/>
                  <a:uFillTx/>
                  <a:latin typeface="Dubai Light" panose="020B0604020202020204" pitchFamily="34" charset="-78"/>
                  <a:ea typeface="+mn-ea"/>
                  <a:cs typeface="Dubai Light" panose="020B0604020202020204" pitchFamily="34" charset="-78"/>
                </a:rPr>
                <a:t>Servidor Web</a:t>
              </a:r>
            </a:p>
            <a:p>
              <a:pPr marL="285750" marR="0" lvl="0" indent="-10477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ES" sz="800" b="0" i="0" u="none" strike="noStrike" kern="1200" cap="none" spc="0" normalizeH="0" baseline="0" noProof="0" dirty="0">
                  <a:ln>
                    <a:noFill/>
                  </a:ln>
                  <a:solidFill>
                    <a:prstClr val="white"/>
                  </a:solidFill>
                  <a:effectLst/>
                  <a:uLnTx/>
                  <a:uFillTx/>
                  <a:latin typeface="Dubai Light" panose="020B0604020202020204" pitchFamily="34" charset="-78"/>
                  <a:ea typeface="+mn-ea"/>
                  <a:cs typeface="Dubai Light" panose="020B0604020202020204" pitchFamily="34" charset="-78"/>
                </a:rPr>
                <a:t>Servidor de Aplicaciones</a:t>
              </a:r>
            </a:p>
            <a:p>
              <a:pPr marL="285750" marR="0" lvl="0" indent="-10477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ES" sz="800" b="0" i="0" u="none" strike="noStrike" kern="1200" cap="none" spc="0" normalizeH="0" baseline="0" noProof="0" dirty="0">
                  <a:ln>
                    <a:noFill/>
                  </a:ln>
                  <a:solidFill>
                    <a:prstClr val="white"/>
                  </a:solidFill>
                  <a:effectLst/>
                  <a:uLnTx/>
                  <a:uFillTx/>
                  <a:latin typeface="Dubai Light" panose="020B0604020202020204" pitchFamily="34" charset="-78"/>
                  <a:ea typeface="+mn-ea"/>
                  <a:cs typeface="Dubai Light" panose="020B0604020202020204" pitchFamily="34" charset="-78"/>
                </a:rPr>
                <a:t>SSL</a:t>
              </a:r>
            </a:p>
            <a:p>
              <a:pPr marL="285750" marR="0" lvl="0" indent="-10477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ES" sz="800" b="0" i="0" u="none" strike="noStrike" kern="1200" cap="none" spc="0" normalizeH="0" baseline="0" noProof="0" dirty="0">
                  <a:ln>
                    <a:noFill/>
                  </a:ln>
                  <a:solidFill>
                    <a:prstClr val="white"/>
                  </a:solidFill>
                  <a:effectLst/>
                  <a:uLnTx/>
                  <a:uFillTx/>
                  <a:latin typeface="Dubai Light" panose="020B0604020202020204" pitchFamily="34" charset="-78"/>
                  <a:ea typeface="+mn-ea"/>
                  <a:cs typeface="Dubai Light" panose="020B0604020202020204" pitchFamily="34" charset="-78"/>
                </a:rPr>
                <a:t>Cabeceras de Seguridad</a:t>
              </a:r>
            </a:p>
            <a:p>
              <a:pPr marL="285750" marR="0" lvl="0" indent="-10477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ES" sz="800" b="0" i="0" u="none" strike="noStrike" kern="1200" cap="none" spc="0" normalizeH="0" baseline="0" noProof="0" dirty="0">
                  <a:ln>
                    <a:noFill/>
                  </a:ln>
                  <a:solidFill>
                    <a:prstClr val="white"/>
                  </a:solidFill>
                  <a:effectLst/>
                  <a:uLnTx/>
                  <a:uFillTx/>
                  <a:latin typeface="Dubai Light" panose="020B0604020202020204" pitchFamily="34" charset="-78"/>
                  <a:ea typeface="+mn-ea"/>
                  <a:cs typeface="Dubai Light" panose="020B0604020202020204" pitchFamily="34" charset="-78"/>
                </a:rPr>
                <a:t>Fugas de Información</a:t>
              </a:r>
            </a:p>
          </p:txBody>
        </p:sp>
        <p:sp>
          <p:nvSpPr>
            <p:cNvPr id="21" name="CuadroTexto 20">
              <a:extLst>
                <a:ext uri="{FF2B5EF4-FFF2-40B4-BE49-F238E27FC236}">
                  <a16:creationId xmlns:a16="http://schemas.microsoft.com/office/drawing/2014/main" id="{68E66205-5188-4616-AB4E-B72950A064AD}"/>
                </a:ext>
              </a:extLst>
            </p:cNvPr>
            <p:cNvSpPr txBox="1"/>
            <p:nvPr/>
          </p:nvSpPr>
          <p:spPr>
            <a:xfrm>
              <a:off x="4712628" y="4471471"/>
              <a:ext cx="2345514" cy="141577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ES" sz="1100" b="1" i="0" u="none" strike="noStrike" kern="1200" cap="none" spc="0" normalizeH="0" baseline="0" noProof="0" dirty="0">
                  <a:ln>
                    <a:noFill/>
                  </a:ln>
                  <a:solidFill>
                    <a:prstClr val="white"/>
                  </a:solidFill>
                  <a:effectLst/>
                  <a:uLnTx/>
                  <a:uFillTx/>
                  <a:latin typeface="Dubai Light" panose="020B0604020202020204" pitchFamily="34" charset="-78"/>
                  <a:ea typeface="+mn-ea"/>
                  <a:cs typeface="Dubai Light" panose="020B0604020202020204" pitchFamily="34" charset="-78"/>
                </a:rPr>
                <a:t>Tema 3: Autenticación y Control</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s-ES" sz="1100" b="1" i="0" u="none" strike="noStrike" kern="1200" cap="none" spc="0" normalizeH="0" baseline="0" noProof="0" dirty="0">
                  <a:ln>
                    <a:noFill/>
                  </a:ln>
                  <a:solidFill>
                    <a:prstClr val="white"/>
                  </a:solidFill>
                  <a:effectLst/>
                  <a:uLnTx/>
                  <a:uFillTx/>
                  <a:latin typeface="Dubai Light" panose="020B0604020202020204" pitchFamily="34" charset="-78"/>
                  <a:ea typeface="+mn-ea"/>
                  <a:cs typeface="Dubai Light" panose="020B0604020202020204" pitchFamily="34" charset="-78"/>
                </a:rPr>
                <a:t>de Acceso (10 horas)</a:t>
              </a:r>
            </a:p>
            <a:p>
              <a:pPr marL="285750" marR="0" lvl="0" indent="-10477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ES" sz="800" b="0" i="0" u="none" strike="noStrike" kern="1200" cap="none" spc="0" normalizeH="0" baseline="0" noProof="0" dirty="0">
                  <a:ln>
                    <a:noFill/>
                  </a:ln>
                  <a:solidFill>
                    <a:prstClr val="white"/>
                  </a:solidFill>
                  <a:effectLst/>
                  <a:uLnTx/>
                  <a:uFillTx/>
                  <a:latin typeface="Dubai Light" panose="020B0604020202020204" pitchFamily="34" charset="-78"/>
                  <a:ea typeface="+mn-ea"/>
                  <a:cs typeface="Dubai Light" panose="020B0604020202020204" pitchFamily="34" charset="-78"/>
                </a:rPr>
                <a:t>Basic Auth</a:t>
              </a:r>
            </a:p>
            <a:p>
              <a:pPr marL="285750" marR="0" lvl="0" indent="-10477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ES" sz="800" b="0" i="0" u="none" strike="noStrike" kern="1200" cap="none" spc="0" normalizeH="0" baseline="0" noProof="0" dirty="0">
                  <a:ln>
                    <a:noFill/>
                  </a:ln>
                  <a:solidFill>
                    <a:prstClr val="white"/>
                  </a:solidFill>
                  <a:effectLst/>
                  <a:uLnTx/>
                  <a:uFillTx/>
                  <a:latin typeface="Dubai Light" panose="020B0604020202020204" pitchFamily="34" charset="-78"/>
                  <a:ea typeface="+mn-ea"/>
                  <a:cs typeface="Dubai Light" panose="020B0604020202020204" pitchFamily="34" charset="-78"/>
                </a:rPr>
                <a:t>Formulario de Login</a:t>
              </a:r>
            </a:p>
            <a:p>
              <a:pPr marL="285750" marR="0" lvl="0" indent="-10477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ES" sz="800" b="0" i="0" u="none" strike="noStrike" kern="1200" cap="none" spc="0" normalizeH="0" baseline="0" noProof="0" dirty="0">
                  <a:ln>
                    <a:noFill/>
                  </a:ln>
                  <a:solidFill>
                    <a:prstClr val="white"/>
                  </a:solidFill>
                  <a:effectLst/>
                  <a:uLnTx/>
                  <a:uFillTx/>
                  <a:latin typeface="Dubai Light" panose="020B0604020202020204" pitchFamily="34" charset="-78"/>
                  <a:ea typeface="+mn-ea"/>
                  <a:cs typeface="Dubai Light" panose="020B0604020202020204" pitchFamily="34" charset="-78"/>
                </a:rPr>
                <a:t>Almacenamiento de Credenciales</a:t>
              </a:r>
            </a:p>
            <a:p>
              <a:pPr marL="285750" marR="0" lvl="0" indent="-10477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ES" sz="800" b="0" i="0" u="none" strike="noStrike" kern="1200" cap="none" spc="0" normalizeH="0" baseline="0" noProof="0" dirty="0">
                  <a:ln>
                    <a:noFill/>
                  </a:ln>
                  <a:solidFill>
                    <a:prstClr val="white"/>
                  </a:solidFill>
                  <a:effectLst/>
                  <a:uLnTx/>
                  <a:uFillTx/>
                  <a:latin typeface="Dubai Light" panose="020B0604020202020204" pitchFamily="34" charset="-78"/>
                  <a:ea typeface="+mn-ea"/>
                  <a:cs typeface="Dubai Light" panose="020B0604020202020204" pitchFamily="34" charset="-78"/>
                </a:rPr>
                <a:t>Políticas de Contraseñas</a:t>
              </a:r>
            </a:p>
            <a:p>
              <a:pPr marL="285750" marR="0" lvl="0" indent="-10477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ES" sz="800" b="0" i="0" u="none" strike="noStrike" kern="1200" cap="none" spc="0" normalizeH="0" baseline="0" noProof="0" dirty="0">
                  <a:ln>
                    <a:noFill/>
                  </a:ln>
                  <a:solidFill>
                    <a:prstClr val="white"/>
                  </a:solidFill>
                  <a:effectLst/>
                  <a:uLnTx/>
                  <a:uFillTx/>
                  <a:latin typeface="Dubai Light" panose="020B0604020202020204" pitchFamily="34" charset="-78"/>
                  <a:ea typeface="+mn-ea"/>
                  <a:cs typeface="Dubai Light" panose="020B0604020202020204" pitchFamily="34" charset="-78"/>
                </a:rPr>
                <a:t>Recuperación de Credenciales</a:t>
              </a:r>
            </a:p>
            <a:p>
              <a:pPr marL="285750" marR="0" lvl="0" indent="-10477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ES" sz="800" b="0" i="0" u="none" strike="noStrike" kern="1200" cap="none" spc="0" normalizeH="0" baseline="0" noProof="0" dirty="0">
                  <a:ln>
                    <a:noFill/>
                  </a:ln>
                  <a:solidFill>
                    <a:prstClr val="white"/>
                  </a:solidFill>
                  <a:effectLst/>
                  <a:uLnTx/>
                  <a:uFillTx/>
                  <a:latin typeface="Dubai Light" panose="020B0604020202020204" pitchFamily="34" charset="-78"/>
                  <a:ea typeface="+mn-ea"/>
                  <a:cs typeface="Dubai Light" panose="020B0604020202020204" pitchFamily="34" charset="-78"/>
                </a:rPr>
                <a:t>Cookies de Sesión</a:t>
              </a:r>
            </a:p>
            <a:p>
              <a:pPr marL="285750" marR="0" lvl="0" indent="-10477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ES" sz="800" b="0" i="0" u="none" strike="noStrike" kern="1200" cap="none" spc="0" normalizeH="0" baseline="0" noProof="0" dirty="0">
                  <a:ln>
                    <a:noFill/>
                  </a:ln>
                  <a:solidFill>
                    <a:prstClr val="white"/>
                  </a:solidFill>
                  <a:effectLst/>
                  <a:uLnTx/>
                  <a:uFillTx/>
                  <a:latin typeface="Dubai Light" panose="020B0604020202020204" pitchFamily="34" charset="-78"/>
                  <a:ea typeface="+mn-ea"/>
                  <a:cs typeface="Dubai Light" panose="020B0604020202020204" pitchFamily="34" charset="-78"/>
                </a:rPr>
                <a:t>CSRF</a:t>
              </a:r>
            </a:p>
            <a:p>
              <a:pPr marL="285750" marR="0" lvl="0" indent="-10477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ES" sz="800" b="0" i="0" u="none" strike="noStrike" kern="1200" cap="none" spc="0" normalizeH="0" baseline="0" noProof="0" dirty="0">
                  <a:ln>
                    <a:noFill/>
                  </a:ln>
                  <a:solidFill>
                    <a:prstClr val="white"/>
                  </a:solidFill>
                  <a:effectLst/>
                  <a:uLnTx/>
                  <a:uFillTx/>
                  <a:latin typeface="Dubai Light" panose="020B0604020202020204" pitchFamily="34" charset="-78"/>
                  <a:ea typeface="+mn-ea"/>
                  <a:cs typeface="Dubai Light" panose="020B0604020202020204" pitchFamily="34" charset="-78"/>
                </a:rPr>
                <a:t>Autorización y Roles</a:t>
              </a:r>
            </a:p>
          </p:txBody>
        </p:sp>
        <p:sp>
          <p:nvSpPr>
            <p:cNvPr id="23" name="CuadroTexto 22">
              <a:extLst>
                <a:ext uri="{FF2B5EF4-FFF2-40B4-BE49-F238E27FC236}">
                  <a16:creationId xmlns:a16="http://schemas.microsoft.com/office/drawing/2014/main" id="{5F43D87D-4B17-4BC0-A3EE-D88B0073ECF3}"/>
                </a:ext>
              </a:extLst>
            </p:cNvPr>
            <p:cNvSpPr txBox="1"/>
            <p:nvPr/>
          </p:nvSpPr>
          <p:spPr>
            <a:xfrm>
              <a:off x="4712628" y="5905665"/>
              <a:ext cx="2188420" cy="677108"/>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ES" sz="1100" b="1" i="0" u="none" strike="noStrike" kern="1200" cap="none" spc="0" normalizeH="0" baseline="0" noProof="0" dirty="0">
                  <a:ln>
                    <a:noFill/>
                  </a:ln>
                  <a:solidFill>
                    <a:prstClr val="white"/>
                  </a:solidFill>
                  <a:effectLst/>
                  <a:uLnTx/>
                  <a:uFillTx/>
                  <a:latin typeface="Dubai Light" panose="020B0604020202020204" pitchFamily="34" charset="-78"/>
                  <a:ea typeface="+mn-ea"/>
                  <a:cs typeface="Dubai Light" panose="020B0604020202020204" pitchFamily="34" charset="-78"/>
                </a:rPr>
                <a:t>Tema 4: Introducción a Single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s-ES" sz="1100" b="1" i="0" u="none" strike="noStrike" kern="1200" cap="none" spc="0" normalizeH="0" baseline="0" noProof="0" dirty="0">
                  <a:ln>
                    <a:noFill/>
                  </a:ln>
                  <a:solidFill>
                    <a:prstClr val="white"/>
                  </a:solidFill>
                  <a:effectLst/>
                  <a:uLnTx/>
                  <a:uFillTx/>
                  <a:latin typeface="Dubai Light" panose="020B0604020202020204" pitchFamily="34" charset="-78"/>
                  <a:ea typeface="+mn-ea"/>
                  <a:cs typeface="Dubai Light" panose="020B0604020202020204" pitchFamily="34" charset="-78"/>
                </a:rPr>
                <a:t>Sign-On (4 horas)</a:t>
              </a:r>
            </a:p>
            <a:p>
              <a:pPr marL="285750" marR="0" lvl="0" indent="-10477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ES" sz="800" b="0" i="0" u="none" strike="noStrike" kern="1200" cap="none" spc="0" normalizeH="0" baseline="0" noProof="0" dirty="0">
                  <a:ln>
                    <a:noFill/>
                  </a:ln>
                  <a:solidFill>
                    <a:prstClr val="white"/>
                  </a:solidFill>
                  <a:effectLst/>
                  <a:uLnTx/>
                  <a:uFillTx/>
                  <a:latin typeface="Dubai Light" panose="020B0604020202020204" pitchFamily="34" charset="-78"/>
                  <a:ea typeface="+mn-ea"/>
                  <a:cs typeface="Dubai Light" panose="020B0604020202020204" pitchFamily="34" charset="-78"/>
                </a:rPr>
                <a:t>OAuth2</a:t>
              </a:r>
            </a:p>
            <a:p>
              <a:pPr marL="285750" marR="0" lvl="0" indent="-10477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ES" sz="800" b="0" i="0" u="none" strike="noStrike" kern="1200" cap="none" spc="0" normalizeH="0" baseline="0" noProof="0" dirty="0">
                  <a:ln>
                    <a:noFill/>
                  </a:ln>
                  <a:solidFill>
                    <a:prstClr val="white"/>
                  </a:solidFill>
                  <a:effectLst/>
                  <a:uLnTx/>
                  <a:uFillTx/>
                  <a:latin typeface="Dubai Light" panose="020B0604020202020204" pitchFamily="34" charset="-78"/>
                  <a:ea typeface="+mn-ea"/>
                  <a:cs typeface="Dubai Light" panose="020B0604020202020204" pitchFamily="34" charset="-78"/>
                </a:rPr>
                <a:t>OpenID Connect</a:t>
              </a:r>
              <a:endParaRPr kumimoji="0" lang="es-ES" sz="900" b="0" i="0" u="none" strike="noStrike" kern="1200" cap="none" spc="0" normalizeH="0" baseline="0" noProof="0" dirty="0">
                <a:ln>
                  <a:noFill/>
                </a:ln>
                <a:solidFill>
                  <a:prstClr val="white"/>
                </a:solidFill>
                <a:effectLst/>
                <a:uLnTx/>
                <a:uFillTx/>
                <a:latin typeface="Dubai Light" panose="020B0604020202020204" pitchFamily="34" charset="-78"/>
                <a:ea typeface="+mn-ea"/>
                <a:cs typeface="Dubai Light" panose="020B0604020202020204" pitchFamily="34" charset="-78"/>
              </a:endParaRPr>
            </a:p>
          </p:txBody>
        </p:sp>
        <p:sp>
          <p:nvSpPr>
            <p:cNvPr id="24" name="CuadroTexto 23">
              <a:extLst>
                <a:ext uri="{FF2B5EF4-FFF2-40B4-BE49-F238E27FC236}">
                  <a16:creationId xmlns:a16="http://schemas.microsoft.com/office/drawing/2014/main" id="{6593764A-D87E-4DB2-BCC6-4B8A6FB7D376}"/>
                </a:ext>
              </a:extLst>
            </p:cNvPr>
            <p:cNvSpPr txBox="1"/>
            <p:nvPr/>
          </p:nvSpPr>
          <p:spPr>
            <a:xfrm>
              <a:off x="7036121" y="2680301"/>
              <a:ext cx="2387192" cy="80021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ES" sz="1100" b="1" i="0" u="none" strike="noStrike" kern="1200" cap="none" spc="0" normalizeH="0" baseline="0" noProof="0" dirty="0">
                  <a:ln>
                    <a:noFill/>
                  </a:ln>
                  <a:solidFill>
                    <a:prstClr val="white"/>
                  </a:solidFill>
                  <a:effectLst/>
                  <a:uLnTx/>
                  <a:uFillTx/>
                  <a:latin typeface="Dubai Light" panose="020B0604020202020204" pitchFamily="34" charset="-78"/>
                  <a:ea typeface="+mn-ea"/>
                  <a:cs typeface="Dubai Light" panose="020B0604020202020204" pitchFamily="34" charset="-78"/>
                </a:rPr>
                <a:t>Tema 5: Acceso a Base de Datos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s-ES" sz="1100" b="1" i="0" u="none" strike="noStrike" kern="1200" cap="none" spc="0" normalizeH="0" baseline="0" noProof="0" dirty="0">
                  <a:ln>
                    <a:noFill/>
                  </a:ln>
                  <a:solidFill>
                    <a:prstClr val="white"/>
                  </a:solidFill>
                  <a:effectLst/>
                  <a:uLnTx/>
                  <a:uFillTx/>
                  <a:latin typeface="Dubai Light" panose="020B0604020202020204" pitchFamily="34" charset="-78"/>
                  <a:ea typeface="+mn-ea"/>
                  <a:cs typeface="Dubai Light" panose="020B0604020202020204" pitchFamily="34" charset="-78"/>
                </a:rPr>
                <a:t>(5 horas)</a:t>
              </a:r>
            </a:p>
            <a:p>
              <a:pPr marL="285750" marR="0" lvl="0" indent="-10477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ES" sz="800" b="0" i="0" u="none" strike="noStrike" kern="1200" cap="none" spc="0" normalizeH="0" baseline="0" noProof="0" dirty="0">
                  <a:ln>
                    <a:noFill/>
                  </a:ln>
                  <a:solidFill>
                    <a:prstClr val="white"/>
                  </a:solidFill>
                  <a:effectLst/>
                  <a:uLnTx/>
                  <a:uFillTx/>
                  <a:latin typeface="Dubai Light" panose="020B0604020202020204" pitchFamily="34" charset="-78"/>
                  <a:ea typeface="+mn-ea"/>
                  <a:cs typeface="Dubai Light" panose="020B0604020202020204" pitchFamily="34" charset="-78"/>
                </a:rPr>
                <a:t>Acceso Básico</a:t>
              </a:r>
            </a:p>
            <a:p>
              <a:pPr marL="285750" marR="0" lvl="0" indent="-10477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ES" sz="800" b="0" i="0" u="none" strike="noStrike" kern="1200" cap="none" spc="0" normalizeH="0" baseline="0" noProof="0" dirty="0">
                  <a:ln>
                    <a:noFill/>
                  </a:ln>
                  <a:solidFill>
                    <a:prstClr val="white"/>
                  </a:solidFill>
                  <a:effectLst/>
                  <a:uLnTx/>
                  <a:uFillTx/>
                  <a:latin typeface="Dubai Light" panose="020B0604020202020204" pitchFamily="34" charset="-78"/>
                  <a:ea typeface="+mn-ea"/>
                  <a:cs typeface="Dubai Light" panose="020B0604020202020204" pitchFamily="34" charset="-78"/>
                </a:rPr>
                <a:t>Inyección SQL</a:t>
              </a:r>
            </a:p>
            <a:p>
              <a:pPr marL="285750" marR="0" lvl="0" indent="-10477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ES" sz="800" b="0" i="0" u="none" strike="noStrike" kern="1200" cap="none" spc="0" normalizeH="0" baseline="0" noProof="0" dirty="0">
                  <a:ln>
                    <a:noFill/>
                  </a:ln>
                  <a:solidFill>
                    <a:prstClr val="white"/>
                  </a:solidFill>
                  <a:effectLst/>
                  <a:uLnTx/>
                  <a:uFillTx/>
                  <a:latin typeface="Dubai Light" panose="020B0604020202020204" pitchFamily="34" charset="-78"/>
                  <a:ea typeface="+mn-ea"/>
                  <a:cs typeface="Dubai Light" panose="020B0604020202020204" pitchFamily="34" charset="-78"/>
                </a:rPr>
                <a:t>Frameworks de Acceso a BD</a:t>
              </a:r>
              <a:endParaRPr kumimoji="0" lang="es-ES" sz="900" b="0" i="0" u="none" strike="noStrike" kern="1200" cap="none" spc="0" normalizeH="0" baseline="0" noProof="0" dirty="0">
                <a:ln>
                  <a:noFill/>
                </a:ln>
                <a:solidFill>
                  <a:prstClr val="white"/>
                </a:solidFill>
                <a:effectLst/>
                <a:uLnTx/>
                <a:uFillTx/>
                <a:latin typeface="Dubai Light" panose="020B0604020202020204" pitchFamily="34" charset="-78"/>
                <a:ea typeface="+mn-ea"/>
                <a:cs typeface="Dubai Light" panose="020B0604020202020204" pitchFamily="34" charset="-78"/>
              </a:endParaRPr>
            </a:p>
          </p:txBody>
        </p:sp>
        <p:sp>
          <p:nvSpPr>
            <p:cNvPr id="25" name="CuadroTexto 24">
              <a:extLst>
                <a:ext uri="{FF2B5EF4-FFF2-40B4-BE49-F238E27FC236}">
                  <a16:creationId xmlns:a16="http://schemas.microsoft.com/office/drawing/2014/main" id="{44D0777F-3891-4BE9-AD5A-8312AE812814}"/>
                </a:ext>
              </a:extLst>
            </p:cNvPr>
            <p:cNvSpPr txBox="1"/>
            <p:nvPr/>
          </p:nvSpPr>
          <p:spPr>
            <a:xfrm>
              <a:off x="7036121" y="3514330"/>
              <a:ext cx="2424062" cy="92333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ES" sz="1100" b="1" i="0" u="none" strike="noStrike" kern="1200" cap="none" spc="0" normalizeH="0" baseline="0" noProof="0" dirty="0">
                  <a:ln>
                    <a:noFill/>
                  </a:ln>
                  <a:solidFill>
                    <a:prstClr val="white"/>
                  </a:solidFill>
                  <a:effectLst/>
                  <a:uLnTx/>
                  <a:uFillTx/>
                  <a:latin typeface="Dubai Light" panose="020B0604020202020204" pitchFamily="34" charset="-78"/>
                  <a:ea typeface="+mn-ea"/>
                  <a:cs typeface="Dubai Light" panose="020B0604020202020204" pitchFamily="34" charset="-78"/>
                </a:rPr>
                <a:t>Tema 6: Validación de Entradas y</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s-ES" sz="1100" b="1" i="0" u="none" strike="noStrike" kern="1200" cap="none" spc="0" normalizeH="0" baseline="0" noProof="0" dirty="0">
                  <a:ln>
                    <a:noFill/>
                  </a:ln>
                  <a:solidFill>
                    <a:prstClr val="white"/>
                  </a:solidFill>
                  <a:effectLst/>
                  <a:uLnTx/>
                  <a:uFillTx/>
                  <a:latin typeface="Dubai Light" panose="020B0604020202020204" pitchFamily="34" charset="-78"/>
                  <a:ea typeface="+mn-ea"/>
                  <a:cs typeface="Dubai Light" panose="020B0604020202020204" pitchFamily="34" charset="-78"/>
                </a:rPr>
                <a:t>Codificación de Salidas (5 horas)</a:t>
              </a:r>
            </a:p>
            <a:p>
              <a:pPr marL="285750" marR="0" lvl="0" indent="-10477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ES" sz="800" b="0" i="0" u="none" strike="noStrike" kern="1200" cap="none" spc="0" normalizeH="0" baseline="0" noProof="0" dirty="0">
                  <a:ln>
                    <a:noFill/>
                  </a:ln>
                  <a:solidFill>
                    <a:prstClr val="white"/>
                  </a:solidFill>
                  <a:effectLst/>
                  <a:uLnTx/>
                  <a:uFillTx/>
                  <a:latin typeface="Dubai Light" panose="020B0604020202020204" pitchFamily="34" charset="-78"/>
                  <a:ea typeface="+mn-ea"/>
                  <a:cs typeface="Dubai Light" panose="020B0604020202020204" pitchFamily="34" charset="-78"/>
                </a:rPr>
                <a:t>Inyecciones</a:t>
              </a:r>
            </a:p>
            <a:p>
              <a:pPr marL="285750" marR="0" lvl="0" indent="-10477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ES" sz="800" b="0" i="0" u="none" strike="noStrike" kern="1200" cap="none" spc="0" normalizeH="0" baseline="0" noProof="0" dirty="0">
                  <a:ln>
                    <a:noFill/>
                  </a:ln>
                  <a:solidFill>
                    <a:prstClr val="white"/>
                  </a:solidFill>
                  <a:effectLst/>
                  <a:uLnTx/>
                  <a:uFillTx/>
                  <a:latin typeface="Dubai Light" panose="020B0604020202020204" pitchFamily="34" charset="-78"/>
                  <a:ea typeface="+mn-ea"/>
                  <a:cs typeface="Dubai Light" panose="020B0604020202020204" pitchFamily="34" charset="-78"/>
                </a:rPr>
                <a:t>XSS</a:t>
              </a:r>
            </a:p>
            <a:p>
              <a:pPr marL="285750" marR="0" lvl="0" indent="-10477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ES" sz="800" b="0" i="0" u="none" strike="noStrike" kern="1200" cap="none" spc="0" normalizeH="0" baseline="0" noProof="0" dirty="0">
                  <a:ln>
                    <a:noFill/>
                  </a:ln>
                  <a:solidFill>
                    <a:prstClr val="white"/>
                  </a:solidFill>
                  <a:effectLst/>
                  <a:uLnTx/>
                  <a:uFillTx/>
                  <a:latin typeface="Dubai Light" panose="020B0604020202020204" pitchFamily="34" charset="-78"/>
                  <a:ea typeface="+mn-ea"/>
                  <a:cs typeface="Dubai Light" panose="020B0604020202020204" pitchFamily="34" charset="-78"/>
                </a:rPr>
                <a:t>DoS</a:t>
              </a:r>
            </a:p>
            <a:p>
              <a:pPr marL="285750" marR="0" lvl="0" indent="-10477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ES" sz="800" b="0" i="0" u="none" strike="noStrike" kern="1200" cap="none" spc="0" normalizeH="0" baseline="0" noProof="0" dirty="0">
                  <a:ln>
                    <a:noFill/>
                  </a:ln>
                  <a:solidFill>
                    <a:prstClr val="white"/>
                  </a:solidFill>
                  <a:effectLst/>
                  <a:uLnTx/>
                  <a:uFillTx/>
                  <a:latin typeface="Dubai Light" panose="020B0604020202020204" pitchFamily="34" charset="-78"/>
                  <a:ea typeface="+mn-ea"/>
                  <a:cs typeface="Dubai Light" panose="020B0604020202020204" pitchFamily="34" charset="-78"/>
                </a:rPr>
                <a:t>Gestión de Ficheros, Path Traversal</a:t>
              </a:r>
              <a:endParaRPr kumimoji="0" lang="es-ES" sz="900" b="0" i="0" u="none" strike="noStrike" kern="1200" cap="none" spc="0" normalizeH="0" baseline="0" noProof="0" dirty="0">
                <a:ln>
                  <a:noFill/>
                </a:ln>
                <a:solidFill>
                  <a:prstClr val="white"/>
                </a:solidFill>
                <a:effectLst/>
                <a:uLnTx/>
                <a:uFillTx/>
                <a:latin typeface="Dubai Light" panose="020B0604020202020204" pitchFamily="34" charset="-78"/>
                <a:ea typeface="+mn-ea"/>
                <a:cs typeface="Dubai Light" panose="020B0604020202020204" pitchFamily="34" charset="-78"/>
              </a:endParaRPr>
            </a:p>
          </p:txBody>
        </p:sp>
        <p:sp>
          <p:nvSpPr>
            <p:cNvPr id="26" name="CuadroTexto 25">
              <a:extLst>
                <a:ext uri="{FF2B5EF4-FFF2-40B4-BE49-F238E27FC236}">
                  <a16:creationId xmlns:a16="http://schemas.microsoft.com/office/drawing/2014/main" id="{822416E0-C4A0-40F4-87C1-F0CF41C85634}"/>
                </a:ext>
              </a:extLst>
            </p:cNvPr>
            <p:cNvSpPr txBox="1"/>
            <p:nvPr/>
          </p:nvSpPr>
          <p:spPr>
            <a:xfrm>
              <a:off x="7036121" y="4471471"/>
              <a:ext cx="2230098" cy="50783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ES" sz="1100" b="1" i="0" u="none" strike="noStrike" kern="1200" cap="none" spc="0" normalizeH="0" baseline="0" noProof="0" dirty="0">
                  <a:ln>
                    <a:noFill/>
                  </a:ln>
                  <a:solidFill>
                    <a:prstClr val="white"/>
                  </a:solidFill>
                  <a:effectLst/>
                  <a:uLnTx/>
                  <a:uFillTx/>
                  <a:latin typeface="Dubai Light" panose="020B0604020202020204" pitchFamily="34" charset="-78"/>
                  <a:ea typeface="+mn-ea"/>
                  <a:cs typeface="Dubai Light" panose="020B0604020202020204" pitchFamily="34" charset="-78"/>
                </a:rPr>
                <a:t>Tema 7: Gestión de Errores (1 hora)</a:t>
              </a:r>
            </a:p>
            <a:p>
              <a:pPr marL="285750" marR="0" lvl="0" indent="-10477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ES" sz="800" b="0" i="0" u="none" strike="noStrike" kern="1200" cap="none" spc="0" normalizeH="0" baseline="0" noProof="0" dirty="0">
                  <a:ln>
                    <a:noFill/>
                  </a:ln>
                  <a:solidFill>
                    <a:prstClr val="white"/>
                  </a:solidFill>
                  <a:effectLst/>
                  <a:uLnTx/>
                  <a:uFillTx/>
                  <a:latin typeface="Dubai Light" panose="020B0604020202020204" pitchFamily="34" charset="-78"/>
                  <a:ea typeface="+mn-ea"/>
                  <a:cs typeface="Dubai Light" panose="020B0604020202020204" pitchFamily="34" charset="-78"/>
                </a:rPr>
                <a:t>Control de Errores</a:t>
              </a:r>
            </a:p>
            <a:p>
              <a:pPr marL="285750" marR="0" lvl="0" indent="-10477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ES" sz="800" b="0" i="0" u="none" strike="noStrike" kern="1200" cap="none" spc="0" normalizeH="0" baseline="0" noProof="0" dirty="0">
                  <a:ln>
                    <a:noFill/>
                  </a:ln>
                  <a:solidFill>
                    <a:prstClr val="white"/>
                  </a:solidFill>
                  <a:effectLst/>
                  <a:uLnTx/>
                  <a:uFillTx/>
                  <a:latin typeface="Dubai Light" panose="020B0604020202020204" pitchFamily="34" charset="-78"/>
                  <a:ea typeface="+mn-ea"/>
                  <a:cs typeface="Dubai Light" panose="020B0604020202020204" pitchFamily="34" charset="-78"/>
                </a:rPr>
                <a:t>Logging</a:t>
              </a:r>
            </a:p>
          </p:txBody>
        </p:sp>
        <p:sp>
          <p:nvSpPr>
            <p:cNvPr id="27" name="CuadroTexto 26">
              <a:extLst>
                <a:ext uri="{FF2B5EF4-FFF2-40B4-BE49-F238E27FC236}">
                  <a16:creationId xmlns:a16="http://schemas.microsoft.com/office/drawing/2014/main" id="{4AEC7CCD-5ED6-4035-A70E-77506B024EFA}"/>
                </a:ext>
              </a:extLst>
            </p:cNvPr>
            <p:cNvSpPr txBox="1"/>
            <p:nvPr/>
          </p:nvSpPr>
          <p:spPr>
            <a:xfrm>
              <a:off x="7036121" y="4999361"/>
              <a:ext cx="2480166" cy="677108"/>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ES" sz="1100" b="1" i="0" u="none" strike="noStrike" kern="1200" cap="none" spc="0" normalizeH="0" baseline="0" noProof="0" dirty="0">
                  <a:ln>
                    <a:noFill/>
                  </a:ln>
                  <a:solidFill>
                    <a:prstClr val="white"/>
                  </a:solidFill>
                  <a:effectLst/>
                  <a:uLnTx/>
                  <a:uFillTx/>
                  <a:latin typeface="Dubai Light" panose="020B0604020202020204" pitchFamily="34" charset="-78"/>
                  <a:ea typeface="+mn-ea"/>
                  <a:cs typeface="Dubai Light" panose="020B0604020202020204" pitchFamily="34" charset="-78"/>
                </a:rPr>
                <a:t>Tema 8: Gestión de Dependencias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s-ES" sz="1100" b="1" i="0" u="none" strike="noStrike" kern="1200" cap="none" spc="0" normalizeH="0" baseline="0" noProof="0" dirty="0">
                  <a:ln>
                    <a:noFill/>
                  </a:ln>
                  <a:solidFill>
                    <a:prstClr val="white"/>
                  </a:solidFill>
                  <a:effectLst/>
                  <a:uLnTx/>
                  <a:uFillTx/>
                  <a:latin typeface="Dubai Light" panose="020B0604020202020204" pitchFamily="34" charset="-78"/>
                  <a:ea typeface="+mn-ea"/>
                  <a:cs typeface="Dubai Light" panose="020B0604020202020204" pitchFamily="34" charset="-78"/>
                </a:rPr>
                <a:t>(1 hora)</a:t>
              </a:r>
            </a:p>
            <a:p>
              <a:pPr marL="285750" marR="0" lvl="0" indent="-10477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ES" sz="800" b="0" i="0" u="none" strike="noStrike" kern="1200" cap="none" spc="0" normalizeH="0" baseline="0" noProof="0" dirty="0">
                  <a:ln>
                    <a:noFill/>
                  </a:ln>
                  <a:solidFill>
                    <a:prstClr val="white"/>
                  </a:solidFill>
                  <a:effectLst/>
                  <a:uLnTx/>
                  <a:uFillTx/>
                  <a:latin typeface="Dubai Light" panose="020B0604020202020204" pitchFamily="34" charset="-78"/>
                  <a:ea typeface="+mn-ea"/>
                  <a:cs typeface="Dubai Light" panose="020B0604020202020204" pitchFamily="34" charset="-78"/>
                </a:rPr>
                <a:t>Maven</a:t>
              </a:r>
            </a:p>
            <a:p>
              <a:pPr marL="285750" marR="0" lvl="0" indent="-10477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ES" sz="800" b="0" i="0" u="none" strike="noStrike" kern="1200" cap="none" spc="0" normalizeH="0" baseline="0" noProof="0" dirty="0">
                  <a:ln>
                    <a:noFill/>
                  </a:ln>
                  <a:solidFill>
                    <a:prstClr val="white"/>
                  </a:solidFill>
                  <a:effectLst/>
                  <a:uLnTx/>
                  <a:uFillTx/>
                  <a:latin typeface="Dubai Light" panose="020B0604020202020204" pitchFamily="34" charset="-78"/>
                  <a:ea typeface="+mn-ea"/>
                  <a:cs typeface="Dubai Light" panose="020B0604020202020204" pitchFamily="34" charset="-78"/>
                </a:rPr>
                <a:t>OWASP Dependency Check</a:t>
              </a:r>
              <a:endParaRPr kumimoji="0" lang="es-ES" sz="900" b="0" i="0" u="none" strike="noStrike" kern="1200" cap="none" spc="0" normalizeH="0" baseline="0" noProof="0" dirty="0">
                <a:ln>
                  <a:noFill/>
                </a:ln>
                <a:solidFill>
                  <a:prstClr val="white"/>
                </a:solidFill>
                <a:effectLst/>
                <a:uLnTx/>
                <a:uFillTx/>
                <a:latin typeface="Dubai Light" panose="020B0604020202020204" pitchFamily="34" charset="-78"/>
                <a:ea typeface="+mn-ea"/>
                <a:cs typeface="Dubai Light" panose="020B0604020202020204" pitchFamily="34" charset="-78"/>
              </a:endParaRPr>
            </a:p>
          </p:txBody>
        </p:sp>
        <p:sp>
          <p:nvSpPr>
            <p:cNvPr id="28" name="CuadroTexto 27">
              <a:extLst>
                <a:ext uri="{FF2B5EF4-FFF2-40B4-BE49-F238E27FC236}">
                  <a16:creationId xmlns:a16="http://schemas.microsoft.com/office/drawing/2014/main" id="{32DD9253-ED03-4A76-9720-AFA31C4C3ABB}"/>
                </a:ext>
              </a:extLst>
            </p:cNvPr>
            <p:cNvSpPr txBox="1"/>
            <p:nvPr/>
          </p:nvSpPr>
          <p:spPr>
            <a:xfrm>
              <a:off x="7036121" y="5696528"/>
              <a:ext cx="2638864" cy="104644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ES" sz="1100" b="1" i="0" u="none" strike="noStrike" kern="1200" cap="none" spc="0" normalizeH="0" baseline="0" noProof="0" dirty="0">
                  <a:ln>
                    <a:noFill/>
                  </a:ln>
                  <a:solidFill>
                    <a:prstClr val="white"/>
                  </a:solidFill>
                  <a:effectLst/>
                  <a:uLnTx/>
                  <a:uFillTx/>
                  <a:latin typeface="Dubai Light" panose="020B0604020202020204" pitchFamily="34" charset="-78"/>
                  <a:ea typeface="+mn-ea"/>
                  <a:cs typeface="Dubai Light" panose="020B0604020202020204" pitchFamily="34" charset="-78"/>
                </a:rPr>
                <a:t>Tema 9: Seguridad en Contenedores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s-ES" sz="1100" b="1" i="0" u="none" strike="noStrike" kern="1200" cap="none" spc="0" normalizeH="0" baseline="0" noProof="0" dirty="0">
                  <a:ln>
                    <a:noFill/>
                  </a:ln>
                  <a:solidFill>
                    <a:prstClr val="white"/>
                  </a:solidFill>
                  <a:effectLst/>
                  <a:uLnTx/>
                  <a:uFillTx/>
                  <a:latin typeface="Dubai Light" panose="020B0604020202020204" pitchFamily="34" charset="-78"/>
                  <a:ea typeface="+mn-ea"/>
                  <a:cs typeface="Dubai Light" panose="020B0604020202020204" pitchFamily="34" charset="-78"/>
                </a:rPr>
                <a:t> (4 horas)</a:t>
              </a:r>
            </a:p>
            <a:p>
              <a:pPr marL="285750" marR="0" lvl="0" indent="-10477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ES" sz="800" b="0" i="0" u="none" strike="noStrike" kern="1200" cap="none" spc="0" normalizeH="0" baseline="0" noProof="0" dirty="0">
                  <a:ln>
                    <a:noFill/>
                  </a:ln>
                  <a:solidFill>
                    <a:prstClr val="white"/>
                  </a:solidFill>
                  <a:effectLst/>
                  <a:uLnTx/>
                  <a:uFillTx/>
                  <a:latin typeface="Dubai Light" panose="020B0604020202020204" pitchFamily="34" charset="-78"/>
                  <a:ea typeface="+mn-ea"/>
                  <a:cs typeface="Dubai Light" panose="020B0604020202020204" pitchFamily="34" charset="-78"/>
                </a:rPr>
                <a:t>Docker + Kubernetes</a:t>
              </a:r>
            </a:p>
            <a:p>
              <a:pPr marL="285750" marR="0" lvl="0" indent="-10477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ES" sz="800" b="0" i="0" u="none" strike="noStrike" kern="1200" cap="none" spc="0" normalizeH="0" baseline="0" noProof="0" dirty="0">
                  <a:ln>
                    <a:noFill/>
                  </a:ln>
                  <a:solidFill>
                    <a:prstClr val="white"/>
                  </a:solidFill>
                  <a:effectLst/>
                  <a:uLnTx/>
                  <a:uFillTx/>
                  <a:latin typeface="Dubai Light" panose="020B0604020202020204" pitchFamily="34" charset="-78"/>
                  <a:ea typeface="+mn-ea"/>
                  <a:cs typeface="Dubai Light" panose="020B0604020202020204" pitchFamily="34" charset="-78"/>
                </a:rPr>
                <a:t>Buenas Prácticas de Seguridad</a:t>
              </a:r>
            </a:p>
            <a:p>
              <a:pPr marL="285750" marR="0" lvl="0" indent="-10477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ES" sz="800" b="0" i="0" u="none" strike="noStrike" kern="1200" cap="none" spc="0" normalizeH="0" baseline="0" noProof="0" dirty="0">
                  <a:ln>
                    <a:noFill/>
                  </a:ln>
                  <a:solidFill>
                    <a:prstClr val="white"/>
                  </a:solidFill>
                  <a:effectLst/>
                  <a:uLnTx/>
                  <a:uFillTx/>
                  <a:latin typeface="Dubai Light" panose="020B0604020202020204" pitchFamily="34" charset="-78"/>
                  <a:ea typeface="+mn-ea"/>
                  <a:cs typeface="Dubai Light" panose="020B0604020202020204" pitchFamily="34" charset="-78"/>
                </a:rPr>
                <a:t>Gestión de Imágenes</a:t>
              </a:r>
            </a:p>
            <a:p>
              <a:pPr marL="285750" marR="0" lvl="0" indent="-10477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ES" sz="800" b="0" i="0" u="none" strike="noStrike" kern="1200" cap="none" spc="0" normalizeH="0" baseline="0" noProof="0" dirty="0">
                  <a:ln>
                    <a:noFill/>
                  </a:ln>
                  <a:solidFill>
                    <a:prstClr val="white"/>
                  </a:solidFill>
                  <a:effectLst/>
                  <a:uLnTx/>
                  <a:uFillTx/>
                  <a:latin typeface="Dubai Light" panose="020B0604020202020204" pitchFamily="34" charset="-78"/>
                  <a:ea typeface="+mn-ea"/>
                  <a:cs typeface="Dubai Light" panose="020B0604020202020204" pitchFamily="34" charset="-78"/>
                </a:rPr>
                <a:t>Gestión de Secretos</a:t>
              </a:r>
            </a:p>
            <a:p>
              <a:pPr marL="285750" marR="0" lvl="0" indent="-10477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ES" sz="800" b="0" i="0" u="none" strike="noStrike" kern="1200" cap="none" spc="0" normalizeH="0" baseline="0" noProof="0" dirty="0">
                  <a:ln>
                    <a:noFill/>
                  </a:ln>
                  <a:solidFill>
                    <a:prstClr val="white"/>
                  </a:solidFill>
                  <a:effectLst/>
                  <a:uLnTx/>
                  <a:uFillTx/>
                  <a:latin typeface="Dubai Light" panose="020B0604020202020204" pitchFamily="34" charset="-78"/>
                  <a:ea typeface="+mn-ea"/>
                  <a:cs typeface="Dubai Light" panose="020B0604020202020204" pitchFamily="34" charset="-78"/>
                </a:rPr>
                <a:t>Escaneo de Vulnerabilidades</a:t>
              </a:r>
            </a:p>
          </p:txBody>
        </p:sp>
        <p:sp>
          <p:nvSpPr>
            <p:cNvPr id="31" name="CuadroTexto 30">
              <a:extLst>
                <a:ext uri="{FF2B5EF4-FFF2-40B4-BE49-F238E27FC236}">
                  <a16:creationId xmlns:a16="http://schemas.microsoft.com/office/drawing/2014/main" id="{566476BA-2554-480C-B6A0-72969F50464D}"/>
                </a:ext>
              </a:extLst>
            </p:cNvPr>
            <p:cNvSpPr txBox="1"/>
            <p:nvPr/>
          </p:nvSpPr>
          <p:spPr>
            <a:xfrm>
              <a:off x="9482611" y="2680301"/>
              <a:ext cx="1927131" cy="80021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ES" sz="1100" b="1" i="0" u="none" strike="noStrike" kern="1200" cap="none" spc="0" normalizeH="0" baseline="0" noProof="0" dirty="0">
                  <a:ln>
                    <a:noFill/>
                  </a:ln>
                  <a:solidFill>
                    <a:prstClr val="white"/>
                  </a:solidFill>
                  <a:effectLst/>
                  <a:uLnTx/>
                  <a:uFillTx/>
                  <a:latin typeface="Dubai Light" panose="020B0604020202020204" pitchFamily="34" charset="-78"/>
                  <a:ea typeface="+mn-ea"/>
                  <a:cs typeface="Dubai Light" panose="020B0604020202020204" pitchFamily="34" charset="-78"/>
                </a:rPr>
                <a:t>Tema 10: Integración Continua</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s-ES" sz="1100" b="1" i="0" u="none" strike="noStrike" kern="1200" cap="none" spc="0" normalizeH="0" baseline="0" noProof="0" dirty="0">
                  <a:ln>
                    <a:noFill/>
                  </a:ln>
                  <a:solidFill>
                    <a:prstClr val="white"/>
                  </a:solidFill>
                  <a:effectLst/>
                  <a:uLnTx/>
                  <a:uFillTx/>
                  <a:latin typeface="Dubai Light" panose="020B0604020202020204" pitchFamily="34" charset="-78"/>
                  <a:ea typeface="+mn-ea"/>
                  <a:cs typeface="Dubai Light" panose="020B0604020202020204" pitchFamily="34" charset="-78"/>
                </a:rPr>
                <a:t>(3 horas)</a:t>
              </a:r>
            </a:p>
            <a:p>
              <a:pPr marL="285750" marR="0" lvl="0" indent="-10477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ES" sz="800" b="0" i="0" u="none" strike="noStrike" kern="1200" cap="none" spc="0" normalizeH="0" baseline="0" noProof="0" dirty="0">
                  <a:ln>
                    <a:noFill/>
                  </a:ln>
                  <a:solidFill>
                    <a:prstClr val="white"/>
                  </a:solidFill>
                  <a:effectLst/>
                  <a:uLnTx/>
                  <a:uFillTx/>
                  <a:latin typeface="Dubai Light" panose="020B0604020202020204" pitchFamily="34" charset="-78"/>
                  <a:ea typeface="+mn-ea"/>
                  <a:cs typeface="Dubai Light" panose="020B0604020202020204" pitchFamily="34" charset="-78"/>
                </a:rPr>
                <a:t>Control de Versiones</a:t>
              </a:r>
            </a:p>
            <a:p>
              <a:pPr marL="285750" marR="0" lvl="0" indent="-10477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ES" sz="800" b="0" i="0" u="none" strike="noStrike" kern="1200" cap="none" spc="0" normalizeH="0" baseline="0" noProof="0" dirty="0">
                  <a:ln>
                    <a:noFill/>
                  </a:ln>
                  <a:solidFill>
                    <a:prstClr val="white"/>
                  </a:solidFill>
                  <a:effectLst/>
                  <a:uLnTx/>
                  <a:uFillTx/>
                  <a:latin typeface="Dubai Light" panose="020B0604020202020204" pitchFamily="34" charset="-78"/>
                  <a:ea typeface="+mn-ea"/>
                  <a:cs typeface="Dubai Light" panose="020B0604020202020204" pitchFamily="34" charset="-78"/>
                </a:rPr>
                <a:t>Testing</a:t>
              </a:r>
            </a:p>
            <a:p>
              <a:pPr marL="285750" marR="0" lvl="0" indent="-10477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ES" sz="800" b="0" i="0" u="none" strike="noStrike" kern="1200" cap="none" spc="0" normalizeH="0" baseline="0" noProof="0" dirty="0">
                  <a:ln>
                    <a:noFill/>
                  </a:ln>
                  <a:solidFill>
                    <a:prstClr val="white"/>
                  </a:solidFill>
                  <a:effectLst/>
                  <a:uLnTx/>
                  <a:uFillTx/>
                  <a:latin typeface="Dubai Light" panose="020B0604020202020204" pitchFamily="34" charset="-78"/>
                  <a:ea typeface="+mn-ea"/>
                  <a:cs typeface="Dubai Light" panose="020B0604020202020204" pitchFamily="34" charset="-78"/>
                </a:rPr>
                <a:t>SAST</a:t>
              </a:r>
            </a:p>
          </p:txBody>
        </p:sp>
      </p:grpSp>
      <p:sp>
        <p:nvSpPr>
          <p:cNvPr id="11" name="Rectángulo 10">
            <a:extLst>
              <a:ext uri="{FF2B5EF4-FFF2-40B4-BE49-F238E27FC236}">
                <a16:creationId xmlns:a16="http://schemas.microsoft.com/office/drawing/2014/main" id="{939F8532-4C88-4A0A-B75C-14C123020272}"/>
              </a:ext>
            </a:extLst>
          </p:cNvPr>
          <p:cNvSpPr/>
          <p:nvPr/>
        </p:nvSpPr>
        <p:spPr>
          <a:xfrm>
            <a:off x="9482611" y="4117550"/>
            <a:ext cx="2542375" cy="1428083"/>
          </a:xfrm>
          <a:prstGeom prst="rect">
            <a:avLst/>
          </a:prstGeom>
        </p:spPr>
        <p:txBody>
          <a:bodyPr wrap="square">
            <a:spAutoFit/>
          </a:bodyPr>
          <a:lstStyle/>
          <a:p>
            <a:pPr marL="0" marR="0" lvl="0" indent="0" algn="l" defTabSz="457200" rtl="0" eaLnBrk="1" fontAlgn="auto" latinLnBrk="0" hangingPunct="1">
              <a:lnSpc>
                <a:spcPct val="100000"/>
              </a:lnSpc>
              <a:spcBef>
                <a:spcPct val="20000"/>
              </a:spcBef>
              <a:spcAft>
                <a:spcPts val="600"/>
              </a:spcAft>
              <a:buClr>
                <a:srgbClr val="44546A"/>
              </a:buClr>
              <a:buSzPct val="70000"/>
              <a:buFontTx/>
              <a:buNone/>
              <a:tabLst/>
              <a:defRPr/>
            </a:pPr>
            <a:r>
              <a:rPr kumimoji="0" lang="es-ES" sz="1200" b="0" i="0" u="none" strike="noStrike" kern="1200" cap="none" spc="0" normalizeH="0" baseline="0" noProof="0" dirty="0">
                <a:ln>
                  <a:solidFill>
                    <a:prstClr val="white">
                      <a:lumMod val="75000"/>
                      <a:lumOff val="25000"/>
                      <a:alpha val="10000"/>
                    </a:prstClr>
                  </a:solidFill>
                </a:ln>
                <a:solidFill>
                  <a:prstClr val="white"/>
                </a:solidFill>
                <a:effectLst/>
                <a:uLnTx/>
                <a:uFillTx/>
                <a:latin typeface="Dubai Light" panose="020B0604020202020204" pitchFamily="34" charset="-78"/>
                <a:ea typeface="+mn-ea"/>
                <a:cs typeface="Dubai Light" panose="020B0604020202020204" pitchFamily="34" charset="-78"/>
              </a:rPr>
              <a:t>Duración Total: 39 horas.</a:t>
            </a:r>
          </a:p>
          <a:p>
            <a:pPr marL="0" marR="0" lvl="0" indent="0" algn="l" defTabSz="457200" rtl="0" eaLnBrk="1" fontAlgn="auto" latinLnBrk="0" hangingPunct="1">
              <a:lnSpc>
                <a:spcPct val="100000"/>
              </a:lnSpc>
              <a:spcBef>
                <a:spcPct val="20000"/>
              </a:spcBef>
              <a:spcAft>
                <a:spcPts val="600"/>
              </a:spcAft>
              <a:buClr>
                <a:srgbClr val="44546A"/>
              </a:buClr>
              <a:buSzPct val="70000"/>
              <a:buFontTx/>
              <a:buNone/>
              <a:tabLst/>
              <a:defRPr/>
            </a:pPr>
            <a:r>
              <a:rPr kumimoji="0" lang="es-ES" sz="1200" b="0" i="0" u="none" strike="noStrike" kern="1200" cap="none" spc="0" normalizeH="0" baseline="0" noProof="0" dirty="0">
                <a:ln>
                  <a:solidFill>
                    <a:prstClr val="white">
                      <a:lumMod val="75000"/>
                      <a:lumOff val="25000"/>
                      <a:alpha val="10000"/>
                    </a:prstClr>
                  </a:solidFill>
                </a:ln>
                <a:solidFill>
                  <a:prstClr val="white"/>
                </a:solidFill>
                <a:effectLst/>
                <a:uLnTx/>
                <a:uFillTx/>
                <a:latin typeface="Dubai Light" panose="020B0604020202020204" pitchFamily="34" charset="-78"/>
                <a:ea typeface="+mn-ea"/>
                <a:cs typeface="Dubai Light" panose="020B0604020202020204" pitchFamily="34" charset="-78"/>
              </a:rPr>
              <a:t>Incluye prácticas, principalmente en Java y con el framework Spring.</a:t>
            </a:r>
          </a:p>
          <a:p>
            <a:pPr marL="0" marR="0" lvl="0" indent="0" algn="l" defTabSz="457200" rtl="0" eaLnBrk="1" fontAlgn="auto" latinLnBrk="0" hangingPunct="1">
              <a:lnSpc>
                <a:spcPct val="100000"/>
              </a:lnSpc>
              <a:spcBef>
                <a:spcPct val="20000"/>
              </a:spcBef>
              <a:spcAft>
                <a:spcPts val="600"/>
              </a:spcAft>
              <a:buClr>
                <a:srgbClr val="44546A"/>
              </a:buClr>
              <a:buSzPct val="70000"/>
              <a:buFontTx/>
              <a:buNone/>
              <a:tabLst/>
              <a:defRPr/>
            </a:pPr>
            <a:r>
              <a:rPr kumimoji="0" lang="es-ES" sz="1200" b="0" i="0" u="none" strike="noStrike" kern="1200" cap="none" spc="0" normalizeH="0" baseline="0" noProof="0" dirty="0">
                <a:ln>
                  <a:solidFill>
                    <a:prstClr val="white">
                      <a:lumMod val="75000"/>
                      <a:lumOff val="25000"/>
                      <a:alpha val="10000"/>
                    </a:prstClr>
                  </a:solidFill>
                </a:ln>
                <a:solidFill>
                  <a:prstClr val="white"/>
                </a:solidFill>
                <a:effectLst/>
                <a:uLnTx/>
                <a:uFillTx/>
                <a:latin typeface="Dubai Light" panose="020B0604020202020204" pitchFamily="34" charset="-78"/>
                <a:ea typeface="+mn-ea"/>
                <a:cs typeface="Dubai Light" panose="020B0604020202020204" pitchFamily="34" charset="-78"/>
              </a:rPr>
              <a:t>Los conocimientos son aplicables a cualquier lenguaje.</a:t>
            </a:r>
          </a:p>
        </p:txBody>
      </p:sp>
      <p:sp>
        <p:nvSpPr>
          <p:cNvPr id="12" name="CuadroTexto 11">
            <a:extLst>
              <a:ext uri="{FF2B5EF4-FFF2-40B4-BE49-F238E27FC236}">
                <a16:creationId xmlns:a16="http://schemas.microsoft.com/office/drawing/2014/main" id="{66CEB6B1-F1D9-4FAA-AB46-AA6C5A9E0AA1}"/>
              </a:ext>
            </a:extLst>
          </p:cNvPr>
          <p:cNvSpPr txBox="1"/>
          <p:nvPr/>
        </p:nvSpPr>
        <p:spPr>
          <a:xfrm>
            <a:off x="10160501" y="5951831"/>
            <a:ext cx="2130007" cy="64633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ES" sz="1400" b="0" i="0" u="none" strike="noStrike" kern="1200" cap="none" spc="0" normalizeH="0" baseline="0" noProof="0" dirty="0">
                <a:ln>
                  <a:noFill/>
                </a:ln>
                <a:solidFill>
                  <a:prstClr val="white"/>
                </a:solidFill>
                <a:effectLst/>
                <a:uLnTx/>
                <a:uFillTx/>
                <a:latin typeface="Dubai Light" panose="020B0604020202020204" pitchFamily="34" charset="-78"/>
                <a:ea typeface="+mn-ea"/>
                <a:cs typeface="Dubai Light" panose="020B0604020202020204" pitchFamily="34" charset="-78"/>
              </a:rPr>
              <a:t>Juan José Torres García</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s-ES" sz="1100" b="0" i="0" u="none" strike="noStrike" kern="1200" cap="none" spc="0" normalizeH="0" baseline="0" noProof="0" dirty="0">
                <a:ln>
                  <a:noFill/>
                </a:ln>
                <a:solidFill>
                  <a:prstClr val="white"/>
                </a:solidFill>
                <a:effectLst/>
                <a:uLnTx/>
                <a:uFillTx/>
                <a:latin typeface="Dubai Light" panose="020B0604020202020204" pitchFamily="34" charset="-78"/>
                <a:ea typeface="+mn-ea"/>
                <a:cs typeface="Dubai Light" panose="020B0604020202020204" pitchFamily="34" charset="-78"/>
              </a:rPr>
              <a:t>s3curitybug@gmail.com</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s-ES" sz="1100" b="0" i="0" u="none" strike="noStrike" kern="1200" cap="none" spc="0" normalizeH="0" baseline="0" noProof="0" dirty="0">
                <a:ln>
                  <a:noFill/>
                </a:ln>
                <a:solidFill>
                  <a:prstClr val="white"/>
                </a:solidFill>
                <a:effectLst/>
                <a:uLnTx/>
                <a:uFillTx/>
                <a:latin typeface="Dubai Light" panose="020B0604020202020204" pitchFamily="34" charset="-78"/>
                <a:ea typeface="+mn-ea"/>
                <a:cs typeface="Dubai Light" panose="020B0604020202020204" pitchFamily="34" charset="-78"/>
              </a:rPr>
              <a:t>+34 616 386 177</a:t>
            </a:r>
          </a:p>
        </p:txBody>
      </p:sp>
    </p:spTree>
    <p:extLst>
      <p:ext uri="{BB962C8B-B14F-4D97-AF65-F5344CB8AC3E}">
        <p14:creationId xmlns:p14="http://schemas.microsoft.com/office/powerpoint/2010/main" val="3576909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E984A1-8E93-439B-958F-FFAE5A149BEF}"/>
              </a:ext>
            </a:extLst>
          </p:cNvPr>
          <p:cNvSpPr>
            <a:spLocks noGrp="1"/>
          </p:cNvSpPr>
          <p:nvPr>
            <p:ph type="title"/>
          </p:nvPr>
        </p:nvSpPr>
        <p:spPr/>
        <p:txBody>
          <a:bodyPr/>
          <a:lstStyle/>
          <a:p>
            <a:pPr algn="ctr"/>
            <a:r>
              <a:rPr lang="es-ES" dirty="0"/>
              <a:t>Conceptos de Criptografía</a:t>
            </a:r>
          </a:p>
        </p:txBody>
      </p:sp>
      <p:sp>
        <p:nvSpPr>
          <p:cNvPr id="3" name="Marcador de contenido 2">
            <a:extLst>
              <a:ext uri="{FF2B5EF4-FFF2-40B4-BE49-F238E27FC236}">
                <a16:creationId xmlns:a16="http://schemas.microsoft.com/office/drawing/2014/main" id="{BEAA1567-BD63-4376-B04C-E077B9217EB6}"/>
              </a:ext>
            </a:extLst>
          </p:cNvPr>
          <p:cNvSpPr>
            <a:spLocks noGrp="1"/>
          </p:cNvSpPr>
          <p:nvPr>
            <p:ph idx="1"/>
          </p:nvPr>
        </p:nvSpPr>
        <p:spPr>
          <a:xfrm>
            <a:off x="838200" y="1825625"/>
            <a:ext cx="10515600" cy="2018092"/>
          </a:xfrm>
        </p:spPr>
        <p:txBody>
          <a:bodyPr/>
          <a:lstStyle/>
          <a:p>
            <a:r>
              <a:rPr lang="es-ES" dirty="0"/>
              <a:t>Hash</a:t>
            </a:r>
          </a:p>
          <a:p>
            <a:pPr lvl="1"/>
            <a:r>
              <a:rPr lang="es-ES" dirty="0"/>
              <a:t>Consiste en aplicar una transformación a los datos que destruya información, de forma que no sea reversible, y que la salida, idealmente, no pueda diferenciarse de un dato aleatorio. No depende de una clave.</a:t>
            </a:r>
          </a:p>
          <a:p>
            <a:pPr lvl="1"/>
            <a:r>
              <a:rPr lang="es-ES" dirty="0"/>
              <a:t>Ejemplos: MD5, SHA-1, SHA-256.</a:t>
            </a:r>
          </a:p>
        </p:txBody>
      </p:sp>
      <p:sp>
        <p:nvSpPr>
          <p:cNvPr id="5" name="Rectángulo 4">
            <a:extLst>
              <a:ext uri="{FF2B5EF4-FFF2-40B4-BE49-F238E27FC236}">
                <a16:creationId xmlns:a16="http://schemas.microsoft.com/office/drawing/2014/main" id="{CE68E02C-2313-46CF-89F4-3C0A425FB2DD}"/>
              </a:ext>
            </a:extLst>
          </p:cNvPr>
          <p:cNvSpPr/>
          <p:nvPr/>
        </p:nvSpPr>
        <p:spPr>
          <a:xfrm>
            <a:off x="619423" y="4539632"/>
            <a:ext cx="2880000" cy="666732"/>
          </a:xfrm>
          <a:prstGeom prst="rect">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s-ES" dirty="0">
                <a:solidFill>
                  <a:schemeClr val="tx1"/>
                </a:solidFill>
              </a:rPr>
              <a:t>Dato en claro</a:t>
            </a:r>
          </a:p>
        </p:txBody>
      </p:sp>
      <p:sp>
        <p:nvSpPr>
          <p:cNvPr id="6" name="Rectángulo 5">
            <a:extLst>
              <a:ext uri="{FF2B5EF4-FFF2-40B4-BE49-F238E27FC236}">
                <a16:creationId xmlns:a16="http://schemas.microsoft.com/office/drawing/2014/main" id="{53D097C7-FBDC-4DC2-BCF9-6F54167E764F}"/>
              </a:ext>
            </a:extLst>
          </p:cNvPr>
          <p:cNvSpPr/>
          <p:nvPr/>
        </p:nvSpPr>
        <p:spPr>
          <a:xfrm>
            <a:off x="8692577" y="4539632"/>
            <a:ext cx="2880000" cy="666732"/>
          </a:xfrm>
          <a:prstGeom prst="rect">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s-ES" dirty="0">
                <a:solidFill>
                  <a:schemeClr val="tx1"/>
                </a:solidFill>
              </a:rPr>
              <a:t>Hash del dato</a:t>
            </a:r>
          </a:p>
        </p:txBody>
      </p:sp>
      <p:cxnSp>
        <p:nvCxnSpPr>
          <p:cNvPr id="8" name="Conector recto de flecha 7">
            <a:extLst>
              <a:ext uri="{FF2B5EF4-FFF2-40B4-BE49-F238E27FC236}">
                <a16:creationId xmlns:a16="http://schemas.microsoft.com/office/drawing/2014/main" id="{8EA2ACBC-30AC-4600-981E-E1327325F1D4}"/>
              </a:ext>
            </a:extLst>
          </p:cNvPr>
          <p:cNvCxnSpPr>
            <a:cxnSpLocks/>
          </p:cNvCxnSpPr>
          <p:nvPr/>
        </p:nvCxnSpPr>
        <p:spPr>
          <a:xfrm>
            <a:off x="3499423" y="4717657"/>
            <a:ext cx="519315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CuadroTexto 8">
            <a:extLst>
              <a:ext uri="{FF2B5EF4-FFF2-40B4-BE49-F238E27FC236}">
                <a16:creationId xmlns:a16="http://schemas.microsoft.com/office/drawing/2014/main" id="{FBDBF2E2-0BFB-4D5D-ACAD-71F652B9BE0A}"/>
              </a:ext>
            </a:extLst>
          </p:cNvPr>
          <p:cNvSpPr txBox="1"/>
          <p:nvPr/>
        </p:nvSpPr>
        <p:spPr>
          <a:xfrm>
            <a:off x="5133236" y="4259313"/>
            <a:ext cx="1925528" cy="369332"/>
          </a:xfrm>
          <a:prstGeom prst="rect">
            <a:avLst/>
          </a:prstGeom>
          <a:noFill/>
        </p:spPr>
        <p:txBody>
          <a:bodyPr wrap="none" rtlCol="0">
            <a:spAutoFit/>
          </a:bodyPr>
          <a:lstStyle/>
          <a:p>
            <a:pPr algn="ctr"/>
            <a:r>
              <a:rPr lang="es-ES" dirty="0"/>
              <a:t>Algoritmo de Hash</a:t>
            </a:r>
          </a:p>
        </p:txBody>
      </p:sp>
      <p:cxnSp>
        <p:nvCxnSpPr>
          <p:cNvPr id="14" name="Conector recto de flecha 13">
            <a:extLst>
              <a:ext uri="{FF2B5EF4-FFF2-40B4-BE49-F238E27FC236}">
                <a16:creationId xmlns:a16="http://schemas.microsoft.com/office/drawing/2014/main" id="{D9266352-43DE-4ACF-A534-D30398556913}"/>
              </a:ext>
            </a:extLst>
          </p:cNvPr>
          <p:cNvCxnSpPr/>
          <p:nvPr/>
        </p:nvCxnSpPr>
        <p:spPr>
          <a:xfrm flipH="1">
            <a:off x="3499423" y="5073706"/>
            <a:ext cx="519315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Rectángulo 3">
            <a:extLst>
              <a:ext uri="{FF2B5EF4-FFF2-40B4-BE49-F238E27FC236}">
                <a16:creationId xmlns:a16="http://schemas.microsoft.com/office/drawing/2014/main" id="{207EF4A1-B933-487E-8FA1-A3F6C9005FAD}"/>
              </a:ext>
            </a:extLst>
          </p:cNvPr>
          <p:cNvSpPr/>
          <p:nvPr/>
        </p:nvSpPr>
        <p:spPr>
          <a:xfrm>
            <a:off x="5909090" y="5206364"/>
            <a:ext cx="373820" cy="369332"/>
          </a:xfrm>
          <a:prstGeom prst="rect">
            <a:avLst/>
          </a:prstGeom>
        </p:spPr>
        <p:txBody>
          <a:bodyPr wrap="none">
            <a:spAutoFit/>
          </a:bodyPr>
          <a:lstStyle/>
          <a:p>
            <a:r>
              <a:rPr lang="es-ES" dirty="0">
                <a:latin typeface="Arial" panose="020B0604020202020204" pitchFamily="34" charset="0"/>
              </a:rPr>
              <a:t>✘</a:t>
            </a:r>
            <a:endParaRPr lang="es-ES" dirty="0"/>
          </a:p>
        </p:txBody>
      </p:sp>
    </p:spTree>
    <p:extLst>
      <p:ext uri="{BB962C8B-B14F-4D97-AF65-F5344CB8AC3E}">
        <p14:creationId xmlns:p14="http://schemas.microsoft.com/office/powerpoint/2010/main" val="2195737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E984A1-8E93-439B-958F-FFAE5A149BEF}"/>
              </a:ext>
            </a:extLst>
          </p:cNvPr>
          <p:cNvSpPr>
            <a:spLocks noGrp="1"/>
          </p:cNvSpPr>
          <p:nvPr>
            <p:ph type="title"/>
          </p:nvPr>
        </p:nvSpPr>
        <p:spPr/>
        <p:txBody>
          <a:bodyPr/>
          <a:lstStyle/>
          <a:p>
            <a:pPr algn="ctr"/>
            <a:r>
              <a:rPr lang="es-ES" dirty="0"/>
              <a:t>Conceptos de Criptografía</a:t>
            </a:r>
          </a:p>
        </p:txBody>
      </p:sp>
      <p:sp>
        <p:nvSpPr>
          <p:cNvPr id="3" name="Marcador de contenido 2">
            <a:extLst>
              <a:ext uri="{FF2B5EF4-FFF2-40B4-BE49-F238E27FC236}">
                <a16:creationId xmlns:a16="http://schemas.microsoft.com/office/drawing/2014/main" id="{BEAA1567-BD63-4376-B04C-E077B9217EB6}"/>
              </a:ext>
            </a:extLst>
          </p:cNvPr>
          <p:cNvSpPr>
            <a:spLocks noGrp="1"/>
          </p:cNvSpPr>
          <p:nvPr>
            <p:ph idx="1"/>
          </p:nvPr>
        </p:nvSpPr>
        <p:spPr>
          <a:xfrm>
            <a:off x="838200" y="1825625"/>
            <a:ext cx="10515600" cy="2018092"/>
          </a:xfrm>
        </p:spPr>
        <p:txBody>
          <a:bodyPr/>
          <a:lstStyle/>
          <a:p>
            <a:r>
              <a:rPr lang="es-ES" dirty="0"/>
              <a:t>HMAC</a:t>
            </a:r>
          </a:p>
          <a:p>
            <a:pPr lvl="1"/>
            <a:r>
              <a:rPr lang="es-ES" dirty="0"/>
              <a:t>Consiste en aplicar una transformación de tipo hash a los datos, que dependa de una clave.</a:t>
            </a:r>
          </a:p>
          <a:p>
            <a:pPr lvl="1"/>
            <a:r>
              <a:rPr lang="es-ES" dirty="0"/>
              <a:t>Ejemplo: HMAC-SHA-256.</a:t>
            </a:r>
          </a:p>
        </p:txBody>
      </p:sp>
      <p:sp>
        <p:nvSpPr>
          <p:cNvPr id="5" name="Rectángulo 4">
            <a:extLst>
              <a:ext uri="{FF2B5EF4-FFF2-40B4-BE49-F238E27FC236}">
                <a16:creationId xmlns:a16="http://schemas.microsoft.com/office/drawing/2014/main" id="{CE68E02C-2313-46CF-89F4-3C0A425FB2DD}"/>
              </a:ext>
            </a:extLst>
          </p:cNvPr>
          <p:cNvSpPr/>
          <p:nvPr/>
        </p:nvSpPr>
        <p:spPr>
          <a:xfrm>
            <a:off x="619423" y="4539632"/>
            <a:ext cx="2880000" cy="666732"/>
          </a:xfrm>
          <a:prstGeom prst="rect">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s-ES" dirty="0">
                <a:solidFill>
                  <a:schemeClr val="tx1"/>
                </a:solidFill>
              </a:rPr>
              <a:t>Dato en claro</a:t>
            </a:r>
          </a:p>
        </p:txBody>
      </p:sp>
      <p:sp>
        <p:nvSpPr>
          <p:cNvPr id="6" name="Rectángulo 5">
            <a:extLst>
              <a:ext uri="{FF2B5EF4-FFF2-40B4-BE49-F238E27FC236}">
                <a16:creationId xmlns:a16="http://schemas.microsoft.com/office/drawing/2014/main" id="{53D097C7-FBDC-4DC2-BCF9-6F54167E764F}"/>
              </a:ext>
            </a:extLst>
          </p:cNvPr>
          <p:cNvSpPr/>
          <p:nvPr/>
        </p:nvSpPr>
        <p:spPr>
          <a:xfrm>
            <a:off x="8692577" y="4539632"/>
            <a:ext cx="2880000" cy="666732"/>
          </a:xfrm>
          <a:prstGeom prst="rect">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s-ES" dirty="0">
                <a:solidFill>
                  <a:schemeClr val="tx1"/>
                </a:solidFill>
              </a:rPr>
              <a:t>Hash del dato</a:t>
            </a:r>
          </a:p>
        </p:txBody>
      </p:sp>
      <p:cxnSp>
        <p:nvCxnSpPr>
          <p:cNvPr id="8" name="Conector recto de flecha 7">
            <a:extLst>
              <a:ext uri="{FF2B5EF4-FFF2-40B4-BE49-F238E27FC236}">
                <a16:creationId xmlns:a16="http://schemas.microsoft.com/office/drawing/2014/main" id="{8EA2ACBC-30AC-4600-981E-E1327325F1D4}"/>
              </a:ext>
            </a:extLst>
          </p:cNvPr>
          <p:cNvCxnSpPr>
            <a:cxnSpLocks/>
          </p:cNvCxnSpPr>
          <p:nvPr/>
        </p:nvCxnSpPr>
        <p:spPr>
          <a:xfrm>
            <a:off x="3499423" y="4717657"/>
            <a:ext cx="519315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CuadroTexto 8">
            <a:extLst>
              <a:ext uri="{FF2B5EF4-FFF2-40B4-BE49-F238E27FC236}">
                <a16:creationId xmlns:a16="http://schemas.microsoft.com/office/drawing/2014/main" id="{FBDBF2E2-0BFB-4D5D-ACAD-71F652B9BE0A}"/>
              </a:ext>
            </a:extLst>
          </p:cNvPr>
          <p:cNvSpPr txBox="1"/>
          <p:nvPr/>
        </p:nvSpPr>
        <p:spPr>
          <a:xfrm>
            <a:off x="4707513" y="4259313"/>
            <a:ext cx="2776979" cy="369332"/>
          </a:xfrm>
          <a:prstGeom prst="rect">
            <a:avLst/>
          </a:prstGeom>
          <a:noFill/>
        </p:spPr>
        <p:txBody>
          <a:bodyPr wrap="none" rtlCol="0">
            <a:spAutoFit/>
          </a:bodyPr>
          <a:lstStyle/>
          <a:p>
            <a:pPr algn="ctr"/>
            <a:r>
              <a:rPr lang="es-ES" dirty="0"/>
              <a:t>Algoritmo de HMAC + Clave</a:t>
            </a:r>
          </a:p>
        </p:txBody>
      </p:sp>
      <p:cxnSp>
        <p:nvCxnSpPr>
          <p:cNvPr id="14" name="Conector recto de flecha 13">
            <a:extLst>
              <a:ext uri="{FF2B5EF4-FFF2-40B4-BE49-F238E27FC236}">
                <a16:creationId xmlns:a16="http://schemas.microsoft.com/office/drawing/2014/main" id="{D9266352-43DE-4ACF-A534-D30398556913}"/>
              </a:ext>
            </a:extLst>
          </p:cNvPr>
          <p:cNvCxnSpPr/>
          <p:nvPr/>
        </p:nvCxnSpPr>
        <p:spPr>
          <a:xfrm flipH="1">
            <a:off x="3499423" y="5073706"/>
            <a:ext cx="519315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Rectángulo 3">
            <a:extLst>
              <a:ext uri="{FF2B5EF4-FFF2-40B4-BE49-F238E27FC236}">
                <a16:creationId xmlns:a16="http://schemas.microsoft.com/office/drawing/2014/main" id="{207EF4A1-B933-487E-8FA1-A3F6C9005FAD}"/>
              </a:ext>
            </a:extLst>
          </p:cNvPr>
          <p:cNvSpPr/>
          <p:nvPr/>
        </p:nvSpPr>
        <p:spPr>
          <a:xfrm>
            <a:off x="5909090" y="5206364"/>
            <a:ext cx="373820" cy="369332"/>
          </a:xfrm>
          <a:prstGeom prst="rect">
            <a:avLst/>
          </a:prstGeom>
        </p:spPr>
        <p:txBody>
          <a:bodyPr wrap="none">
            <a:spAutoFit/>
          </a:bodyPr>
          <a:lstStyle/>
          <a:p>
            <a:r>
              <a:rPr lang="es-ES" dirty="0">
                <a:latin typeface="Arial" panose="020B0604020202020204" pitchFamily="34" charset="0"/>
              </a:rPr>
              <a:t>✘</a:t>
            </a:r>
            <a:endParaRPr lang="es-ES" dirty="0"/>
          </a:p>
        </p:txBody>
      </p:sp>
    </p:spTree>
    <p:extLst>
      <p:ext uri="{BB962C8B-B14F-4D97-AF65-F5344CB8AC3E}">
        <p14:creationId xmlns:p14="http://schemas.microsoft.com/office/powerpoint/2010/main" val="3862143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E984A1-8E93-439B-958F-FFAE5A149BEF}"/>
              </a:ext>
            </a:extLst>
          </p:cNvPr>
          <p:cNvSpPr>
            <a:spLocks noGrp="1"/>
          </p:cNvSpPr>
          <p:nvPr>
            <p:ph type="title"/>
          </p:nvPr>
        </p:nvSpPr>
        <p:spPr/>
        <p:txBody>
          <a:bodyPr/>
          <a:lstStyle/>
          <a:p>
            <a:pPr algn="ctr"/>
            <a:r>
              <a:rPr lang="es-ES" dirty="0"/>
              <a:t>Conceptos de Criptografía</a:t>
            </a:r>
          </a:p>
        </p:txBody>
      </p:sp>
      <p:graphicFrame>
        <p:nvGraphicFramePr>
          <p:cNvPr id="11" name="Tabla 10">
            <a:extLst>
              <a:ext uri="{FF2B5EF4-FFF2-40B4-BE49-F238E27FC236}">
                <a16:creationId xmlns:a16="http://schemas.microsoft.com/office/drawing/2014/main" id="{0A9DC149-500C-4B01-A617-1A270161065F}"/>
              </a:ext>
            </a:extLst>
          </p:cNvPr>
          <p:cNvGraphicFramePr>
            <a:graphicFrameLocks noGrp="1"/>
          </p:cNvGraphicFramePr>
          <p:nvPr>
            <p:extLst>
              <p:ext uri="{D42A27DB-BD31-4B8C-83A1-F6EECF244321}">
                <p14:modId xmlns:p14="http://schemas.microsoft.com/office/powerpoint/2010/main" val="1524304373"/>
              </p:ext>
            </p:extLst>
          </p:nvPr>
        </p:nvGraphicFramePr>
        <p:xfrm>
          <a:off x="2946000" y="2936884"/>
          <a:ext cx="6300000" cy="1463040"/>
        </p:xfrm>
        <a:graphic>
          <a:graphicData uri="http://schemas.openxmlformats.org/drawingml/2006/table">
            <a:tbl>
              <a:tblPr>
                <a:tableStyleId>{616DA210-FB5B-4158-B5E0-FEB733F419BA}</a:tableStyleId>
              </a:tblPr>
              <a:tblGrid>
                <a:gridCol w="1440000">
                  <a:extLst>
                    <a:ext uri="{9D8B030D-6E8A-4147-A177-3AD203B41FA5}">
                      <a16:colId xmlns:a16="http://schemas.microsoft.com/office/drawing/2014/main" val="1869251826"/>
                    </a:ext>
                  </a:extLst>
                </a:gridCol>
                <a:gridCol w="1620000">
                  <a:extLst>
                    <a:ext uri="{9D8B030D-6E8A-4147-A177-3AD203B41FA5}">
                      <a16:colId xmlns:a16="http://schemas.microsoft.com/office/drawing/2014/main" val="2366912886"/>
                    </a:ext>
                  </a:extLst>
                </a:gridCol>
                <a:gridCol w="1620000">
                  <a:extLst>
                    <a:ext uri="{9D8B030D-6E8A-4147-A177-3AD203B41FA5}">
                      <a16:colId xmlns:a16="http://schemas.microsoft.com/office/drawing/2014/main" val="4161261198"/>
                    </a:ext>
                  </a:extLst>
                </a:gridCol>
                <a:gridCol w="1620000">
                  <a:extLst>
                    <a:ext uri="{9D8B030D-6E8A-4147-A177-3AD203B41FA5}">
                      <a16:colId xmlns:a16="http://schemas.microsoft.com/office/drawing/2014/main" val="3774825617"/>
                    </a:ext>
                  </a:extLst>
                </a:gridCol>
              </a:tblGrid>
              <a:tr h="324000">
                <a:tc rowSpan="2" gridSpan="2">
                  <a:txBody>
                    <a:bodyPr/>
                    <a:lstStyle/>
                    <a:p>
                      <a:pPr algn="ctr"/>
                      <a:endParaRPr lang="es-ES" b="1" dirty="0"/>
                    </a:p>
                  </a:txBody>
                  <a:tcPr anchor="ctr">
                    <a:lnL w="12700" cap="flat" cmpd="sng" algn="ctr">
                      <a:solidFill>
                        <a:schemeClr val="bg1"/>
                      </a:solidFill>
                      <a:prstDash val="solid"/>
                      <a:round/>
                      <a:headEnd type="none" w="med" len="med"/>
                      <a:tailEnd type="none" w="med" len="med"/>
                    </a:lnL>
                    <a:lnT w="12700" cap="flat" cmpd="sng" algn="ctr">
                      <a:noFill/>
                      <a:prstDash val="solid"/>
                      <a:round/>
                      <a:headEnd type="none" w="med" len="med"/>
                      <a:tailEnd type="none" w="med" len="med"/>
                    </a:lnT>
                    <a:lnTlToBr w="12700" cap="flat" cmpd="sng" algn="ctr">
                      <a:solidFill>
                        <a:schemeClr val="bg1"/>
                      </a:solidFill>
                      <a:prstDash val="solid"/>
                      <a:round/>
                      <a:headEnd type="none" w="med" len="med"/>
                      <a:tailEnd type="none" w="med" len="med"/>
                    </a:lnTlToBr>
                  </a:tcPr>
                </a:tc>
                <a:tc rowSpan="2" hMerge="1">
                  <a:txBody>
                    <a:bodyPr/>
                    <a:lstStyle/>
                    <a:p>
                      <a:pPr algn="ctr"/>
                      <a:endParaRPr lang="es-ES" b="1" dirty="0"/>
                    </a:p>
                  </a:txBody>
                  <a:tcPr anchor="ctr"/>
                </a:tc>
                <a:tc gridSpan="2">
                  <a:txBody>
                    <a:bodyPr/>
                    <a:lstStyle/>
                    <a:p>
                      <a:pPr algn="ctr"/>
                      <a:r>
                        <a:rPr lang="es-ES" b="1" dirty="0"/>
                        <a:t>Clave</a:t>
                      </a:r>
                    </a:p>
                  </a:txBody>
                  <a:tcPr anchor="ctr"/>
                </a:tc>
                <a:tc hMerge="1">
                  <a:txBody>
                    <a:bodyPr/>
                    <a:lstStyle/>
                    <a:p>
                      <a:pPr algn="ctr"/>
                      <a:endParaRPr lang="es-ES" dirty="0"/>
                    </a:p>
                  </a:txBody>
                  <a:tcPr anchor="ctr"/>
                </a:tc>
                <a:extLst>
                  <a:ext uri="{0D108BD9-81ED-4DB2-BD59-A6C34878D82A}">
                    <a16:rowId xmlns:a16="http://schemas.microsoft.com/office/drawing/2014/main" val="3024564859"/>
                  </a:ext>
                </a:extLst>
              </a:tr>
              <a:tr h="324000">
                <a:tc gridSpan="2" vMerge="1">
                  <a:txBody>
                    <a:bodyPr/>
                    <a:lstStyle/>
                    <a:p>
                      <a:pPr algn="ctr"/>
                      <a:endParaRPr lang="es-ES" b="1" dirty="0"/>
                    </a:p>
                  </a:txBody>
                  <a:tcPr anchor="ctr"/>
                </a:tc>
                <a:tc hMerge="1" vMerge="1">
                  <a:txBody>
                    <a:bodyPr/>
                    <a:lstStyle/>
                    <a:p>
                      <a:pPr algn="ctr"/>
                      <a:endParaRPr lang="es-ES" b="1" dirty="0"/>
                    </a:p>
                  </a:txBody>
                  <a:tcPr anchor="ctr"/>
                </a:tc>
                <a:tc>
                  <a:txBody>
                    <a:bodyPr/>
                    <a:lstStyle/>
                    <a:p>
                      <a:pPr algn="ctr"/>
                      <a:r>
                        <a:rPr lang="es-ES" b="1" dirty="0"/>
                        <a:t>Sí</a:t>
                      </a:r>
                    </a:p>
                  </a:txBody>
                  <a:tcPr anchor="ctr"/>
                </a:tc>
                <a:tc>
                  <a:txBody>
                    <a:bodyPr/>
                    <a:lstStyle/>
                    <a:p>
                      <a:pPr algn="ctr"/>
                      <a:r>
                        <a:rPr lang="es-ES" b="1" dirty="0"/>
                        <a:t>No</a:t>
                      </a:r>
                    </a:p>
                  </a:txBody>
                  <a:tcPr anchor="ctr"/>
                </a:tc>
                <a:extLst>
                  <a:ext uri="{0D108BD9-81ED-4DB2-BD59-A6C34878D82A}">
                    <a16:rowId xmlns:a16="http://schemas.microsoft.com/office/drawing/2014/main" val="3572892135"/>
                  </a:ext>
                </a:extLst>
              </a:tr>
              <a:tr h="324000">
                <a:tc rowSpan="2">
                  <a:txBody>
                    <a:bodyPr/>
                    <a:lstStyle/>
                    <a:p>
                      <a:pPr algn="ctr"/>
                      <a:r>
                        <a:rPr lang="es-ES" b="1" dirty="0"/>
                        <a:t>Reversible</a:t>
                      </a:r>
                    </a:p>
                  </a:txBody>
                  <a:tcPr anchor="ctr"/>
                </a:tc>
                <a:tc>
                  <a:txBody>
                    <a:bodyPr/>
                    <a:lstStyle/>
                    <a:p>
                      <a:pPr algn="ctr"/>
                      <a:r>
                        <a:rPr lang="es-ES" b="1" dirty="0"/>
                        <a:t>Sí</a:t>
                      </a:r>
                    </a:p>
                  </a:txBody>
                  <a:tcPr anchor="ctr"/>
                </a:tc>
                <a:tc>
                  <a:txBody>
                    <a:bodyPr/>
                    <a:lstStyle/>
                    <a:p>
                      <a:pPr algn="ctr"/>
                      <a:r>
                        <a:rPr lang="es-ES" b="1" dirty="0"/>
                        <a:t>Cifrado</a:t>
                      </a:r>
                    </a:p>
                  </a:txBody>
                  <a:tcPr anchor="ctr"/>
                </a:tc>
                <a:tc>
                  <a:txBody>
                    <a:bodyPr/>
                    <a:lstStyle/>
                    <a:p>
                      <a:pPr algn="ctr"/>
                      <a:r>
                        <a:rPr lang="es-ES" b="1" dirty="0"/>
                        <a:t>Codificación</a:t>
                      </a:r>
                    </a:p>
                  </a:txBody>
                  <a:tcPr anchor="ctr"/>
                </a:tc>
                <a:extLst>
                  <a:ext uri="{0D108BD9-81ED-4DB2-BD59-A6C34878D82A}">
                    <a16:rowId xmlns:a16="http://schemas.microsoft.com/office/drawing/2014/main" val="2795260863"/>
                  </a:ext>
                </a:extLst>
              </a:tr>
              <a:tr h="324000">
                <a:tc vMerge="1">
                  <a:txBody>
                    <a:bodyPr/>
                    <a:lstStyle/>
                    <a:p>
                      <a:endParaRPr lang="es-ES" dirty="0"/>
                    </a:p>
                  </a:txBody>
                  <a:tcPr/>
                </a:tc>
                <a:tc>
                  <a:txBody>
                    <a:bodyPr/>
                    <a:lstStyle/>
                    <a:p>
                      <a:pPr algn="ctr"/>
                      <a:r>
                        <a:rPr lang="es-ES" b="1" dirty="0"/>
                        <a:t>No</a:t>
                      </a:r>
                    </a:p>
                  </a:txBody>
                  <a:tcPr anchor="ctr"/>
                </a:tc>
                <a:tc>
                  <a:txBody>
                    <a:bodyPr/>
                    <a:lstStyle/>
                    <a:p>
                      <a:pPr algn="ctr"/>
                      <a:r>
                        <a:rPr lang="es-ES" b="1" dirty="0"/>
                        <a:t>HMAC</a:t>
                      </a:r>
                    </a:p>
                  </a:txBody>
                  <a:tcPr anchor="ctr"/>
                </a:tc>
                <a:tc>
                  <a:txBody>
                    <a:bodyPr/>
                    <a:lstStyle/>
                    <a:p>
                      <a:pPr algn="ctr"/>
                      <a:r>
                        <a:rPr lang="es-ES" b="1" dirty="0"/>
                        <a:t>Hash</a:t>
                      </a:r>
                    </a:p>
                  </a:txBody>
                  <a:tcPr anchor="ctr"/>
                </a:tc>
                <a:extLst>
                  <a:ext uri="{0D108BD9-81ED-4DB2-BD59-A6C34878D82A}">
                    <a16:rowId xmlns:a16="http://schemas.microsoft.com/office/drawing/2014/main" val="623534153"/>
                  </a:ext>
                </a:extLst>
              </a:tr>
            </a:tbl>
          </a:graphicData>
        </a:graphic>
      </p:graphicFrame>
    </p:spTree>
    <p:extLst>
      <p:ext uri="{BB962C8B-B14F-4D97-AF65-F5344CB8AC3E}">
        <p14:creationId xmlns:p14="http://schemas.microsoft.com/office/powerpoint/2010/main" val="3908825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294139-BB13-47D4-AE79-D114ADD43D1A}"/>
              </a:ext>
            </a:extLst>
          </p:cNvPr>
          <p:cNvSpPr>
            <a:spLocks noGrp="1"/>
          </p:cNvSpPr>
          <p:nvPr>
            <p:ph type="title"/>
          </p:nvPr>
        </p:nvSpPr>
        <p:spPr/>
        <p:txBody>
          <a:bodyPr/>
          <a:lstStyle/>
          <a:p>
            <a:pPr algn="ctr"/>
            <a:r>
              <a:rPr lang="es-ES" dirty="0"/>
              <a:t>SSL</a:t>
            </a:r>
          </a:p>
        </p:txBody>
      </p:sp>
      <p:sp>
        <p:nvSpPr>
          <p:cNvPr id="3" name="Marcador de contenido 2">
            <a:extLst>
              <a:ext uri="{FF2B5EF4-FFF2-40B4-BE49-F238E27FC236}">
                <a16:creationId xmlns:a16="http://schemas.microsoft.com/office/drawing/2014/main" id="{8763B831-4E14-4651-B7FA-AC4C812F292C}"/>
              </a:ext>
            </a:extLst>
          </p:cNvPr>
          <p:cNvSpPr>
            <a:spLocks noGrp="1"/>
          </p:cNvSpPr>
          <p:nvPr>
            <p:ph idx="1"/>
          </p:nvPr>
        </p:nvSpPr>
        <p:spPr>
          <a:xfrm>
            <a:off x="838199" y="1825624"/>
            <a:ext cx="10628215" cy="4737017"/>
          </a:xfrm>
        </p:spPr>
        <p:txBody>
          <a:bodyPr>
            <a:normAutofit/>
          </a:bodyPr>
          <a:lstStyle/>
          <a:p>
            <a:r>
              <a:rPr lang="es-ES" dirty="0"/>
              <a:t>Garantiza la confidencialidad y la integridad de los datos intercambiados en una conexión, además de la autenticidad de al menos uno de los interlocutores, normalmente el servidor.</a:t>
            </a:r>
          </a:p>
          <a:p>
            <a:endParaRPr lang="es-ES" dirty="0"/>
          </a:p>
        </p:txBody>
      </p:sp>
      <p:pic>
        <p:nvPicPr>
          <p:cNvPr id="1026" name="Picture 2" descr="https://crotonwebdesign.com/wp-content/uploads/2017/08/thumb0.png">
            <a:extLst>
              <a:ext uri="{FF2B5EF4-FFF2-40B4-BE49-F238E27FC236}">
                <a16:creationId xmlns:a16="http://schemas.microsoft.com/office/drawing/2014/main" id="{C569AD49-0CD2-4CD5-9717-B386888945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6000" y="3922613"/>
            <a:ext cx="3600000" cy="180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6186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294139-BB13-47D4-AE79-D114ADD43D1A}"/>
              </a:ext>
            </a:extLst>
          </p:cNvPr>
          <p:cNvSpPr>
            <a:spLocks noGrp="1"/>
          </p:cNvSpPr>
          <p:nvPr>
            <p:ph type="title"/>
          </p:nvPr>
        </p:nvSpPr>
        <p:spPr/>
        <p:txBody>
          <a:bodyPr/>
          <a:lstStyle/>
          <a:p>
            <a:pPr algn="ctr"/>
            <a:r>
              <a:rPr lang="es-ES" dirty="0"/>
              <a:t>SSL - Versiones y Suites de Cifrado</a:t>
            </a:r>
          </a:p>
        </p:txBody>
      </p:sp>
      <p:sp>
        <p:nvSpPr>
          <p:cNvPr id="3" name="Marcador de contenido 2">
            <a:extLst>
              <a:ext uri="{FF2B5EF4-FFF2-40B4-BE49-F238E27FC236}">
                <a16:creationId xmlns:a16="http://schemas.microsoft.com/office/drawing/2014/main" id="{8763B831-4E14-4651-B7FA-AC4C812F292C}"/>
              </a:ext>
            </a:extLst>
          </p:cNvPr>
          <p:cNvSpPr>
            <a:spLocks noGrp="1"/>
          </p:cNvSpPr>
          <p:nvPr>
            <p:ph idx="1"/>
          </p:nvPr>
        </p:nvSpPr>
        <p:spPr>
          <a:xfrm>
            <a:off x="838199" y="1825624"/>
            <a:ext cx="10628215" cy="4737017"/>
          </a:xfrm>
        </p:spPr>
        <p:txBody>
          <a:bodyPr>
            <a:normAutofit/>
          </a:bodyPr>
          <a:lstStyle/>
          <a:p>
            <a:r>
              <a:rPr lang="es-ES" dirty="0"/>
              <a:t>Al iniciar una conexión SSL, el cliente le indica al servidor una lista de versiones SSL y suites de cifrado que soporta, y el servidor elige una versión y una suite.</a:t>
            </a:r>
          </a:p>
          <a:p>
            <a:r>
              <a:rPr lang="es-ES" dirty="0"/>
              <a:t>Versiones SSL existentes:</a:t>
            </a:r>
          </a:p>
          <a:p>
            <a:pPr lvl="1"/>
            <a:r>
              <a:rPr lang="es-ES" dirty="0"/>
              <a:t>SSLv2 - </a:t>
            </a:r>
            <a:r>
              <a:rPr lang="es-ES" dirty="0">
                <a:solidFill>
                  <a:srgbClr val="C00000"/>
                </a:solidFill>
              </a:rPr>
              <a:t>Vulnerable</a:t>
            </a:r>
          </a:p>
          <a:p>
            <a:pPr lvl="1"/>
            <a:r>
              <a:rPr lang="es-ES" dirty="0"/>
              <a:t>SSLv3 - </a:t>
            </a:r>
            <a:r>
              <a:rPr lang="es-ES" dirty="0">
                <a:solidFill>
                  <a:srgbClr val="C00000"/>
                </a:solidFill>
              </a:rPr>
              <a:t>Vulnerable</a:t>
            </a:r>
          </a:p>
          <a:p>
            <a:pPr lvl="1"/>
            <a:r>
              <a:rPr lang="es-ES" dirty="0"/>
              <a:t>TLSv1.0 - </a:t>
            </a:r>
            <a:r>
              <a:rPr lang="es-ES" dirty="0">
                <a:solidFill>
                  <a:schemeClr val="accent4"/>
                </a:solidFill>
              </a:rPr>
              <a:t>Aceptable</a:t>
            </a:r>
          </a:p>
          <a:p>
            <a:pPr lvl="1"/>
            <a:r>
              <a:rPr lang="es-ES" dirty="0"/>
              <a:t>TLSv1.1 - </a:t>
            </a:r>
            <a:r>
              <a:rPr lang="es-ES" dirty="0">
                <a:solidFill>
                  <a:schemeClr val="accent6"/>
                </a:solidFill>
              </a:rPr>
              <a:t>Seguro</a:t>
            </a:r>
          </a:p>
          <a:p>
            <a:pPr lvl="1"/>
            <a:r>
              <a:rPr lang="es-ES" dirty="0"/>
              <a:t>TLSv1.2 - </a:t>
            </a:r>
            <a:r>
              <a:rPr lang="es-ES" dirty="0">
                <a:solidFill>
                  <a:schemeClr val="accent6"/>
                </a:solidFill>
              </a:rPr>
              <a:t>Seguro</a:t>
            </a:r>
          </a:p>
          <a:p>
            <a:r>
              <a:rPr lang="es-ES" dirty="0"/>
              <a:t>Suites de cifrado: Incluyen un algoritmo de intercambio de claves, otro de cifrado, y otro de verificación de integridad.</a:t>
            </a:r>
          </a:p>
          <a:p>
            <a:endParaRPr lang="es-ES" dirty="0"/>
          </a:p>
        </p:txBody>
      </p:sp>
    </p:spTree>
    <p:extLst>
      <p:ext uri="{BB962C8B-B14F-4D97-AF65-F5344CB8AC3E}">
        <p14:creationId xmlns:p14="http://schemas.microsoft.com/office/powerpoint/2010/main" val="2433913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FD1BF0-9F18-4AC3-A79A-9A9DE8F83297}"/>
              </a:ext>
            </a:extLst>
          </p:cNvPr>
          <p:cNvSpPr>
            <a:spLocks noGrp="1"/>
          </p:cNvSpPr>
          <p:nvPr>
            <p:ph type="title"/>
          </p:nvPr>
        </p:nvSpPr>
        <p:spPr/>
        <p:txBody>
          <a:bodyPr/>
          <a:lstStyle/>
          <a:p>
            <a:pPr algn="ctr"/>
            <a:r>
              <a:rPr lang="es-ES" dirty="0"/>
              <a:t>Man in the Middle</a:t>
            </a:r>
          </a:p>
        </p:txBody>
      </p:sp>
      <p:pic>
        <p:nvPicPr>
          <p:cNvPr id="5" name="Imagen 4" descr="Imagen que contiene electrónica, ordenador, sentado, negro&#10;&#10;Descripción generada con confianza muy alta">
            <a:extLst>
              <a:ext uri="{FF2B5EF4-FFF2-40B4-BE49-F238E27FC236}">
                <a16:creationId xmlns:a16="http://schemas.microsoft.com/office/drawing/2014/main" id="{6431D56B-D583-4F95-B3DC-863AE01867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898216" y="2940573"/>
            <a:ext cx="1800859" cy="1683117"/>
          </a:xfrm>
          <a:prstGeom prst="rect">
            <a:avLst/>
          </a:prstGeom>
        </p:spPr>
      </p:pic>
      <p:pic>
        <p:nvPicPr>
          <p:cNvPr id="7" name="Imagen 6" descr="Imagen que contiene electrónica, ordenador&#10;&#10;Descripción generada con confianza alta">
            <a:extLst>
              <a:ext uri="{FF2B5EF4-FFF2-40B4-BE49-F238E27FC236}">
                <a16:creationId xmlns:a16="http://schemas.microsoft.com/office/drawing/2014/main" id="{0B2AA94F-7B7F-40FA-B556-D25A53B4C6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2400" y="2938890"/>
            <a:ext cx="2527200" cy="1684800"/>
          </a:xfrm>
          <a:prstGeom prst="rect">
            <a:avLst/>
          </a:prstGeom>
        </p:spPr>
      </p:pic>
      <p:pic>
        <p:nvPicPr>
          <p:cNvPr id="11" name="Imagen 10" descr="Imagen que contiene monitor, interior, ordenador, sentado&#10;&#10;Descripción generada con confianza alta">
            <a:extLst>
              <a:ext uri="{FF2B5EF4-FFF2-40B4-BE49-F238E27FC236}">
                <a16:creationId xmlns:a16="http://schemas.microsoft.com/office/drawing/2014/main" id="{610BA048-5637-4BBD-B6A1-999A42A80266}"/>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9492925" y="2577662"/>
            <a:ext cx="2438400" cy="2438400"/>
          </a:xfrm>
          <a:prstGeom prst="rect">
            <a:avLst/>
          </a:prstGeom>
        </p:spPr>
      </p:pic>
      <p:sp>
        <p:nvSpPr>
          <p:cNvPr id="12" name="CuadroTexto 11">
            <a:extLst>
              <a:ext uri="{FF2B5EF4-FFF2-40B4-BE49-F238E27FC236}">
                <a16:creationId xmlns:a16="http://schemas.microsoft.com/office/drawing/2014/main" id="{8DF22532-4871-4B9C-A6BD-DE71D99B617C}"/>
              </a:ext>
            </a:extLst>
          </p:cNvPr>
          <p:cNvSpPr txBox="1"/>
          <p:nvPr/>
        </p:nvSpPr>
        <p:spPr>
          <a:xfrm>
            <a:off x="9492925" y="5016062"/>
            <a:ext cx="2438400" cy="369332"/>
          </a:xfrm>
          <a:prstGeom prst="rect">
            <a:avLst/>
          </a:prstGeom>
          <a:noFill/>
        </p:spPr>
        <p:txBody>
          <a:bodyPr wrap="square" rtlCol="0">
            <a:spAutoFit/>
          </a:bodyPr>
          <a:lstStyle/>
          <a:p>
            <a:r>
              <a:rPr lang="es-ES" sz="900">
                <a:hlinkClick r:id="rId5" tooltip="http://www.mancera.org/2011/04/06/instalacion-de-filezilla-server-en-windows/"/>
              </a:rPr>
              <a:t>Esta foto</a:t>
            </a:r>
            <a:r>
              <a:rPr lang="es-ES" sz="900"/>
              <a:t> de Autor desconocido está bajo licencia </a:t>
            </a:r>
            <a:r>
              <a:rPr lang="es-ES" sz="900">
                <a:hlinkClick r:id="rId6" tooltip="https://creativecommons.org/licenses/by-nc-nd/3.0/"/>
              </a:rPr>
              <a:t>CC BY-NC-ND</a:t>
            </a:r>
            <a:endParaRPr lang="es-ES" sz="900"/>
          </a:p>
        </p:txBody>
      </p:sp>
      <p:cxnSp>
        <p:nvCxnSpPr>
          <p:cNvPr id="14" name="Conector recto de flecha 13">
            <a:extLst>
              <a:ext uri="{FF2B5EF4-FFF2-40B4-BE49-F238E27FC236}">
                <a16:creationId xmlns:a16="http://schemas.microsoft.com/office/drawing/2014/main" id="{C9345EC4-93F4-4FBD-B0D5-A063FAB2E3B9}"/>
              </a:ext>
            </a:extLst>
          </p:cNvPr>
          <p:cNvCxnSpPr>
            <a:stCxn id="5" idx="1"/>
            <a:endCxn id="7" idx="1"/>
          </p:cNvCxnSpPr>
          <p:nvPr/>
        </p:nvCxnSpPr>
        <p:spPr>
          <a:xfrm flipV="1">
            <a:off x="2699075" y="3781290"/>
            <a:ext cx="2133325" cy="84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a:extLst>
              <a:ext uri="{FF2B5EF4-FFF2-40B4-BE49-F238E27FC236}">
                <a16:creationId xmlns:a16="http://schemas.microsoft.com/office/drawing/2014/main" id="{94911450-9AD5-445A-8317-68E91270713C}"/>
              </a:ext>
            </a:extLst>
          </p:cNvPr>
          <p:cNvCxnSpPr>
            <a:stCxn id="7" idx="3"/>
            <a:endCxn id="11" idx="1"/>
          </p:cNvCxnSpPr>
          <p:nvPr/>
        </p:nvCxnSpPr>
        <p:spPr>
          <a:xfrm>
            <a:off x="7359600" y="3781290"/>
            <a:ext cx="2133325" cy="1557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5275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294139-BB13-47D4-AE79-D114ADD43D1A}"/>
              </a:ext>
            </a:extLst>
          </p:cNvPr>
          <p:cNvSpPr>
            <a:spLocks noGrp="1"/>
          </p:cNvSpPr>
          <p:nvPr>
            <p:ph type="title"/>
          </p:nvPr>
        </p:nvSpPr>
        <p:spPr>
          <a:xfrm>
            <a:off x="838200" y="131001"/>
            <a:ext cx="10515600" cy="1325563"/>
          </a:xfrm>
        </p:spPr>
        <p:txBody>
          <a:bodyPr/>
          <a:lstStyle/>
          <a:p>
            <a:pPr algn="ctr"/>
            <a:r>
              <a:rPr lang="es-ES" dirty="0"/>
              <a:t>SSL - Autenticidad</a:t>
            </a:r>
          </a:p>
        </p:txBody>
      </p:sp>
      <p:sp>
        <p:nvSpPr>
          <p:cNvPr id="6" name="Rectángulo 5">
            <a:extLst>
              <a:ext uri="{FF2B5EF4-FFF2-40B4-BE49-F238E27FC236}">
                <a16:creationId xmlns:a16="http://schemas.microsoft.com/office/drawing/2014/main" id="{C8C3A3D1-7608-4ADD-AACE-2DA66E9A2B1F}"/>
              </a:ext>
            </a:extLst>
          </p:cNvPr>
          <p:cNvSpPr/>
          <p:nvPr/>
        </p:nvSpPr>
        <p:spPr>
          <a:xfrm>
            <a:off x="6781125" y="1448470"/>
            <a:ext cx="4199767" cy="5270435"/>
          </a:xfrm>
          <a:prstGeom prst="rect">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t"/>
          <a:lstStyle/>
          <a:p>
            <a:pPr algn="ctr"/>
            <a:r>
              <a:rPr lang="es-ES" b="1" dirty="0">
                <a:solidFill>
                  <a:schemeClr val="tx1"/>
                </a:solidFill>
              </a:rPr>
              <a:t>Servidor de www.bbva.es</a:t>
            </a:r>
          </a:p>
        </p:txBody>
      </p:sp>
      <p:sp>
        <p:nvSpPr>
          <p:cNvPr id="8" name="Rectángulo 7">
            <a:extLst>
              <a:ext uri="{FF2B5EF4-FFF2-40B4-BE49-F238E27FC236}">
                <a16:creationId xmlns:a16="http://schemas.microsoft.com/office/drawing/2014/main" id="{5D0D28CC-DCA9-4047-AC99-D062D6522AD9}"/>
              </a:ext>
            </a:extLst>
          </p:cNvPr>
          <p:cNvSpPr/>
          <p:nvPr/>
        </p:nvSpPr>
        <p:spPr>
          <a:xfrm>
            <a:off x="6862045" y="1891080"/>
            <a:ext cx="4029833" cy="2341052"/>
          </a:xfrm>
          <a:prstGeom prst="rect">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t"/>
          <a:lstStyle/>
          <a:p>
            <a:pPr algn="ctr"/>
            <a:r>
              <a:rPr lang="es-ES" dirty="0">
                <a:solidFill>
                  <a:schemeClr val="tx1"/>
                </a:solidFill>
              </a:rPr>
              <a:t>Certificado de www.bbva.es</a:t>
            </a:r>
          </a:p>
          <a:p>
            <a:pPr algn="ctr"/>
            <a:endParaRPr lang="es-ES" dirty="0">
              <a:solidFill>
                <a:schemeClr val="tx1"/>
              </a:solidFill>
            </a:endParaRPr>
          </a:p>
          <a:p>
            <a:r>
              <a:rPr lang="es-ES" dirty="0">
                <a:solidFill>
                  <a:schemeClr val="tx1"/>
                </a:solidFill>
              </a:rPr>
              <a:t>Nombre: www.bbva.es</a:t>
            </a:r>
          </a:p>
          <a:p>
            <a:r>
              <a:rPr lang="es-ES" dirty="0">
                <a:solidFill>
                  <a:schemeClr val="tx1"/>
                </a:solidFill>
              </a:rPr>
              <a:t>Firmado por: Symantec</a:t>
            </a:r>
          </a:p>
          <a:p>
            <a:r>
              <a:rPr lang="es-ES" dirty="0">
                <a:solidFill>
                  <a:schemeClr val="tx1"/>
                </a:solidFill>
              </a:rPr>
              <a:t>Fecha de Validez: …</a:t>
            </a:r>
          </a:p>
          <a:p>
            <a:r>
              <a:rPr lang="es-ES" dirty="0">
                <a:solidFill>
                  <a:schemeClr val="tx1"/>
                </a:solidFill>
              </a:rPr>
              <a:t>Clave Pública: </a:t>
            </a:r>
            <a:r>
              <a:rPr lang="es-ES" dirty="0">
                <a:solidFill>
                  <a:schemeClr val="accent6"/>
                </a:solidFill>
              </a:rPr>
              <a:t>PUBL_BBVA</a:t>
            </a:r>
          </a:p>
          <a:p>
            <a:endParaRPr lang="es-ES" dirty="0">
              <a:solidFill>
                <a:schemeClr val="tx1"/>
              </a:solidFill>
            </a:endParaRPr>
          </a:p>
          <a:p>
            <a:r>
              <a:rPr lang="es-ES" dirty="0">
                <a:solidFill>
                  <a:schemeClr val="tx1"/>
                </a:solidFill>
              </a:rPr>
              <a:t>Cifrado(Hash(Datos), </a:t>
            </a:r>
            <a:r>
              <a:rPr lang="es-ES" dirty="0">
                <a:solidFill>
                  <a:schemeClr val="accent1"/>
                </a:solidFill>
              </a:rPr>
              <a:t>PRIV_SYMMANTEC</a:t>
            </a:r>
            <a:r>
              <a:rPr lang="es-ES" dirty="0">
                <a:solidFill>
                  <a:schemeClr val="tx1"/>
                </a:solidFill>
              </a:rPr>
              <a:t>)</a:t>
            </a:r>
          </a:p>
        </p:txBody>
      </p:sp>
      <p:sp>
        <p:nvSpPr>
          <p:cNvPr id="9" name="Rectángulo 8">
            <a:extLst>
              <a:ext uri="{FF2B5EF4-FFF2-40B4-BE49-F238E27FC236}">
                <a16:creationId xmlns:a16="http://schemas.microsoft.com/office/drawing/2014/main" id="{56C4F524-8FA9-4ABA-B544-714136329ABC}"/>
              </a:ext>
            </a:extLst>
          </p:cNvPr>
          <p:cNvSpPr/>
          <p:nvPr/>
        </p:nvSpPr>
        <p:spPr>
          <a:xfrm>
            <a:off x="6862046" y="4285461"/>
            <a:ext cx="4029832" cy="2341052"/>
          </a:xfrm>
          <a:prstGeom prst="rect">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t"/>
          <a:lstStyle/>
          <a:p>
            <a:pPr algn="ctr"/>
            <a:r>
              <a:rPr lang="es-ES" dirty="0">
                <a:solidFill>
                  <a:schemeClr val="tx1"/>
                </a:solidFill>
              </a:rPr>
              <a:t>Certificado de Symantec</a:t>
            </a:r>
          </a:p>
          <a:p>
            <a:pPr algn="ctr"/>
            <a:endParaRPr lang="es-ES" dirty="0">
              <a:solidFill>
                <a:schemeClr val="tx1"/>
              </a:solidFill>
            </a:endParaRPr>
          </a:p>
          <a:p>
            <a:r>
              <a:rPr lang="es-ES" dirty="0">
                <a:solidFill>
                  <a:schemeClr val="tx1"/>
                </a:solidFill>
              </a:rPr>
              <a:t>Nombre: Symantec</a:t>
            </a:r>
          </a:p>
          <a:p>
            <a:r>
              <a:rPr lang="es-ES" dirty="0">
                <a:solidFill>
                  <a:schemeClr val="tx1"/>
                </a:solidFill>
              </a:rPr>
              <a:t>Firmado por: VeriSign</a:t>
            </a:r>
          </a:p>
          <a:p>
            <a:r>
              <a:rPr lang="es-ES" dirty="0">
                <a:solidFill>
                  <a:schemeClr val="tx1"/>
                </a:solidFill>
              </a:rPr>
              <a:t>Fecha de Validez: …</a:t>
            </a:r>
          </a:p>
          <a:p>
            <a:r>
              <a:rPr lang="es-ES" dirty="0">
                <a:solidFill>
                  <a:schemeClr val="tx1"/>
                </a:solidFill>
              </a:rPr>
              <a:t>Clave Pública: </a:t>
            </a:r>
            <a:r>
              <a:rPr lang="es-ES" dirty="0">
                <a:solidFill>
                  <a:schemeClr val="accent1"/>
                </a:solidFill>
              </a:rPr>
              <a:t>PUBL_SYMMANTEC</a:t>
            </a:r>
          </a:p>
          <a:p>
            <a:endParaRPr lang="es-ES" dirty="0">
              <a:solidFill>
                <a:schemeClr val="tx1"/>
              </a:solidFill>
            </a:endParaRPr>
          </a:p>
          <a:p>
            <a:r>
              <a:rPr lang="es-ES" dirty="0">
                <a:solidFill>
                  <a:schemeClr val="tx1"/>
                </a:solidFill>
              </a:rPr>
              <a:t>Cifrado(Hash(Datos), </a:t>
            </a:r>
            <a:r>
              <a:rPr lang="es-ES" dirty="0">
                <a:solidFill>
                  <a:schemeClr val="accent2"/>
                </a:solidFill>
              </a:rPr>
              <a:t>PRIV_VERISIGN</a:t>
            </a:r>
            <a:r>
              <a:rPr lang="es-ES" dirty="0">
                <a:solidFill>
                  <a:schemeClr val="tx1"/>
                </a:solidFill>
              </a:rPr>
              <a:t>)</a:t>
            </a:r>
          </a:p>
        </p:txBody>
      </p:sp>
      <p:sp>
        <p:nvSpPr>
          <p:cNvPr id="10" name="Rectángulo 9">
            <a:extLst>
              <a:ext uri="{FF2B5EF4-FFF2-40B4-BE49-F238E27FC236}">
                <a16:creationId xmlns:a16="http://schemas.microsoft.com/office/drawing/2014/main" id="{481EB8EC-6E7B-4A90-A137-BF1A552D4695}"/>
              </a:ext>
            </a:extLst>
          </p:cNvPr>
          <p:cNvSpPr/>
          <p:nvPr/>
        </p:nvSpPr>
        <p:spPr>
          <a:xfrm>
            <a:off x="1299600" y="2799844"/>
            <a:ext cx="2880000" cy="2241494"/>
          </a:xfrm>
          <a:prstGeom prst="rect">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t"/>
          <a:lstStyle/>
          <a:p>
            <a:pPr algn="ctr"/>
            <a:r>
              <a:rPr lang="es-ES" b="1" dirty="0">
                <a:solidFill>
                  <a:schemeClr val="tx1"/>
                </a:solidFill>
              </a:rPr>
              <a:t>Cliente</a:t>
            </a:r>
          </a:p>
          <a:p>
            <a:pPr algn="ctr"/>
            <a:endParaRPr lang="es-ES" dirty="0">
              <a:solidFill>
                <a:schemeClr val="tx1"/>
              </a:solidFill>
            </a:endParaRPr>
          </a:p>
          <a:p>
            <a:pPr algn="ctr"/>
            <a:endParaRPr lang="es-ES" dirty="0">
              <a:solidFill>
                <a:schemeClr val="tx1"/>
              </a:solidFill>
            </a:endParaRPr>
          </a:p>
          <a:p>
            <a:pPr algn="ctr"/>
            <a:r>
              <a:rPr lang="es-ES" dirty="0">
                <a:solidFill>
                  <a:schemeClr val="tx1"/>
                </a:solidFill>
              </a:rPr>
              <a:t>built-in: </a:t>
            </a:r>
            <a:r>
              <a:rPr lang="es-ES" dirty="0">
                <a:solidFill>
                  <a:schemeClr val="accent2"/>
                </a:solidFill>
              </a:rPr>
              <a:t>PUBL_VERISIGN</a:t>
            </a:r>
          </a:p>
          <a:p>
            <a:pPr algn="ctr"/>
            <a:endParaRPr lang="es-ES" dirty="0">
              <a:solidFill>
                <a:schemeClr val="accent2"/>
              </a:solidFill>
            </a:endParaRPr>
          </a:p>
          <a:p>
            <a:pPr algn="ctr"/>
            <a:r>
              <a:rPr lang="es-ES" dirty="0">
                <a:solidFill>
                  <a:schemeClr val="accent1"/>
                </a:solidFill>
              </a:rPr>
              <a:t>PUBL_SYMMANTEC</a:t>
            </a:r>
            <a:endParaRPr lang="es-ES" dirty="0">
              <a:solidFill>
                <a:schemeClr val="accent2"/>
              </a:solidFill>
            </a:endParaRPr>
          </a:p>
          <a:p>
            <a:pPr algn="ctr"/>
            <a:r>
              <a:rPr lang="es-ES" dirty="0">
                <a:solidFill>
                  <a:schemeClr val="accent6"/>
                </a:solidFill>
              </a:rPr>
              <a:t>PUBL_BBVA</a:t>
            </a:r>
            <a:endParaRPr lang="es-ES" dirty="0">
              <a:solidFill>
                <a:schemeClr val="accent2"/>
              </a:solidFill>
            </a:endParaRPr>
          </a:p>
        </p:txBody>
      </p:sp>
      <p:cxnSp>
        <p:nvCxnSpPr>
          <p:cNvPr id="12" name="Conector recto de flecha 11">
            <a:extLst>
              <a:ext uri="{FF2B5EF4-FFF2-40B4-BE49-F238E27FC236}">
                <a16:creationId xmlns:a16="http://schemas.microsoft.com/office/drawing/2014/main" id="{1E0B69AD-99E5-4C55-A4BD-CE6D2F378CF2}"/>
              </a:ext>
            </a:extLst>
          </p:cNvPr>
          <p:cNvCxnSpPr>
            <a:cxnSpLocks/>
            <a:stCxn id="8" idx="1"/>
            <a:endCxn id="10" idx="3"/>
          </p:cNvCxnSpPr>
          <p:nvPr/>
        </p:nvCxnSpPr>
        <p:spPr>
          <a:xfrm flipH="1">
            <a:off x="4179600" y="3061606"/>
            <a:ext cx="2682445" cy="85898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de flecha 13">
            <a:extLst>
              <a:ext uri="{FF2B5EF4-FFF2-40B4-BE49-F238E27FC236}">
                <a16:creationId xmlns:a16="http://schemas.microsoft.com/office/drawing/2014/main" id="{4FD1ECAC-F32E-4382-A22D-5A55288F1F7B}"/>
              </a:ext>
            </a:extLst>
          </p:cNvPr>
          <p:cNvCxnSpPr>
            <a:cxnSpLocks/>
            <a:stCxn id="9" idx="1"/>
            <a:endCxn id="10" idx="3"/>
          </p:cNvCxnSpPr>
          <p:nvPr/>
        </p:nvCxnSpPr>
        <p:spPr>
          <a:xfrm flipH="1" flipV="1">
            <a:off x="4179600" y="3920591"/>
            <a:ext cx="2682446" cy="153539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51695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294139-BB13-47D4-AE79-D114ADD43D1A}"/>
              </a:ext>
            </a:extLst>
          </p:cNvPr>
          <p:cNvSpPr>
            <a:spLocks noGrp="1"/>
          </p:cNvSpPr>
          <p:nvPr>
            <p:ph type="title"/>
          </p:nvPr>
        </p:nvSpPr>
        <p:spPr>
          <a:xfrm>
            <a:off x="838200" y="131001"/>
            <a:ext cx="10515600" cy="1325563"/>
          </a:xfrm>
        </p:spPr>
        <p:txBody>
          <a:bodyPr/>
          <a:lstStyle/>
          <a:p>
            <a:pPr algn="ctr"/>
            <a:r>
              <a:rPr lang="es-ES" dirty="0"/>
              <a:t>SSL – Confidencialidad e Integridad</a:t>
            </a:r>
          </a:p>
        </p:txBody>
      </p:sp>
      <p:sp>
        <p:nvSpPr>
          <p:cNvPr id="6" name="Rectángulo 5">
            <a:extLst>
              <a:ext uri="{FF2B5EF4-FFF2-40B4-BE49-F238E27FC236}">
                <a16:creationId xmlns:a16="http://schemas.microsoft.com/office/drawing/2014/main" id="{C8C3A3D1-7608-4ADD-AACE-2DA66E9A2B1F}"/>
              </a:ext>
            </a:extLst>
          </p:cNvPr>
          <p:cNvSpPr/>
          <p:nvPr/>
        </p:nvSpPr>
        <p:spPr>
          <a:xfrm>
            <a:off x="7250463" y="2830981"/>
            <a:ext cx="4199767" cy="2527231"/>
          </a:xfrm>
          <a:prstGeom prst="rect">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t"/>
          <a:lstStyle/>
          <a:p>
            <a:pPr algn="ctr"/>
            <a:r>
              <a:rPr lang="es-ES" b="1" dirty="0">
                <a:solidFill>
                  <a:schemeClr val="tx1"/>
                </a:solidFill>
              </a:rPr>
              <a:t>Servidor de www.bbva.es</a:t>
            </a:r>
          </a:p>
          <a:p>
            <a:pPr algn="ctr"/>
            <a:endParaRPr lang="es-ES" dirty="0">
              <a:solidFill>
                <a:schemeClr val="tx1"/>
              </a:solidFill>
            </a:endParaRPr>
          </a:p>
          <a:p>
            <a:pPr algn="ctr"/>
            <a:endParaRPr lang="es-ES" dirty="0">
              <a:solidFill>
                <a:schemeClr val="tx1"/>
              </a:solidFill>
            </a:endParaRPr>
          </a:p>
          <a:p>
            <a:pPr algn="ctr"/>
            <a:endParaRPr lang="es-ES" dirty="0">
              <a:solidFill>
                <a:schemeClr val="tx1"/>
              </a:solidFill>
            </a:endParaRPr>
          </a:p>
          <a:p>
            <a:pPr algn="ctr"/>
            <a:r>
              <a:rPr lang="es-ES" dirty="0">
                <a:solidFill>
                  <a:schemeClr val="accent6"/>
                </a:solidFill>
              </a:rPr>
              <a:t>PRIV_BBVA</a:t>
            </a:r>
            <a:endParaRPr lang="es-ES" dirty="0">
              <a:solidFill>
                <a:schemeClr val="tx1"/>
              </a:solidFill>
            </a:endParaRPr>
          </a:p>
        </p:txBody>
      </p:sp>
      <p:sp>
        <p:nvSpPr>
          <p:cNvPr id="10" name="Rectángulo 9">
            <a:extLst>
              <a:ext uri="{FF2B5EF4-FFF2-40B4-BE49-F238E27FC236}">
                <a16:creationId xmlns:a16="http://schemas.microsoft.com/office/drawing/2014/main" id="{481EB8EC-6E7B-4A90-A137-BF1A552D4695}"/>
              </a:ext>
            </a:extLst>
          </p:cNvPr>
          <p:cNvSpPr/>
          <p:nvPr/>
        </p:nvSpPr>
        <p:spPr>
          <a:xfrm>
            <a:off x="906309" y="2973850"/>
            <a:ext cx="3240000" cy="2241494"/>
          </a:xfrm>
          <a:prstGeom prst="rect">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t"/>
          <a:lstStyle/>
          <a:p>
            <a:pPr algn="ctr"/>
            <a:r>
              <a:rPr lang="es-ES" b="1" dirty="0">
                <a:solidFill>
                  <a:schemeClr val="tx1"/>
                </a:solidFill>
              </a:rPr>
              <a:t>Cliente</a:t>
            </a:r>
          </a:p>
          <a:p>
            <a:pPr algn="ctr"/>
            <a:endParaRPr lang="es-ES" dirty="0">
              <a:solidFill>
                <a:schemeClr val="tx1"/>
              </a:solidFill>
            </a:endParaRPr>
          </a:p>
          <a:p>
            <a:pPr algn="ctr"/>
            <a:endParaRPr lang="es-ES" dirty="0">
              <a:solidFill>
                <a:schemeClr val="tx1"/>
              </a:solidFill>
            </a:endParaRPr>
          </a:p>
          <a:p>
            <a:pPr algn="ctr"/>
            <a:r>
              <a:rPr lang="es-ES" dirty="0">
                <a:solidFill>
                  <a:schemeClr val="tx1"/>
                </a:solidFill>
              </a:rPr>
              <a:t>Genera Aleatoriamente </a:t>
            </a:r>
            <a:r>
              <a:rPr lang="es-ES" dirty="0">
                <a:solidFill>
                  <a:srgbClr val="7030A0"/>
                </a:solidFill>
              </a:rPr>
              <a:t>SIM_KEY</a:t>
            </a:r>
          </a:p>
          <a:p>
            <a:pPr algn="ctr"/>
            <a:endParaRPr lang="es-ES" dirty="0">
              <a:solidFill>
                <a:schemeClr val="tx1"/>
              </a:solidFill>
            </a:endParaRPr>
          </a:p>
          <a:p>
            <a:pPr algn="ctr"/>
            <a:r>
              <a:rPr lang="es-ES" dirty="0">
                <a:solidFill>
                  <a:schemeClr val="tx1"/>
                </a:solidFill>
              </a:rPr>
              <a:t>Cifrado(</a:t>
            </a:r>
            <a:r>
              <a:rPr lang="es-ES" dirty="0">
                <a:solidFill>
                  <a:srgbClr val="7030A0"/>
                </a:solidFill>
              </a:rPr>
              <a:t>SIM_KEY</a:t>
            </a:r>
            <a:r>
              <a:rPr lang="es-ES" dirty="0">
                <a:solidFill>
                  <a:schemeClr val="tx1"/>
                </a:solidFill>
              </a:rPr>
              <a:t>,</a:t>
            </a:r>
            <a:r>
              <a:rPr lang="es-ES" dirty="0">
                <a:solidFill>
                  <a:srgbClr val="7030A0"/>
                </a:solidFill>
              </a:rPr>
              <a:t> </a:t>
            </a:r>
            <a:r>
              <a:rPr lang="es-ES" dirty="0">
                <a:solidFill>
                  <a:schemeClr val="accent6"/>
                </a:solidFill>
              </a:rPr>
              <a:t>PUBL_BBVA</a:t>
            </a:r>
            <a:r>
              <a:rPr lang="es-ES" dirty="0">
                <a:solidFill>
                  <a:schemeClr val="tx1"/>
                </a:solidFill>
              </a:rPr>
              <a:t>)</a:t>
            </a:r>
            <a:endParaRPr lang="es-ES" dirty="0">
              <a:solidFill>
                <a:schemeClr val="accent2"/>
              </a:solidFill>
            </a:endParaRPr>
          </a:p>
        </p:txBody>
      </p:sp>
      <p:cxnSp>
        <p:nvCxnSpPr>
          <p:cNvPr id="7" name="Conector recto de flecha 6">
            <a:extLst>
              <a:ext uri="{FF2B5EF4-FFF2-40B4-BE49-F238E27FC236}">
                <a16:creationId xmlns:a16="http://schemas.microsoft.com/office/drawing/2014/main" id="{53597C1D-71D3-4E8F-B9F6-05653323C467}"/>
              </a:ext>
            </a:extLst>
          </p:cNvPr>
          <p:cNvCxnSpPr>
            <a:cxnSpLocks/>
          </p:cNvCxnSpPr>
          <p:nvPr/>
        </p:nvCxnSpPr>
        <p:spPr>
          <a:xfrm>
            <a:off x="4176701" y="3645462"/>
            <a:ext cx="301711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ángulo 19">
            <a:extLst>
              <a:ext uri="{FF2B5EF4-FFF2-40B4-BE49-F238E27FC236}">
                <a16:creationId xmlns:a16="http://schemas.microsoft.com/office/drawing/2014/main" id="{E99CCA13-F2DA-4904-A48B-7D25816E948C}"/>
              </a:ext>
            </a:extLst>
          </p:cNvPr>
          <p:cNvSpPr/>
          <p:nvPr/>
        </p:nvSpPr>
        <p:spPr>
          <a:xfrm>
            <a:off x="4208361" y="3261223"/>
            <a:ext cx="3010441" cy="369332"/>
          </a:xfrm>
          <a:prstGeom prst="rect">
            <a:avLst/>
          </a:prstGeom>
        </p:spPr>
        <p:txBody>
          <a:bodyPr wrap="none">
            <a:spAutoFit/>
          </a:bodyPr>
          <a:lstStyle/>
          <a:p>
            <a:pPr algn="ctr"/>
            <a:r>
              <a:rPr lang="es-ES" dirty="0"/>
              <a:t>Cifrado(</a:t>
            </a:r>
            <a:r>
              <a:rPr lang="es-ES" dirty="0">
                <a:solidFill>
                  <a:srgbClr val="7030A0"/>
                </a:solidFill>
              </a:rPr>
              <a:t>SIM_KEY</a:t>
            </a:r>
            <a:r>
              <a:rPr lang="es-ES" dirty="0"/>
              <a:t>,</a:t>
            </a:r>
            <a:r>
              <a:rPr lang="es-ES" dirty="0">
                <a:solidFill>
                  <a:srgbClr val="7030A0"/>
                </a:solidFill>
              </a:rPr>
              <a:t> </a:t>
            </a:r>
            <a:r>
              <a:rPr lang="es-ES" dirty="0">
                <a:solidFill>
                  <a:schemeClr val="accent6"/>
                </a:solidFill>
              </a:rPr>
              <a:t>PUBL_BBVA</a:t>
            </a:r>
            <a:r>
              <a:rPr lang="es-ES" dirty="0"/>
              <a:t>)</a:t>
            </a:r>
            <a:endParaRPr lang="es-ES" dirty="0">
              <a:solidFill>
                <a:schemeClr val="accent2"/>
              </a:solidFill>
            </a:endParaRPr>
          </a:p>
        </p:txBody>
      </p:sp>
      <p:cxnSp>
        <p:nvCxnSpPr>
          <p:cNvPr id="26" name="Conector recto de flecha 25">
            <a:extLst>
              <a:ext uri="{FF2B5EF4-FFF2-40B4-BE49-F238E27FC236}">
                <a16:creationId xmlns:a16="http://schemas.microsoft.com/office/drawing/2014/main" id="{24AEE35E-83A8-4B4F-BE43-55FFEC0BB56A}"/>
              </a:ext>
            </a:extLst>
          </p:cNvPr>
          <p:cNvCxnSpPr>
            <a:cxnSpLocks/>
          </p:cNvCxnSpPr>
          <p:nvPr/>
        </p:nvCxnSpPr>
        <p:spPr>
          <a:xfrm>
            <a:off x="4176701" y="4628644"/>
            <a:ext cx="301711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Rectángulo 31">
            <a:extLst>
              <a:ext uri="{FF2B5EF4-FFF2-40B4-BE49-F238E27FC236}">
                <a16:creationId xmlns:a16="http://schemas.microsoft.com/office/drawing/2014/main" id="{B8E239D3-D127-499F-870D-50F855F848D9}"/>
              </a:ext>
            </a:extLst>
          </p:cNvPr>
          <p:cNvSpPr/>
          <p:nvPr/>
        </p:nvSpPr>
        <p:spPr>
          <a:xfrm>
            <a:off x="4525019" y="3952498"/>
            <a:ext cx="2377126" cy="646331"/>
          </a:xfrm>
          <a:prstGeom prst="rect">
            <a:avLst/>
          </a:prstGeom>
        </p:spPr>
        <p:txBody>
          <a:bodyPr wrap="none">
            <a:spAutoFit/>
          </a:bodyPr>
          <a:lstStyle/>
          <a:p>
            <a:pPr algn="ctr"/>
            <a:r>
              <a:rPr lang="es-ES" dirty="0"/>
              <a:t>Cifrado(Dato, </a:t>
            </a:r>
            <a:r>
              <a:rPr lang="es-ES" dirty="0">
                <a:solidFill>
                  <a:srgbClr val="7030A0"/>
                </a:solidFill>
              </a:rPr>
              <a:t>SIM_KEY</a:t>
            </a:r>
            <a:r>
              <a:rPr lang="es-ES" dirty="0"/>
              <a:t>)</a:t>
            </a:r>
            <a:endParaRPr lang="es-ES" dirty="0">
              <a:solidFill>
                <a:srgbClr val="7030A0"/>
              </a:solidFill>
            </a:endParaRPr>
          </a:p>
          <a:p>
            <a:pPr algn="ctr"/>
            <a:r>
              <a:rPr lang="es-ES" dirty="0"/>
              <a:t>HMAC(Dato, </a:t>
            </a:r>
            <a:r>
              <a:rPr lang="es-ES" dirty="0">
                <a:solidFill>
                  <a:srgbClr val="7030A0"/>
                </a:solidFill>
              </a:rPr>
              <a:t>SIM_KEY</a:t>
            </a:r>
            <a:r>
              <a:rPr lang="es-ES" dirty="0"/>
              <a:t>)</a:t>
            </a:r>
            <a:endParaRPr lang="es-ES" dirty="0">
              <a:solidFill>
                <a:srgbClr val="7030A0"/>
              </a:solidFill>
            </a:endParaRPr>
          </a:p>
        </p:txBody>
      </p:sp>
    </p:spTree>
    <p:extLst>
      <p:ext uri="{BB962C8B-B14F-4D97-AF65-F5344CB8AC3E}">
        <p14:creationId xmlns:p14="http://schemas.microsoft.com/office/powerpoint/2010/main" val="3253577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551F0B-6BAE-4D77-A7C0-D43F604A448F}"/>
              </a:ext>
            </a:extLst>
          </p:cNvPr>
          <p:cNvSpPr>
            <a:spLocks noGrp="1"/>
          </p:cNvSpPr>
          <p:nvPr>
            <p:ph type="title"/>
          </p:nvPr>
        </p:nvSpPr>
        <p:spPr/>
        <p:txBody>
          <a:bodyPr/>
          <a:lstStyle/>
          <a:p>
            <a:pPr algn="ctr"/>
            <a:r>
              <a:rPr lang="es-ES" dirty="0"/>
              <a:t>Cabeceras de Seguridad</a:t>
            </a:r>
          </a:p>
        </p:txBody>
      </p:sp>
      <p:sp>
        <p:nvSpPr>
          <p:cNvPr id="3" name="Marcador de contenido 2">
            <a:extLst>
              <a:ext uri="{FF2B5EF4-FFF2-40B4-BE49-F238E27FC236}">
                <a16:creationId xmlns:a16="http://schemas.microsoft.com/office/drawing/2014/main" id="{AFD4B8FE-6A48-47A0-BD21-34BF3AA403FA}"/>
              </a:ext>
            </a:extLst>
          </p:cNvPr>
          <p:cNvSpPr>
            <a:spLocks noGrp="1"/>
          </p:cNvSpPr>
          <p:nvPr>
            <p:ph idx="1"/>
          </p:nvPr>
        </p:nvSpPr>
        <p:spPr/>
        <p:txBody>
          <a:bodyPr/>
          <a:lstStyle/>
          <a:p>
            <a:r>
              <a:rPr lang="es-ES" dirty="0"/>
              <a:t>Strict-Transport-Security</a:t>
            </a:r>
          </a:p>
          <a:p>
            <a:pPr lvl="1"/>
            <a:r>
              <a:rPr lang="es-ES" dirty="0"/>
              <a:t>Obliga al navegador a dirigirse a la web siempre por https, evitando que un atacante que realice un ataque de </a:t>
            </a:r>
            <a:r>
              <a:rPr lang="es-ES" dirty="0" err="1"/>
              <a:t>man</a:t>
            </a:r>
            <a:r>
              <a:rPr lang="es-ES" dirty="0"/>
              <a:t> in the middle pueda convertir la conexión https en http.</a:t>
            </a:r>
          </a:p>
          <a:p>
            <a:pPr lvl="1"/>
            <a:r>
              <a:rPr lang="en-US" dirty="0"/>
              <a:t>Strict-Transport-Security: "max-age=31536000; </a:t>
            </a:r>
            <a:r>
              <a:rPr lang="en-US" dirty="0" err="1"/>
              <a:t>includeSubdomains</a:t>
            </a:r>
            <a:r>
              <a:rPr lang="en-US" dirty="0"/>
              <a:t>; preload"</a:t>
            </a:r>
            <a:endParaRPr lang="es-ES" dirty="0"/>
          </a:p>
          <a:p>
            <a:pPr lvl="1"/>
            <a:endParaRPr lang="es-ES" dirty="0"/>
          </a:p>
          <a:p>
            <a:r>
              <a:rPr lang="es-ES" dirty="0"/>
              <a:t>X-Frame-Options</a:t>
            </a:r>
          </a:p>
          <a:p>
            <a:pPr lvl="1"/>
            <a:r>
              <a:rPr lang="es-ES" dirty="0"/>
              <a:t>Evita que la web pueda ser cargada en una página alojada en otro dominio, evitando ataques de Clickjacking, entre otros.</a:t>
            </a:r>
          </a:p>
          <a:p>
            <a:pPr lvl="1"/>
            <a:r>
              <a:rPr lang="es-ES" dirty="0"/>
              <a:t>X-Frame-Options: DENY</a:t>
            </a:r>
          </a:p>
        </p:txBody>
      </p:sp>
    </p:spTree>
    <p:extLst>
      <p:ext uri="{BB962C8B-B14F-4D97-AF65-F5344CB8AC3E}">
        <p14:creationId xmlns:p14="http://schemas.microsoft.com/office/powerpoint/2010/main" val="2365602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551F0B-6BAE-4D77-A7C0-D43F604A448F}"/>
              </a:ext>
            </a:extLst>
          </p:cNvPr>
          <p:cNvSpPr>
            <a:spLocks noGrp="1"/>
          </p:cNvSpPr>
          <p:nvPr>
            <p:ph type="title"/>
          </p:nvPr>
        </p:nvSpPr>
        <p:spPr/>
        <p:txBody>
          <a:bodyPr/>
          <a:lstStyle/>
          <a:p>
            <a:pPr algn="ctr"/>
            <a:r>
              <a:rPr lang="es-ES" dirty="0"/>
              <a:t>Cabeceras de Seguridad</a:t>
            </a:r>
          </a:p>
        </p:txBody>
      </p:sp>
      <p:sp>
        <p:nvSpPr>
          <p:cNvPr id="3" name="Marcador de contenido 2">
            <a:extLst>
              <a:ext uri="{FF2B5EF4-FFF2-40B4-BE49-F238E27FC236}">
                <a16:creationId xmlns:a16="http://schemas.microsoft.com/office/drawing/2014/main" id="{AFD4B8FE-6A48-47A0-BD21-34BF3AA403FA}"/>
              </a:ext>
            </a:extLst>
          </p:cNvPr>
          <p:cNvSpPr>
            <a:spLocks noGrp="1"/>
          </p:cNvSpPr>
          <p:nvPr>
            <p:ph idx="1"/>
          </p:nvPr>
        </p:nvSpPr>
        <p:spPr>
          <a:xfrm>
            <a:off x="838200" y="1825624"/>
            <a:ext cx="10515600" cy="4882673"/>
          </a:xfrm>
        </p:spPr>
        <p:txBody>
          <a:bodyPr>
            <a:normAutofit fontScale="92500"/>
          </a:bodyPr>
          <a:lstStyle/>
          <a:p>
            <a:r>
              <a:rPr lang="es-ES" dirty="0"/>
              <a:t>X-XSS-</a:t>
            </a:r>
            <a:r>
              <a:rPr lang="es-ES" dirty="0" err="1"/>
              <a:t>Protection</a:t>
            </a:r>
            <a:endParaRPr lang="es-ES" dirty="0"/>
          </a:p>
          <a:p>
            <a:pPr lvl="1"/>
            <a:r>
              <a:rPr lang="es-ES" dirty="0"/>
              <a:t>Pide al navegador que analice las direcciones URL en busca de código </a:t>
            </a:r>
            <a:r>
              <a:rPr lang="es-ES" dirty="0" err="1"/>
              <a:t>html</a:t>
            </a:r>
            <a:r>
              <a:rPr lang="es-ES" dirty="0"/>
              <a:t> o javascript, y, en caso de encontrarlo, bloquee la petición. Evita ataques de XSS (Cross-Site Scripting).</a:t>
            </a:r>
          </a:p>
          <a:p>
            <a:pPr lvl="1"/>
            <a:r>
              <a:rPr lang="es-ES" dirty="0"/>
              <a:t>X-XSS-</a:t>
            </a:r>
            <a:r>
              <a:rPr lang="es-ES" dirty="0" err="1"/>
              <a:t>Protection</a:t>
            </a:r>
            <a:r>
              <a:rPr lang="es-ES" dirty="0"/>
              <a:t>: "1; </a:t>
            </a:r>
            <a:r>
              <a:rPr lang="es-ES" dirty="0" err="1"/>
              <a:t>mode</a:t>
            </a:r>
            <a:r>
              <a:rPr lang="es-ES" dirty="0"/>
              <a:t>=block";</a:t>
            </a:r>
          </a:p>
          <a:p>
            <a:pPr lvl="1"/>
            <a:endParaRPr lang="es-ES" dirty="0"/>
          </a:p>
          <a:p>
            <a:r>
              <a:rPr lang="es-ES" dirty="0"/>
              <a:t>X-Content-Type-Options</a:t>
            </a:r>
          </a:p>
          <a:p>
            <a:pPr lvl="1"/>
            <a:r>
              <a:rPr lang="es-ES" dirty="0"/>
              <a:t>Algunos navegadores (principalmente, Internet Explorer antiguos) intentan averiguar qué tipo de respuesta están recibiendo del servidor, en lugar de fijarse en la cabecera Content-Type. Esto hace que, si un atacante consigue inyectar código Javascript en un recurso (por ejemplo, un CSS), este pueda llegar a ser ejecutado por el navegador. Esta cabecera le pide al navegador que siempre se fije en la cabecera Content-Type para determinar qué tipo de respuesta está recibiendo.</a:t>
            </a:r>
          </a:p>
          <a:p>
            <a:pPr lvl="1"/>
            <a:r>
              <a:rPr lang="es-ES" dirty="0"/>
              <a:t>X-Content-Type-Options: </a:t>
            </a:r>
            <a:r>
              <a:rPr lang="es-ES" dirty="0" err="1"/>
              <a:t>nosniff</a:t>
            </a:r>
            <a:endParaRPr lang="es-ES" dirty="0"/>
          </a:p>
        </p:txBody>
      </p:sp>
    </p:spTree>
    <p:extLst>
      <p:ext uri="{BB962C8B-B14F-4D97-AF65-F5344CB8AC3E}">
        <p14:creationId xmlns:p14="http://schemas.microsoft.com/office/powerpoint/2010/main" val="3462258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294139-BB13-47D4-AE79-D114ADD43D1A}"/>
              </a:ext>
            </a:extLst>
          </p:cNvPr>
          <p:cNvSpPr>
            <a:spLocks noGrp="1"/>
          </p:cNvSpPr>
          <p:nvPr>
            <p:ph type="title"/>
          </p:nvPr>
        </p:nvSpPr>
        <p:spPr/>
        <p:txBody>
          <a:bodyPr/>
          <a:lstStyle/>
          <a:p>
            <a:pPr algn="ctr"/>
            <a:r>
              <a:rPr lang="es-ES" dirty="0"/>
              <a:t>Conceptos de Seguridad</a:t>
            </a:r>
          </a:p>
        </p:txBody>
      </p:sp>
      <p:sp>
        <p:nvSpPr>
          <p:cNvPr id="3" name="Marcador de contenido 2">
            <a:extLst>
              <a:ext uri="{FF2B5EF4-FFF2-40B4-BE49-F238E27FC236}">
                <a16:creationId xmlns:a16="http://schemas.microsoft.com/office/drawing/2014/main" id="{8763B831-4E14-4651-B7FA-AC4C812F292C}"/>
              </a:ext>
            </a:extLst>
          </p:cNvPr>
          <p:cNvSpPr>
            <a:spLocks noGrp="1"/>
          </p:cNvSpPr>
          <p:nvPr>
            <p:ph idx="1"/>
          </p:nvPr>
        </p:nvSpPr>
        <p:spPr>
          <a:xfrm>
            <a:off x="838200" y="1825625"/>
            <a:ext cx="4203138" cy="4351338"/>
          </a:xfrm>
        </p:spPr>
        <p:txBody>
          <a:bodyPr>
            <a:normAutofit lnSpcReduction="10000"/>
          </a:bodyPr>
          <a:lstStyle/>
          <a:p>
            <a:r>
              <a:rPr lang="es-ES" dirty="0"/>
              <a:t>Atacante</a:t>
            </a:r>
          </a:p>
          <a:p>
            <a:r>
              <a:rPr lang="es-ES" dirty="0"/>
              <a:t>Sistema</a:t>
            </a:r>
          </a:p>
          <a:p>
            <a:r>
              <a:rPr lang="es-ES" dirty="0"/>
              <a:t>Activo</a:t>
            </a:r>
          </a:p>
          <a:p>
            <a:r>
              <a:rPr lang="es-ES" dirty="0"/>
              <a:t>Vulnerabilidad</a:t>
            </a:r>
          </a:p>
          <a:p>
            <a:r>
              <a:rPr lang="es-ES" dirty="0"/>
              <a:t>Explotación</a:t>
            </a:r>
          </a:p>
          <a:p>
            <a:r>
              <a:rPr lang="es-ES" dirty="0"/>
              <a:t>Impacto</a:t>
            </a:r>
          </a:p>
          <a:p>
            <a:r>
              <a:rPr lang="es-ES" dirty="0"/>
              <a:t>Confidencialidad</a:t>
            </a:r>
          </a:p>
          <a:p>
            <a:r>
              <a:rPr lang="es-ES" dirty="0"/>
              <a:t>Integridad</a:t>
            </a:r>
          </a:p>
          <a:p>
            <a:r>
              <a:rPr lang="es-ES" dirty="0"/>
              <a:t>Disponibilidad</a:t>
            </a:r>
          </a:p>
        </p:txBody>
      </p:sp>
      <p:sp>
        <p:nvSpPr>
          <p:cNvPr id="4" name="CuadroTexto 3">
            <a:extLst>
              <a:ext uri="{FF2B5EF4-FFF2-40B4-BE49-F238E27FC236}">
                <a16:creationId xmlns:a16="http://schemas.microsoft.com/office/drawing/2014/main" id="{D022C407-C3EB-4613-AEAE-76892978C9E2}"/>
              </a:ext>
            </a:extLst>
          </p:cNvPr>
          <p:cNvSpPr txBox="1"/>
          <p:nvPr/>
        </p:nvSpPr>
        <p:spPr>
          <a:xfrm>
            <a:off x="5041338" y="2602461"/>
            <a:ext cx="6214683" cy="2246769"/>
          </a:xfrm>
          <a:prstGeom prst="rect">
            <a:avLst/>
          </a:prstGeom>
          <a:noFill/>
        </p:spPr>
        <p:txBody>
          <a:bodyPr wrap="square" rtlCol="0">
            <a:spAutoFit/>
          </a:bodyPr>
          <a:lstStyle/>
          <a:p>
            <a:r>
              <a:rPr lang="es-ES" sz="2800" dirty="0"/>
              <a:t>Un ladrón recorre un aparcamiento comprobando los coches en busca de uno que no esté cerrado, y al encontrarlo, lo abre y roba, manipula o rompe algo de dentro.</a:t>
            </a:r>
          </a:p>
        </p:txBody>
      </p:sp>
    </p:spTree>
    <p:extLst>
      <p:ext uri="{BB962C8B-B14F-4D97-AF65-F5344CB8AC3E}">
        <p14:creationId xmlns:p14="http://schemas.microsoft.com/office/powerpoint/2010/main" val="26807269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0CF6BA-338C-4860-A4A4-0EAC89E7F61C}"/>
              </a:ext>
            </a:extLst>
          </p:cNvPr>
          <p:cNvSpPr>
            <a:spLocks noGrp="1"/>
          </p:cNvSpPr>
          <p:nvPr>
            <p:ph type="title"/>
          </p:nvPr>
        </p:nvSpPr>
        <p:spPr/>
        <p:txBody>
          <a:bodyPr/>
          <a:lstStyle/>
          <a:p>
            <a:pPr algn="ctr"/>
            <a:r>
              <a:rPr lang="es-ES" dirty="0"/>
              <a:t>Fugas de Información</a:t>
            </a:r>
          </a:p>
        </p:txBody>
      </p:sp>
      <p:sp>
        <p:nvSpPr>
          <p:cNvPr id="3" name="Marcador de contenido 2">
            <a:extLst>
              <a:ext uri="{FF2B5EF4-FFF2-40B4-BE49-F238E27FC236}">
                <a16:creationId xmlns:a16="http://schemas.microsoft.com/office/drawing/2014/main" id="{23439CC3-470B-47EC-9B24-0963FAFEF0FF}"/>
              </a:ext>
            </a:extLst>
          </p:cNvPr>
          <p:cNvSpPr>
            <a:spLocks noGrp="1"/>
          </p:cNvSpPr>
          <p:nvPr>
            <p:ph idx="1"/>
          </p:nvPr>
        </p:nvSpPr>
        <p:spPr/>
        <p:txBody>
          <a:bodyPr/>
          <a:lstStyle/>
          <a:p>
            <a:r>
              <a:rPr lang="es-ES" dirty="0"/>
              <a:t>Se debe evitar cualquier configuración que pudiera dar pistas a un atacante acerca de las tecnologías, frameworks y versiones con las que está implementada la aplicación.</a:t>
            </a:r>
          </a:p>
          <a:p>
            <a:endParaRPr lang="es-ES" dirty="0"/>
          </a:p>
          <a:p>
            <a:pPr lvl="1"/>
            <a:r>
              <a:rPr lang="es-ES" dirty="0"/>
              <a:t>Cabeceras: Server, X-</a:t>
            </a:r>
            <a:r>
              <a:rPr lang="es-ES" dirty="0" err="1"/>
              <a:t>Powered</a:t>
            </a:r>
            <a:r>
              <a:rPr lang="es-ES" dirty="0"/>
              <a:t>-By, …</a:t>
            </a:r>
          </a:p>
          <a:p>
            <a:pPr lvl="1"/>
            <a:r>
              <a:rPr lang="es-ES" dirty="0"/>
              <a:t>Páginas de error por defecto.</a:t>
            </a:r>
          </a:p>
          <a:p>
            <a:pPr lvl="1"/>
            <a:r>
              <a:rPr lang="es-ES" dirty="0"/>
              <a:t>Trazas de excepciones.</a:t>
            </a:r>
          </a:p>
          <a:p>
            <a:pPr lvl="1"/>
            <a:r>
              <a:rPr lang="es-ES" dirty="0"/>
              <a:t>Nombres de cookies.</a:t>
            </a:r>
          </a:p>
        </p:txBody>
      </p:sp>
    </p:spTree>
    <p:extLst>
      <p:ext uri="{BB962C8B-B14F-4D97-AF65-F5344CB8AC3E}">
        <p14:creationId xmlns:p14="http://schemas.microsoft.com/office/powerpoint/2010/main" val="2049605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294139-BB13-47D4-AE79-D114ADD43D1A}"/>
              </a:ext>
            </a:extLst>
          </p:cNvPr>
          <p:cNvSpPr>
            <a:spLocks noGrp="1"/>
          </p:cNvSpPr>
          <p:nvPr>
            <p:ph type="title"/>
          </p:nvPr>
        </p:nvSpPr>
        <p:spPr/>
        <p:txBody>
          <a:bodyPr/>
          <a:lstStyle/>
          <a:p>
            <a:pPr algn="ctr"/>
            <a:r>
              <a:rPr lang="es-ES" dirty="0"/>
              <a:t>Conceptos de Seguridad</a:t>
            </a:r>
          </a:p>
        </p:txBody>
      </p:sp>
      <p:sp>
        <p:nvSpPr>
          <p:cNvPr id="3" name="Marcador de contenido 2">
            <a:extLst>
              <a:ext uri="{FF2B5EF4-FFF2-40B4-BE49-F238E27FC236}">
                <a16:creationId xmlns:a16="http://schemas.microsoft.com/office/drawing/2014/main" id="{8763B831-4E14-4651-B7FA-AC4C812F292C}"/>
              </a:ext>
            </a:extLst>
          </p:cNvPr>
          <p:cNvSpPr>
            <a:spLocks noGrp="1"/>
          </p:cNvSpPr>
          <p:nvPr>
            <p:ph idx="1"/>
          </p:nvPr>
        </p:nvSpPr>
        <p:spPr>
          <a:xfrm>
            <a:off x="838200" y="1825625"/>
            <a:ext cx="4203138" cy="4351338"/>
          </a:xfrm>
        </p:spPr>
        <p:txBody>
          <a:bodyPr>
            <a:normAutofit/>
          </a:bodyPr>
          <a:lstStyle/>
          <a:p>
            <a:r>
              <a:rPr lang="es-ES" dirty="0">
                <a:solidFill>
                  <a:srgbClr val="C00000"/>
                </a:solidFill>
              </a:rPr>
              <a:t>Atacante</a:t>
            </a:r>
          </a:p>
          <a:p>
            <a:r>
              <a:rPr lang="es-ES" dirty="0">
                <a:solidFill>
                  <a:schemeClr val="accent2"/>
                </a:solidFill>
              </a:rPr>
              <a:t>Sistema</a:t>
            </a:r>
          </a:p>
          <a:p>
            <a:r>
              <a:rPr lang="es-ES" dirty="0">
                <a:solidFill>
                  <a:schemeClr val="accent4"/>
                </a:solidFill>
              </a:rPr>
              <a:t>Activo</a:t>
            </a:r>
          </a:p>
          <a:p>
            <a:r>
              <a:rPr lang="es-ES" dirty="0">
                <a:solidFill>
                  <a:srgbClr val="7030A0"/>
                </a:solidFill>
              </a:rPr>
              <a:t>Vulnerabilidad</a:t>
            </a:r>
          </a:p>
          <a:p>
            <a:r>
              <a:rPr lang="es-ES" dirty="0">
                <a:solidFill>
                  <a:schemeClr val="accent1"/>
                </a:solidFill>
              </a:rPr>
              <a:t>Explotación</a:t>
            </a:r>
          </a:p>
          <a:p>
            <a:r>
              <a:rPr lang="es-ES" dirty="0"/>
              <a:t>Impacto</a:t>
            </a:r>
          </a:p>
          <a:p>
            <a:pPr lvl="1"/>
            <a:r>
              <a:rPr lang="es-ES" dirty="0">
                <a:solidFill>
                  <a:schemeClr val="accent6"/>
                </a:solidFill>
              </a:rPr>
              <a:t>Confidencialidad</a:t>
            </a:r>
          </a:p>
          <a:p>
            <a:pPr lvl="1"/>
            <a:r>
              <a:rPr lang="es-ES" dirty="0">
                <a:solidFill>
                  <a:schemeClr val="bg2"/>
                </a:solidFill>
              </a:rPr>
              <a:t>Integridad</a:t>
            </a:r>
          </a:p>
          <a:p>
            <a:pPr lvl="1"/>
            <a:r>
              <a:rPr lang="es-ES" dirty="0">
                <a:solidFill>
                  <a:schemeClr val="tx1">
                    <a:lumMod val="50000"/>
                  </a:schemeClr>
                </a:solidFill>
              </a:rPr>
              <a:t>Disponibilidad</a:t>
            </a:r>
          </a:p>
        </p:txBody>
      </p:sp>
      <p:sp>
        <p:nvSpPr>
          <p:cNvPr id="4" name="CuadroTexto 3">
            <a:extLst>
              <a:ext uri="{FF2B5EF4-FFF2-40B4-BE49-F238E27FC236}">
                <a16:creationId xmlns:a16="http://schemas.microsoft.com/office/drawing/2014/main" id="{D022C407-C3EB-4613-AEAE-76892978C9E2}"/>
              </a:ext>
            </a:extLst>
          </p:cNvPr>
          <p:cNvSpPr txBox="1"/>
          <p:nvPr/>
        </p:nvSpPr>
        <p:spPr>
          <a:xfrm>
            <a:off x="5041338" y="2489173"/>
            <a:ext cx="6213600" cy="2246769"/>
          </a:xfrm>
          <a:prstGeom prst="rect">
            <a:avLst/>
          </a:prstGeom>
          <a:noFill/>
        </p:spPr>
        <p:txBody>
          <a:bodyPr wrap="square" rtlCol="0">
            <a:spAutoFit/>
          </a:bodyPr>
          <a:lstStyle/>
          <a:p>
            <a:r>
              <a:rPr lang="es-ES" sz="2800" dirty="0"/>
              <a:t>Un </a:t>
            </a:r>
            <a:r>
              <a:rPr lang="es-ES" sz="2800" dirty="0">
                <a:solidFill>
                  <a:srgbClr val="C00000"/>
                </a:solidFill>
              </a:rPr>
              <a:t>ladrón</a:t>
            </a:r>
            <a:r>
              <a:rPr lang="es-ES" sz="2800" dirty="0"/>
              <a:t> recorre un </a:t>
            </a:r>
            <a:r>
              <a:rPr lang="es-ES" sz="2800" dirty="0">
                <a:solidFill>
                  <a:schemeClr val="accent2"/>
                </a:solidFill>
              </a:rPr>
              <a:t>aparcamiento</a:t>
            </a:r>
            <a:r>
              <a:rPr lang="es-ES" sz="2800" dirty="0"/>
              <a:t> comprobando los </a:t>
            </a:r>
            <a:r>
              <a:rPr lang="es-ES" sz="2800" dirty="0">
                <a:solidFill>
                  <a:schemeClr val="accent4"/>
                </a:solidFill>
              </a:rPr>
              <a:t>coches</a:t>
            </a:r>
            <a:r>
              <a:rPr lang="es-ES" sz="2800" dirty="0"/>
              <a:t> en busca de uno que </a:t>
            </a:r>
            <a:r>
              <a:rPr lang="es-ES" sz="2800" dirty="0">
                <a:solidFill>
                  <a:srgbClr val="7030A0"/>
                </a:solidFill>
              </a:rPr>
              <a:t>no esté cerrado</a:t>
            </a:r>
            <a:r>
              <a:rPr lang="es-ES" sz="2800" dirty="0"/>
              <a:t>, y al encontrarlo, lo </a:t>
            </a:r>
            <a:r>
              <a:rPr lang="es-ES" sz="2800" dirty="0">
                <a:solidFill>
                  <a:schemeClr val="accent1"/>
                </a:solidFill>
              </a:rPr>
              <a:t>abre</a:t>
            </a:r>
            <a:r>
              <a:rPr lang="es-ES" sz="2800" dirty="0"/>
              <a:t> y </a:t>
            </a:r>
            <a:r>
              <a:rPr lang="es-ES" sz="2800" dirty="0">
                <a:solidFill>
                  <a:schemeClr val="accent6"/>
                </a:solidFill>
              </a:rPr>
              <a:t>roba</a:t>
            </a:r>
            <a:r>
              <a:rPr lang="es-ES" sz="2800" dirty="0"/>
              <a:t>, </a:t>
            </a:r>
            <a:r>
              <a:rPr lang="es-ES" sz="2800" dirty="0">
                <a:solidFill>
                  <a:schemeClr val="bg2"/>
                </a:solidFill>
              </a:rPr>
              <a:t>manipula</a:t>
            </a:r>
            <a:r>
              <a:rPr lang="es-ES" sz="2800" dirty="0"/>
              <a:t> o </a:t>
            </a:r>
            <a:r>
              <a:rPr lang="es-ES" sz="2800" dirty="0">
                <a:solidFill>
                  <a:schemeClr val="tx1">
                    <a:lumMod val="50000"/>
                  </a:schemeClr>
                </a:solidFill>
              </a:rPr>
              <a:t>rompe</a:t>
            </a:r>
            <a:r>
              <a:rPr lang="es-ES" sz="2800" dirty="0"/>
              <a:t> algo de dentro.</a:t>
            </a:r>
          </a:p>
        </p:txBody>
      </p:sp>
    </p:spTree>
    <p:extLst>
      <p:ext uri="{BB962C8B-B14F-4D97-AF65-F5344CB8AC3E}">
        <p14:creationId xmlns:p14="http://schemas.microsoft.com/office/powerpoint/2010/main" val="3560547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294139-BB13-47D4-AE79-D114ADD43D1A}"/>
              </a:ext>
            </a:extLst>
          </p:cNvPr>
          <p:cNvSpPr>
            <a:spLocks noGrp="1"/>
          </p:cNvSpPr>
          <p:nvPr>
            <p:ph type="title"/>
          </p:nvPr>
        </p:nvSpPr>
        <p:spPr/>
        <p:txBody>
          <a:bodyPr/>
          <a:lstStyle/>
          <a:p>
            <a:pPr algn="ctr"/>
            <a:r>
              <a:rPr lang="es-ES" dirty="0"/>
              <a:t>Conceptos de Seguridad</a:t>
            </a:r>
          </a:p>
        </p:txBody>
      </p:sp>
      <p:sp>
        <p:nvSpPr>
          <p:cNvPr id="3" name="Marcador de contenido 2">
            <a:extLst>
              <a:ext uri="{FF2B5EF4-FFF2-40B4-BE49-F238E27FC236}">
                <a16:creationId xmlns:a16="http://schemas.microsoft.com/office/drawing/2014/main" id="{8763B831-4E14-4651-B7FA-AC4C812F292C}"/>
              </a:ext>
            </a:extLst>
          </p:cNvPr>
          <p:cNvSpPr>
            <a:spLocks noGrp="1"/>
          </p:cNvSpPr>
          <p:nvPr>
            <p:ph idx="1"/>
          </p:nvPr>
        </p:nvSpPr>
        <p:spPr>
          <a:xfrm>
            <a:off x="838199" y="1825625"/>
            <a:ext cx="10628215" cy="4351338"/>
          </a:xfrm>
        </p:spPr>
        <p:txBody>
          <a:bodyPr>
            <a:normAutofit/>
          </a:bodyPr>
          <a:lstStyle/>
          <a:p>
            <a:r>
              <a:rPr lang="es-ES" dirty="0"/>
              <a:t>Defensa en Profundidad</a:t>
            </a:r>
          </a:p>
          <a:p>
            <a:pPr lvl="1"/>
            <a:r>
              <a:rPr lang="es-ES" dirty="0"/>
              <a:t>Establecer múltiples medidas de seguridad para proteger un mismo activo.</a:t>
            </a:r>
          </a:p>
          <a:p>
            <a:pPr lvl="1"/>
            <a:r>
              <a:rPr lang="es-ES" dirty="0"/>
              <a:t>Ejemplo: Doble factor de autenticación. </a:t>
            </a:r>
          </a:p>
          <a:p>
            <a:pPr lvl="1"/>
            <a:r>
              <a:rPr lang="es-ES" dirty="0"/>
              <a:t>Ejemplo: SAST + WAF.</a:t>
            </a:r>
          </a:p>
          <a:p>
            <a:pPr lvl="1"/>
            <a:endParaRPr lang="es-ES" dirty="0"/>
          </a:p>
          <a:p>
            <a:r>
              <a:rPr lang="es-ES" dirty="0"/>
              <a:t>Modelos Positivos</a:t>
            </a:r>
          </a:p>
          <a:p>
            <a:pPr lvl="1"/>
            <a:r>
              <a:rPr lang="es-ES" dirty="0"/>
              <a:t>Por defecto denegar cualquier permiso, y definir específicamente lo que está permitido.</a:t>
            </a:r>
          </a:p>
          <a:p>
            <a:pPr lvl="1"/>
            <a:r>
              <a:rPr lang="es-ES" dirty="0"/>
              <a:t>Ejemplo: Endpoints sin autorización.</a:t>
            </a:r>
          </a:p>
          <a:p>
            <a:pPr lvl="1"/>
            <a:r>
              <a:rPr lang="es-ES" dirty="0"/>
              <a:t>Ejemplo: Direcciones IP de acceso a la base de datos.</a:t>
            </a:r>
          </a:p>
        </p:txBody>
      </p:sp>
    </p:spTree>
    <p:extLst>
      <p:ext uri="{BB962C8B-B14F-4D97-AF65-F5344CB8AC3E}">
        <p14:creationId xmlns:p14="http://schemas.microsoft.com/office/powerpoint/2010/main" val="2028353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294139-BB13-47D4-AE79-D114ADD43D1A}"/>
              </a:ext>
            </a:extLst>
          </p:cNvPr>
          <p:cNvSpPr>
            <a:spLocks noGrp="1"/>
          </p:cNvSpPr>
          <p:nvPr>
            <p:ph type="title"/>
          </p:nvPr>
        </p:nvSpPr>
        <p:spPr>
          <a:xfrm>
            <a:off x="838200" y="365125"/>
            <a:ext cx="10515600" cy="1325563"/>
          </a:xfrm>
        </p:spPr>
        <p:txBody>
          <a:bodyPr/>
          <a:lstStyle/>
          <a:p>
            <a:pPr algn="ctr"/>
            <a:r>
              <a:rPr lang="es-ES"/>
              <a:t>Conceptos de Seguridad</a:t>
            </a:r>
            <a:endParaRPr lang="es-ES" dirty="0"/>
          </a:p>
        </p:txBody>
      </p:sp>
      <p:sp>
        <p:nvSpPr>
          <p:cNvPr id="3" name="Marcador de contenido 2">
            <a:extLst>
              <a:ext uri="{FF2B5EF4-FFF2-40B4-BE49-F238E27FC236}">
                <a16:creationId xmlns:a16="http://schemas.microsoft.com/office/drawing/2014/main" id="{8763B831-4E14-4651-B7FA-AC4C812F292C}"/>
              </a:ext>
            </a:extLst>
          </p:cNvPr>
          <p:cNvSpPr>
            <a:spLocks noGrp="1"/>
          </p:cNvSpPr>
          <p:nvPr>
            <p:ph idx="1"/>
          </p:nvPr>
        </p:nvSpPr>
        <p:spPr>
          <a:xfrm>
            <a:off x="449781" y="1690688"/>
            <a:ext cx="9025992" cy="4801752"/>
          </a:xfrm>
        </p:spPr>
        <p:txBody>
          <a:bodyPr>
            <a:normAutofit lnSpcReduction="10000"/>
          </a:bodyPr>
          <a:lstStyle/>
          <a:p>
            <a:r>
              <a:rPr lang="es-ES" dirty="0"/>
              <a:t>Compartimentación</a:t>
            </a:r>
          </a:p>
          <a:p>
            <a:pPr lvl="1"/>
            <a:r>
              <a:rPr lang="es-ES" dirty="0"/>
              <a:t>Separar el sistema en partes pequeñas y aislar todo lo que no requiera interactuación.</a:t>
            </a:r>
          </a:p>
          <a:p>
            <a:pPr lvl="1"/>
            <a:r>
              <a:rPr lang="es-ES" dirty="0"/>
              <a:t>Ejemplo: Separación de entornos de desarrollo, preproducción y producción.</a:t>
            </a:r>
          </a:p>
          <a:p>
            <a:pPr lvl="1"/>
            <a:r>
              <a:rPr lang="es-ES" dirty="0"/>
              <a:t>Ejemplo: Separación del servidor web, servidor de aplicaciones y base de datos en máquinas diferentes.</a:t>
            </a:r>
          </a:p>
          <a:p>
            <a:pPr lvl="1"/>
            <a:endParaRPr lang="es-ES" dirty="0"/>
          </a:p>
          <a:p>
            <a:r>
              <a:rPr lang="es-ES" dirty="0"/>
              <a:t>Mínimo Privilegio</a:t>
            </a:r>
          </a:p>
          <a:p>
            <a:pPr lvl="1"/>
            <a:r>
              <a:rPr lang="es-ES" dirty="0"/>
              <a:t>Conceder los mínimos accesos y permisos necesarios a cada activo.</a:t>
            </a:r>
          </a:p>
          <a:p>
            <a:pPr lvl="1"/>
            <a:r>
              <a:rPr lang="es-ES" dirty="0"/>
              <a:t>Ejemplo: Permisos del usuario con el que se ejecuta la aplicación.</a:t>
            </a:r>
          </a:p>
          <a:p>
            <a:pPr lvl="1"/>
            <a:r>
              <a:rPr lang="es-ES" dirty="0"/>
              <a:t>Ejemplo: Visibilidad entre máquinas.</a:t>
            </a:r>
          </a:p>
        </p:txBody>
      </p:sp>
      <p:pic>
        <p:nvPicPr>
          <p:cNvPr id="5" name="Imagen 4">
            <a:extLst>
              <a:ext uri="{FF2B5EF4-FFF2-40B4-BE49-F238E27FC236}">
                <a16:creationId xmlns:a16="http://schemas.microsoft.com/office/drawing/2014/main" id="{FEE298DD-4CDE-4B8A-944D-839FB1DD9E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0245636" y="1601240"/>
            <a:ext cx="745855" cy="1145023"/>
          </a:xfrm>
          <a:prstGeom prst="rect">
            <a:avLst/>
          </a:prstGeom>
        </p:spPr>
      </p:pic>
      <p:pic>
        <p:nvPicPr>
          <p:cNvPr id="6" name="Imagen 5">
            <a:extLst>
              <a:ext uri="{FF2B5EF4-FFF2-40B4-BE49-F238E27FC236}">
                <a16:creationId xmlns:a16="http://schemas.microsoft.com/office/drawing/2014/main" id="{64F7DDD3-44A6-4B51-8C93-1081B7A3ACC4}"/>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4700"/>
                    </a14:imgEffect>
                  </a14:imgLayer>
                </a14:imgProps>
              </a:ext>
              <a:ext uri="{28A0092B-C50C-407E-A947-70E740481C1C}">
                <a14:useLocalDpi xmlns:a14="http://schemas.microsoft.com/office/drawing/2010/main" val="0"/>
              </a:ext>
            </a:extLst>
          </a:blip>
          <a:stretch>
            <a:fillRect/>
          </a:stretch>
        </p:blipFill>
        <p:spPr>
          <a:xfrm flipH="1">
            <a:off x="10245635" y="3495758"/>
            <a:ext cx="745855" cy="1145023"/>
          </a:xfrm>
          <a:prstGeom prst="rect">
            <a:avLst/>
          </a:prstGeom>
        </p:spPr>
      </p:pic>
      <p:pic>
        <p:nvPicPr>
          <p:cNvPr id="8" name="Imagen 7">
            <a:extLst>
              <a:ext uri="{FF2B5EF4-FFF2-40B4-BE49-F238E27FC236}">
                <a16:creationId xmlns:a16="http://schemas.microsoft.com/office/drawing/2014/main" id="{02500FC5-F711-4E05-90DC-DEFD6A1EEE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87898" y="5234181"/>
            <a:ext cx="930150" cy="1144800"/>
          </a:xfrm>
          <a:prstGeom prst="rect">
            <a:avLst/>
          </a:prstGeom>
        </p:spPr>
      </p:pic>
      <p:cxnSp>
        <p:nvCxnSpPr>
          <p:cNvPr id="11" name="Conector recto de flecha 10">
            <a:extLst>
              <a:ext uri="{FF2B5EF4-FFF2-40B4-BE49-F238E27FC236}">
                <a16:creationId xmlns:a16="http://schemas.microsoft.com/office/drawing/2014/main" id="{5526453E-A742-4571-AD2C-3A1D3C452BD2}"/>
              </a:ext>
            </a:extLst>
          </p:cNvPr>
          <p:cNvCxnSpPr>
            <a:stCxn id="5" idx="2"/>
            <a:endCxn id="6" idx="0"/>
          </p:cNvCxnSpPr>
          <p:nvPr/>
        </p:nvCxnSpPr>
        <p:spPr>
          <a:xfrm flipH="1">
            <a:off x="10618562" y="2746263"/>
            <a:ext cx="1" cy="749495"/>
          </a:xfrm>
          <a:prstGeom prst="straightConnector1">
            <a:avLst/>
          </a:prstGeom>
          <a:ln w="38100">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17" name="Conector recto de flecha 16">
            <a:extLst>
              <a:ext uri="{FF2B5EF4-FFF2-40B4-BE49-F238E27FC236}">
                <a16:creationId xmlns:a16="http://schemas.microsoft.com/office/drawing/2014/main" id="{F7B902B6-0F4B-40CD-B703-2E3E1ADA7194}"/>
              </a:ext>
            </a:extLst>
          </p:cNvPr>
          <p:cNvCxnSpPr>
            <a:cxnSpLocks/>
            <a:stCxn id="6" idx="2"/>
          </p:cNvCxnSpPr>
          <p:nvPr/>
        </p:nvCxnSpPr>
        <p:spPr>
          <a:xfrm>
            <a:off x="10618562" y="4640781"/>
            <a:ext cx="0" cy="593400"/>
          </a:xfrm>
          <a:prstGeom prst="straightConnector1">
            <a:avLst/>
          </a:prstGeom>
          <a:ln w="38100">
            <a:solidFill>
              <a:schemeClr val="tx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77950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294139-BB13-47D4-AE79-D114ADD43D1A}"/>
              </a:ext>
            </a:extLst>
          </p:cNvPr>
          <p:cNvSpPr>
            <a:spLocks noGrp="1"/>
          </p:cNvSpPr>
          <p:nvPr>
            <p:ph type="title"/>
          </p:nvPr>
        </p:nvSpPr>
        <p:spPr/>
        <p:txBody>
          <a:bodyPr/>
          <a:lstStyle/>
          <a:p>
            <a:pPr algn="ctr"/>
            <a:r>
              <a:rPr lang="es-ES" dirty="0"/>
              <a:t>Conceptos de Seguridad</a:t>
            </a:r>
          </a:p>
        </p:txBody>
      </p:sp>
      <p:sp>
        <p:nvSpPr>
          <p:cNvPr id="3" name="Marcador de contenido 2">
            <a:extLst>
              <a:ext uri="{FF2B5EF4-FFF2-40B4-BE49-F238E27FC236}">
                <a16:creationId xmlns:a16="http://schemas.microsoft.com/office/drawing/2014/main" id="{8763B831-4E14-4651-B7FA-AC4C812F292C}"/>
              </a:ext>
            </a:extLst>
          </p:cNvPr>
          <p:cNvSpPr>
            <a:spLocks noGrp="1"/>
          </p:cNvSpPr>
          <p:nvPr>
            <p:ph idx="1"/>
          </p:nvPr>
        </p:nvSpPr>
        <p:spPr>
          <a:xfrm>
            <a:off x="838199" y="1825624"/>
            <a:ext cx="10628215" cy="4737017"/>
          </a:xfrm>
        </p:spPr>
        <p:txBody>
          <a:bodyPr>
            <a:normAutofit lnSpcReduction="10000"/>
          </a:bodyPr>
          <a:lstStyle/>
          <a:p>
            <a:r>
              <a:rPr lang="es-ES" dirty="0"/>
              <a:t>Fallar de Manera Segura</a:t>
            </a:r>
          </a:p>
          <a:p>
            <a:pPr lvl="1"/>
            <a:r>
              <a:rPr lang="es-ES" dirty="0"/>
              <a:t>Los procesos de seguridad, en caso de error, deben denegar cualquier acceso y permiso.</a:t>
            </a:r>
          </a:p>
          <a:p>
            <a:pPr lvl="1"/>
            <a:r>
              <a:rPr lang="es-ES" dirty="0"/>
              <a:t>Ejemplo: Método de login.</a:t>
            </a:r>
          </a:p>
          <a:p>
            <a:pPr lvl="1"/>
            <a:r>
              <a:rPr lang="es-ES" dirty="0"/>
              <a:t>Ejemplo: Control de acceso.</a:t>
            </a:r>
          </a:p>
          <a:p>
            <a:pPr lvl="1"/>
            <a:endParaRPr lang="es-ES" dirty="0"/>
          </a:p>
          <a:p>
            <a:r>
              <a:rPr lang="es-ES" dirty="0"/>
              <a:t>Seguridad por Oscuridad y </a:t>
            </a:r>
            <a:r>
              <a:rPr lang="es-ES" i="1" dirty="0"/>
              <a:t>Deception</a:t>
            </a:r>
          </a:p>
          <a:p>
            <a:pPr lvl="1"/>
            <a:r>
              <a:rPr lang="es-ES" dirty="0"/>
              <a:t>Consiste en basar la seguridad en engaños y dificultades para los atacantes. Puede ser útil, pero la seguridad nunca debe basarse únicamente en esto.</a:t>
            </a:r>
          </a:p>
          <a:p>
            <a:pPr lvl="1"/>
            <a:r>
              <a:rPr lang="es-ES" dirty="0"/>
              <a:t>Ejemplo: Establecer la web de administración en un endpoint difícilmente averiguable, como /adm1n1$tr4ti0n</a:t>
            </a:r>
          </a:p>
          <a:p>
            <a:pPr lvl="1"/>
            <a:r>
              <a:rPr lang="es-ES" dirty="0"/>
              <a:t>Ejemplo: Establecer un mecanismo de detección de intrusos que detecte escaneos de puertos y responda como si todos los puertos estuvieran abiertos.</a:t>
            </a:r>
          </a:p>
        </p:txBody>
      </p:sp>
    </p:spTree>
    <p:extLst>
      <p:ext uri="{BB962C8B-B14F-4D97-AF65-F5344CB8AC3E}">
        <p14:creationId xmlns:p14="http://schemas.microsoft.com/office/powerpoint/2010/main" val="3001041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294139-BB13-47D4-AE79-D114ADD43D1A}"/>
              </a:ext>
            </a:extLst>
          </p:cNvPr>
          <p:cNvSpPr>
            <a:spLocks noGrp="1"/>
          </p:cNvSpPr>
          <p:nvPr>
            <p:ph type="title"/>
          </p:nvPr>
        </p:nvSpPr>
        <p:spPr/>
        <p:txBody>
          <a:bodyPr/>
          <a:lstStyle/>
          <a:p>
            <a:pPr algn="ctr"/>
            <a:r>
              <a:rPr lang="es-ES" dirty="0"/>
              <a:t>Aplicación Web Básica</a:t>
            </a:r>
          </a:p>
        </p:txBody>
      </p:sp>
      <p:sp>
        <p:nvSpPr>
          <p:cNvPr id="6" name="Rectángulo 5">
            <a:extLst>
              <a:ext uri="{FF2B5EF4-FFF2-40B4-BE49-F238E27FC236}">
                <a16:creationId xmlns:a16="http://schemas.microsoft.com/office/drawing/2014/main" id="{6DC05978-4034-4F34-B8BF-8A76D0B24B68}"/>
              </a:ext>
            </a:extLst>
          </p:cNvPr>
          <p:cNvSpPr/>
          <p:nvPr/>
        </p:nvSpPr>
        <p:spPr>
          <a:xfrm>
            <a:off x="562779" y="1917812"/>
            <a:ext cx="2880000" cy="3240000"/>
          </a:xfrm>
          <a:prstGeom prst="rect">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s-ES" dirty="0">
                <a:solidFill>
                  <a:schemeClr val="tx1"/>
                </a:solidFill>
              </a:rPr>
              <a:t>Servidor Web</a:t>
            </a:r>
          </a:p>
          <a:p>
            <a:pPr algn="ctr"/>
            <a:endParaRPr lang="es-ES" dirty="0">
              <a:solidFill>
                <a:schemeClr val="tx1"/>
              </a:solidFill>
            </a:endParaRPr>
          </a:p>
          <a:p>
            <a:pPr marL="285750" indent="-285750">
              <a:buFont typeface="Arial" panose="020B0604020202020204" pitchFamily="34" charset="0"/>
              <a:buChar char="•"/>
            </a:pPr>
            <a:r>
              <a:rPr lang="es-ES" dirty="0">
                <a:solidFill>
                  <a:schemeClr val="tx1"/>
                </a:solidFill>
              </a:rPr>
              <a:t>Nginx</a:t>
            </a:r>
          </a:p>
          <a:p>
            <a:pPr marL="285750" indent="-285750">
              <a:buFont typeface="Arial" panose="020B0604020202020204" pitchFamily="34" charset="0"/>
              <a:buChar char="•"/>
            </a:pPr>
            <a:r>
              <a:rPr lang="es-ES" dirty="0">
                <a:solidFill>
                  <a:schemeClr val="tx1"/>
                </a:solidFill>
              </a:rPr>
              <a:t>Puerto 80 y 443</a:t>
            </a:r>
          </a:p>
          <a:p>
            <a:pPr marL="285750" indent="-285750">
              <a:buFont typeface="Arial" panose="020B0604020202020204" pitchFamily="34" charset="0"/>
              <a:buChar char="•"/>
            </a:pPr>
            <a:r>
              <a:rPr lang="es-ES" dirty="0">
                <a:solidFill>
                  <a:schemeClr val="tx1"/>
                </a:solidFill>
              </a:rPr>
              <a:t>Un usuario privilegiado y otro no privilegiado</a:t>
            </a:r>
          </a:p>
          <a:p>
            <a:pPr marL="285750" indent="-285750">
              <a:buFont typeface="Arial" panose="020B0604020202020204" pitchFamily="34" charset="0"/>
              <a:buChar char="•"/>
            </a:pPr>
            <a:r>
              <a:rPr lang="es-ES" dirty="0">
                <a:solidFill>
                  <a:schemeClr val="tx1"/>
                </a:solidFill>
              </a:rPr>
              <a:t>SSL</a:t>
            </a:r>
          </a:p>
          <a:p>
            <a:pPr marL="285750" indent="-285750">
              <a:buFont typeface="Arial" panose="020B0604020202020204" pitchFamily="34" charset="0"/>
              <a:buChar char="•"/>
            </a:pPr>
            <a:r>
              <a:rPr lang="es-ES" dirty="0">
                <a:solidFill>
                  <a:schemeClr val="tx1"/>
                </a:solidFill>
              </a:rPr>
              <a:t>Cabeceras</a:t>
            </a:r>
          </a:p>
        </p:txBody>
      </p:sp>
      <p:sp>
        <p:nvSpPr>
          <p:cNvPr id="7" name="Rectángulo 6">
            <a:extLst>
              <a:ext uri="{FF2B5EF4-FFF2-40B4-BE49-F238E27FC236}">
                <a16:creationId xmlns:a16="http://schemas.microsoft.com/office/drawing/2014/main" id="{F454AE10-977B-45C4-95BC-E5C6DEF3F866}"/>
              </a:ext>
            </a:extLst>
          </p:cNvPr>
          <p:cNvSpPr/>
          <p:nvPr/>
        </p:nvSpPr>
        <p:spPr>
          <a:xfrm>
            <a:off x="4656000" y="1917812"/>
            <a:ext cx="2880000" cy="3240000"/>
          </a:xfrm>
          <a:prstGeom prst="rect">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s-ES" dirty="0">
                <a:solidFill>
                  <a:schemeClr val="tx1"/>
                </a:solidFill>
              </a:rPr>
              <a:t>Servidor de Aplicaciones</a:t>
            </a:r>
          </a:p>
          <a:p>
            <a:pPr algn="ctr"/>
            <a:endParaRPr lang="es-ES" dirty="0">
              <a:solidFill>
                <a:schemeClr val="tx1"/>
              </a:solidFill>
            </a:endParaRPr>
          </a:p>
          <a:p>
            <a:pPr marL="285750" indent="-285750">
              <a:buFont typeface="Arial" panose="020B0604020202020204" pitchFamily="34" charset="0"/>
              <a:buChar char="•"/>
            </a:pPr>
            <a:r>
              <a:rPr lang="es-ES" dirty="0">
                <a:solidFill>
                  <a:schemeClr val="tx1"/>
                </a:solidFill>
              </a:rPr>
              <a:t>Tomcat</a:t>
            </a:r>
          </a:p>
          <a:p>
            <a:pPr marL="285750" indent="-285750">
              <a:buFont typeface="Arial" panose="020B0604020202020204" pitchFamily="34" charset="0"/>
              <a:buChar char="•"/>
            </a:pPr>
            <a:r>
              <a:rPr lang="es-ES" dirty="0">
                <a:solidFill>
                  <a:schemeClr val="tx1"/>
                </a:solidFill>
              </a:rPr>
              <a:t>Puerto 8080</a:t>
            </a:r>
          </a:p>
          <a:p>
            <a:pPr marL="285750" indent="-285750">
              <a:buFont typeface="Arial" panose="020B0604020202020204" pitchFamily="34" charset="0"/>
              <a:buChar char="•"/>
            </a:pPr>
            <a:r>
              <a:rPr lang="es-ES" dirty="0">
                <a:solidFill>
                  <a:schemeClr val="tx1"/>
                </a:solidFill>
              </a:rPr>
              <a:t>Usuario no privilegiado</a:t>
            </a:r>
          </a:p>
          <a:p>
            <a:pPr marL="285750" indent="-285750">
              <a:buFont typeface="Arial" panose="020B0604020202020204" pitchFamily="34" charset="0"/>
              <a:buChar char="•"/>
            </a:pPr>
            <a:r>
              <a:rPr lang="es-ES" dirty="0">
                <a:solidFill>
                  <a:schemeClr val="tx1"/>
                </a:solidFill>
              </a:rPr>
              <a:t>3 capas:</a:t>
            </a:r>
          </a:p>
          <a:p>
            <a:pPr marL="742950" lvl="1" indent="-285750">
              <a:buFont typeface="Arial" panose="020B0604020202020204" pitchFamily="34" charset="0"/>
              <a:buChar char="•"/>
            </a:pPr>
            <a:r>
              <a:rPr lang="es-ES" dirty="0">
                <a:solidFill>
                  <a:schemeClr val="tx1"/>
                </a:solidFill>
              </a:rPr>
              <a:t>Controladores</a:t>
            </a:r>
          </a:p>
          <a:p>
            <a:pPr marL="742950" lvl="1" indent="-285750">
              <a:buFont typeface="Arial" panose="020B0604020202020204" pitchFamily="34" charset="0"/>
              <a:buChar char="•"/>
            </a:pPr>
            <a:r>
              <a:rPr lang="es-ES" dirty="0">
                <a:solidFill>
                  <a:schemeClr val="tx1"/>
                </a:solidFill>
              </a:rPr>
              <a:t>Servicios (Negocio)</a:t>
            </a:r>
          </a:p>
          <a:p>
            <a:pPr marL="742950" lvl="1" indent="-285750">
              <a:buFont typeface="Arial" panose="020B0604020202020204" pitchFamily="34" charset="0"/>
              <a:buChar char="•"/>
            </a:pPr>
            <a:r>
              <a:rPr lang="es-ES" dirty="0">
                <a:solidFill>
                  <a:schemeClr val="tx1"/>
                </a:solidFill>
              </a:rPr>
              <a:t>Acceso a BD</a:t>
            </a:r>
          </a:p>
        </p:txBody>
      </p:sp>
      <p:sp>
        <p:nvSpPr>
          <p:cNvPr id="8" name="Rectángulo 7">
            <a:extLst>
              <a:ext uri="{FF2B5EF4-FFF2-40B4-BE49-F238E27FC236}">
                <a16:creationId xmlns:a16="http://schemas.microsoft.com/office/drawing/2014/main" id="{749F1EE6-CEE5-4A84-9EA0-B152950C5087}"/>
              </a:ext>
            </a:extLst>
          </p:cNvPr>
          <p:cNvSpPr/>
          <p:nvPr/>
        </p:nvSpPr>
        <p:spPr>
          <a:xfrm>
            <a:off x="8749221" y="1917812"/>
            <a:ext cx="2880000" cy="3240000"/>
          </a:xfrm>
          <a:prstGeom prst="rect">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s-ES" dirty="0">
                <a:solidFill>
                  <a:schemeClr val="tx1"/>
                </a:solidFill>
              </a:rPr>
              <a:t>Base de Datos</a:t>
            </a:r>
          </a:p>
          <a:p>
            <a:pPr algn="ctr"/>
            <a:endParaRPr lang="es-ES" dirty="0">
              <a:solidFill>
                <a:schemeClr val="tx1"/>
              </a:solidFill>
            </a:endParaRPr>
          </a:p>
          <a:p>
            <a:pPr marL="285750" indent="-285750">
              <a:buFont typeface="Arial" panose="020B0604020202020204" pitchFamily="34" charset="0"/>
              <a:buChar char="•"/>
            </a:pPr>
            <a:r>
              <a:rPr lang="es-ES" dirty="0">
                <a:solidFill>
                  <a:schemeClr val="tx1"/>
                </a:solidFill>
              </a:rPr>
              <a:t>MySQL</a:t>
            </a:r>
          </a:p>
          <a:p>
            <a:pPr marL="285750" indent="-285750">
              <a:buFont typeface="Arial" panose="020B0604020202020204" pitchFamily="34" charset="0"/>
              <a:buChar char="•"/>
            </a:pPr>
            <a:r>
              <a:rPr lang="es-ES" dirty="0">
                <a:solidFill>
                  <a:schemeClr val="tx1"/>
                </a:solidFill>
              </a:rPr>
              <a:t>Puerto 3306</a:t>
            </a:r>
          </a:p>
          <a:p>
            <a:pPr marL="285750" indent="-285750">
              <a:buFont typeface="Arial" panose="020B0604020202020204" pitchFamily="34" charset="0"/>
              <a:buChar char="•"/>
            </a:pPr>
            <a:r>
              <a:rPr lang="es-ES" dirty="0">
                <a:solidFill>
                  <a:schemeClr val="tx1"/>
                </a:solidFill>
              </a:rPr>
              <a:t>Usuario no privilegiado</a:t>
            </a:r>
          </a:p>
        </p:txBody>
      </p:sp>
      <p:cxnSp>
        <p:nvCxnSpPr>
          <p:cNvPr id="10" name="Conector recto de flecha 9">
            <a:extLst>
              <a:ext uri="{FF2B5EF4-FFF2-40B4-BE49-F238E27FC236}">
                <a16:creationId xmlns:a16="http://schemas.microsoft.com/office/drawing/2014/main" id="{33C6FE4A-9A47-4655-9562-43D3757D5FD0}"/>
              </a:ext>
            </a:extLst>
          </p:cNvPr>
          <p:cNvCxnSpPr>
            <a:stCxn id="6" idx="3"/>
            <a:endCxn id="7" idx="1"/>
          </p:cNvCxnSpPr>
          <p:nvPr/>
        </p:nvCxnSpPr>
        <p:spPr>
          <a:xfrm>
            <a:off x="3442779" y="3537812"/>
            <a:ext cx="121322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29B1ED0F-7465-4E41-A48D-92794EFB342F}"/>
              </a:ext>
            </a:extLst>
          </p:cNvPr>
          <p:cNvCxnSpPr>
            <a:cxnSpLocks/>
            <a:stCxn id="7" idx="3"/>
            <a:endCxn id="8" idx="1"/>
          </p:cNvCxnSpPr>
          <p:nvPr/>
        </p:nvCxnSpPr>
        <p:spPr>
          <a:xfrm>
            <a:off x="7536000" y="3537812"/>
            <a:ext cx="121322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CuadroTexto 15">
            <a:extLst>
              <a:ext uri="{FF2B5EF4-FFF2-40B4-BE49-F238E27FC236}">
                <a16:creationId xmlns:a16="http://schemas.microsoft.com/office/drawing/2014/main" id="{13AC6794-32AD-46FA-82CF-F18419714DA0}"/>
              </a:ext>
            </a:extLst>
          </p:cNvPr>
          <p:cNvSpPr txBox="1"/>
          <p:nvPr/>
        </p:nvSpPr>
        <p:spPr>
          <a:xfrm>
            <a:off x="3596235" y="2782669"/>
            <a:ext cx="906308" cy="646331"/>
          </a:xfrm>
          <a:prstGeom prst="rect">
            <a:avLst/>
          </a:prstGeom>
          <a:noFill/>
        </p:spPr>
        <p:txBody>
          <a:bodyPr wrap="square" rtlCol="0">
            <a:spAutoFit/>
          </a:bodyPr>
          <a:lstStyle/>
          <a:p>
            <a:pPr algn="ctr"/>
            <a:r>
              <a:rPr lang="es-ES" dirty="0"/>
              <a:t>Proxy Inverso</a:t>
            </a:r>
          </a:p>
        </p:txBody>
      </p:sp>
      <p:sp>
        <p:nvSpPr>
          <p:cNvPr id="17" name="CuadroTexto 16">
            <a:extLst>
              <a:ext uri="{FF2B5EF4-FFF2-40B4-BE49-F238E27FC236}">
                <a16:creationId xmlns:a16="http://schemas.microsoft.com/office/drawing/2014/main" id="{A0508039-B845-4F2D-A9CA-8C5A94C35D69}"/>
              </a:ext>
            </a:extLst>
          </p:cNvPr>
          <p:cNvSpPr txBox="1"/>
          <p:nvPr/>
        </p:nvSpPr>
        <p:spPr>
          <a:xfrm>
            <a:off x="562779" y="5477868"/>
            <a:ext cx="11453894" cy="923330"/>
          </a:xfrm>
          <a:prstGeom prst="rect">
            <a:avLst/>
          </a:prstGeom>
          <a:noFill/>
        </p:spPr>
        <p:txBody>
          <a:bodyPr wrap="square" rtlCol="0">
            <a:spAutoFit/>
          </a:bodyPr>
          <a:lstStyle/>
          <a:p>
            <a:pPr marL="285750" indent="-285750">
              <a:buFont typeface="Arial" panose="020B0604020202020204" pitchFamily="34" charset="0"/>
              <a:buChar char="•"/>
            </a:pPr>
            <a:r>
              <a:rPr lang="es-ES" dirty="0"/>
              <a:t>Para que un proceso pueda escuchar en un puerto privilegiado (&lt; 1024), debe ejecutarse con un usuario privilegiado.</a:t>
            </a:r>
          </a:p>
          <a:p>
            <a:pPr marL="285750" indent="-285750">
              <a:buFont typeface="Arial" panose="020B0604020202020204" pitchFamily="34" charset="0"/>
              <a:buChar char="•"/>
            </a:pPr>
            <a:r>
              <a:rPr lang="es-ES" dirty="0"/>
              <a:t>Pero si un atacante consigue tomar control de la aplicación, conseguiría los mismos permisos que tiene el usuario con el que esta se ejecuta. Por tanto, no la aplicación no debe ejecutarse con un usuario privilegiado.</a:t>
            </a:r>
          </a:p>
        </p:txBody>
      </p:sp>
    </p:spTree>
    <p:extLst>
      <p:ext uri="{BB962C8B-B14F-4D97-AF65-F5344CB8AC3E}">
        <p14:creationId xmlns:p14="http://schemas.microsoft.com/office/powerpoint/2010/main" val="1724936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E984A1-8E93-439B-958F-FFAE5A149BEF}"/>
              </a:ext>
            </a:extLst>
          </p:cNvPr>
          <p:cNvSpPr>
            <a:spLocks noGrp="1"/>
          </p:cNvSpPr>
          <p:nvPr>
            <p:ph type="title"/>
          </p:nvPr>
        </p:nvSpPr>
        <p:spPr/>
        <p:txBody>
          <a:bodyPr/>
          <a:lstStyle/>
          <a:p>
            <a:pPr algn="ctr"/>
            <a:r>
              <a:rPr lang="es-ES" dirty="0"/>
              <a:t>Conceptos de Criptografía</a:t>
            </a:r>
          </a:p>
        </p:txBody>
      </p:sp>
      <p:sp>
        <p:nvSpPr>
          <p:cNvPr id="3" name="Marcador de contenido 2">
            <a:extLst>
              <a:ext uri="{FF2B5EF4-FFF2-40B4-BE49-F238E27FC236}">
                <a16:creationId xmlns:a16="http://schemas.microsoft.com/office/drawing/2014/main" id="{BEAA1567-BD63-4376-B04C-E077B9217EB6}"/>
              </a:ext>
            </a:extLst>
          </p:cNvPr>
          <p:cNvSpPr>
            <a:spLocks noGrp="1"/>
          </p:cNvSpPr>
          <p:nvPr>
            <p:ph idx="1"/>
          </p:nvPr>
        </p:nvSpPr>
        <p:spPr>
          <a:xfrm>
            <a:off x="838200" y="1825625"/>
            <a:ext cx="10515600" cy="2018092"/>
          </a:xfrm>
        </p:spPr>
        <p:txBody>
          <a:bodyPr/>
          <a:lstStyle/>
          <a:p>
            <a:r>
              <a:rPr lang="es-ES" dirty="0"/>
              <a:t>Codificación</a:t>
            </a:r>
          </a:p>
          <a:p>
            <a:pPr lvl="1"/>
            <a:r>
              <a:rPr lang="es-ES" dirty="0"/>
              <a:t>Consiste en aplicar una transformación a los datos que está basada en modificar el juego de caracteres. Es reversible y no depende de una clave.</a:t>
            </a:r>
          </a:p>
          <a:p>
            <a:pPr lvl="1"/>
            <a:r>
              <a:rPr lang="es-ES" dirty="0"/>
              <a:t>Ejemplo: Base64.</a:t>
            </a:r>
          </a:p>
        </p:txBody>
      </p:sp>
      <p:sp>
        <p:nvSpPr>
          <p:cNvPr id="5" name="Rectángulo 4">
            <a:extLst>
              <a:ext uri="{FF2B5EF4-FFF2-40B4-BE49-F238E27FC236}">
                <a16:creationId xmlns:a16="http://schemas.microsoft.com/office/drawing/2014/main" id="{CE68E02C-2313-46CF-89F4-3C0A425FB2DD}"/>
              </a:ext>
            </a:extLst>
          </p:cNvPr>
          <p:cNvSpPr/>
          <p:nvPr/>
        </p:nvSpPr>
        <p:spPr>
          <a:xfrm>
            <a:off x="619423" y="4539632"/>
            <a:ext cx="2880000" cy="666732"/>
          </a:xfrm>
          <a:prstGeom prst="rect">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s-ES" dirty="0">
                <a:solidFill>
                  <a:schemeClr val="tx1"/>
                </a:solidFill>
              </a:rPr>
              <a:t>Dato en claro</a:t>
            </a:r>
          </a:p>
        </p:txBody>
      </p:sp>
      <p:sp>
        <p:nvSpPr>
          <p:cNvPr id="6" name="Rectángulo 5">
            <a:extLst>
              <a:ext uri="{FF2B5EF4-FFF2-40B4-BE49-F238E27FC236}">
                <a16:creationId xmlns:a16="http://schemas.microsoft.com/office/drawing/2014/main" id="{53D097C7-FBDC-4DC2-BCF9-6F54167E764F}"/>
              </a:ext>
            </a:extLst>
          </p:cNvPr>
          <p:cNvSpPr/>
          <p:nvPr/>
        </p:nvSpPr>
        <p:spPr>
          <a:xfrm>
            <a:off x="8692577" y="4539632"/>
            <a:ext cx="2880000" cy="666732"/>
          </a:xfrm>
          <a:prstGeom prst="rect">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s-ES" dirty="0">
                <a:solidFill>
                  <a:schemeClr val="tx1"/>
                </a:solidFill>
              </a:rPr>
              <a:t>Dato codificado</a:t>
            </a:r>
          </a:p>
        </p:txBody>
      </p:sp>
      <p:cxnSp>
        <p:nvCxnSpPr>
          <p:cNvPr id="8" name="Conector recto de flecha 7">
            <a:extLst>
              <a:ext uri="{FF2B5EF4-FFF2-40B4-BE49-F238E27FC236}">
                <a16:creationId xmlns:a16="http://schemas.microsoft.com/office/drawing/2014/main" id="{8EA2ACBC-30AC-4600-981E-E1327325F1D4}"/>
              </a:ext>
            </a:extLst>
          </p:cNvPr>
          <p:cNvCxnSpPr>
            <a:cxnSpLocks/>
          </p:cNvCxnSpPr>
          <p:nvPr/>
        </p:nvCxnSpPr>
        <p:spPr>
          <a:xfrm>
            <a:off x="3499423" y="4717657"/>
            <a:ext cx="519315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CuadroTexto 8">
            <a:extLst>
              <a:ext uri="{FF2B5EF4-FFF2-40B4-BE49-F238E27FC236}">
                <a16:creationId xmlns:a16="http://schemas.microsoft.com/office/drawing/2014/main" id="{FBDBF2E2-0BFB-4D5D-ACAD-71F652B9BE0A}"/>
              </a:ext>
            </a:extLst>
          </p:cNvPr>
          <p:cNvSpPr txBox="1"/>
          <p:nvPr/>
        </p:nvSpPr>
        <p:spPr>
          <a:xfrm>
            <a:off x="4794361" y="4259313"/>
            <a:ext cx="2603277" cy="369332"/>
          </a:xfrm>
          <a:prstGeom prst="rect">
            <a:avLst/>
          </a:prstGeom>
          <a:noFill/>
        </p:spPr>
        <p:txBody>
          <a:bodyPr wrap="none" rtlCol="0">
            <a:spAutoFit/>
          </a:bodyPr>
          <a:lstStyle/>
          <a:p>
            <a:pPr algn="ctr"/>
            <a:r>
              <a:rPr lang="es-ES" dirty="0"/>
              <a:t>Algoritmo de Codificación</a:t>
            </a:r>
          </a:p>
        </p:txBody>
      </p:sp>
      <p:cxnSp>
        <p:nvCxnSpPr>
          <p:cNvPr id="14" name="Conector recto de flecha 13">
            <a:extLst>
              <a:ext uri="{FF2B5EF4-FFF2-40B4-BE49-F238E27FC236}">
                <a16:creationId xmlns:a16="http://schemas.microsoft.com/office/drawing/2014/main" id="{D9266352-43DE-4ACF-A534-D30398556913}"/>
              </a:ext>
            </a:extLst>
          </p:cNvPr>
          <p:cNvCxnSpPr/>
          <p:nvPr/>
        </p:nvCxnSpPr>
        <p:spPr>
          <a:xfrm flipH="1">
            <a:off x="3499423" y="5073706"/>
            <a:ext cx="519315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CuadroTexto 14">
            <a:extLst>
              <a:ext uri="{FF2B5EF4-FFF2-40B4-BE49-F238E27FC236}">
                <a16:creationId xmlns:a16="http://schemas.microsoft.com/office/drawing/2014/main" id="{C70A7229-16F3-4F2D-8EFD-04BD2AB8BD03}"/>
              </a:ext>
            </a:extLst>
          </p:cNvPr>
          <p:cNvSpPr txBox="1"/>
          <p:nvPr/>
        </p:nvSpPr>
        <p:spPr>
          <a:xfrm>
            <a:off x="4679105" y="5141628"/>
            <a:ext cx="2833789" cy="369332"/>
          </a:xfrm>
          <a:prstGeom prst="rect">
            <a:avLst/>
          </a:prstGeom>
          <a:noFill/>
        </p:spPr>
        <p:txBody>
          <a:bodyPr wrap="none" rtlCol="0">
            <a:spAutoFit/>
          </a:bodyPr>
          <a:lstStyle/>
          <a:p>
            <a:pPr algn="ctr"/>
            <a:r>
              <a:rPr lang="es-ES" dirty="0"/>
              <a:t>Algoritmo de Decodificación</a:t>
            </a:r>
          </a:p>
        </p:txBody>
      </p:sp>
    </p:spTree>
    <p:extLst>
      <p:ext uri="{BB962C8B-B14F-4D97-AF65-F5344CB8AC3E}">
        <p14:creationId xmlns:p14="http://schemas.microsoft.com/office/powerpoint/2010/main" val="700267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E984A1-8E93-439B-958F-FFAE5A149BEF}"/>
              </a:ext>
            </a:extLst>
          </p:cNvPr>
          <p:cNvSpPr>
            <a:spLocks noGrp="1"/>
          </p:cNvSpPr>
          <p:nvPr>
            <p:ph type="title"/>
          </p:nvPr>
        </p:nvSpPr>
        <p:spPr/>
        <p:txBody>
          <a:bodyPr/>
          <a:lstStyle/>
          <a:p>
            <a:pPr algn="ctr"/>
            <a:r>
              <a:rPr lang="es-ES" dirty="0"/>
              <a:t>Conceptos de Criptografía</a:t>
            </a:r>
          </a:p>
        </p:txBody>
      </p:sp>
      <p:sp>
        <p:nvSpPr>
          <p:cNvPr id="3" name="Marcador de contenido 2">
            <a:extLst>
              <a:ext uri="{FF2B5EF4-FFF2-40B4-BE49-F238E27FC236}">
                <a16:creationId xmlns:a16="http://schemas.microsoft.com/office/drawing/2014/main" id="{BEAA1567-BD63-4376-B04C-E077B9217EB6}"/>
              </a:ext>
            </a:extLst>
          </p:cNvPr>
          <p:cNvSpPr>
            <a:spLocks noGrp="1"/>
          </p:cNvSpPr>
          <p:nvPr>
            <p:ph idx="1"/>
          </p:nvPr>
        </p:nvSpPr>
        <p:spPr>
          <a:xfrm>
            <a:off x="838200" y="1825623"/>
            <a:ext cx="10515600" cy="3612219"/>
          </a:xfrm>
        </p:spPr>
        <p:txBody>
          <a:bodyPr>
            <a:normAutofit fontScale="92500" lnSpcReduction="10000"/>
          </a:bodyPr>
          <a:lstStyle/>
          <a:p>
            <a:r>
              <a:rPr lang="es-ES" dirty="0"/>
              <a:t>Cifrado</a:t>
            </a:r>
          </a:p>
          <a:p>
            <a:pPr lvl="1"/>
            <a:r>
              <a:rPr lang="es-ES" dirty="0"/>
              <a:t>Consiste en aplicar una transformación a los datos que depende de una clave y es reversible, mediante el uso de otra clave.</a:t>
            </a:r>
          </a:p>
          <a:p>
            <a:pPr lvl="1"/>
            <a:r>
              <a:rPr lang="es-ES" dirty="0"/>
              <a:t>Cifrado Simétrico:</a:t>
            </a:r>
          </a:p>
          <a:p>
            <a:pPr lvl="2"/>
            <a:r>
              <a:rPr lang="es-ES" dirty="0"/>
              <a:t>La clave de cifrado y la de descifrado son la misma.</a:t>
            </a:r>
          </a:p>
          <a:p>
            <a:pPr lvl="2"/>
            <a:r>
              <a:rPr lang="es-ES" dirty="0"/>
              <a:t>Ejemplo: AES.</a:t>
            </a:r>
          </a:p>
          <a:p>
            <a:pPr lvl="1"/>
            <a:r>
              <a:rPr lang="es-ES" dirty="0"/>
              <a:t>Cifrado Asimétrico:</a:t>
            </a:r>
          </a:p>
          <a:p>
            <a:pPr lvl="2"/>
            <a:r>
              <a:rPr lang="es-ES" dirty="0"/>
              <a:t>La clave de cifrado y la de descifrado son diferentes.</a:t>
            </a:r>
          </a:p>
          <a:p>
            <a:pPr lvl="2"/>
            <a:r>
              <a:rPr lang="es-ES" dirty="0"/>
              <a:t>Puede utilizarse para cifrar (se cifra con la clave pública y se descifra con la privada), o para firmar (se cifra con la clave privada y se descifra con la pública).</a:t>
            </a:r>
          </a:p>
          <a:p>
            <a:pPr lvl="2"/>
            <a:r>
              <a:rPr lang="es-ES" dirty="0"/>
              <a:t>Ejemplo: RSA.</a:t>
            </a:r>
          </a:p>
        </p:txBody>
      </p:sp>
      <p:sp>
        <p:nvSpPr>
          <p:cNvPr id="5" name="Rectángulo 4">
            <a:extLst>
              <a:ext uri="{FF2B5EF4-FFF2-40B4-BE49-F238E27FC236}">
                <a16:creationId xmlns:a16="http://schemas.microsoft.com/office/drawing/2014/main" id="{CE68E02C-2313-46CF-89F4-3C0A425FB2DD}"/>
              </a:ext>
            </a:extLst>
          </p:cNvPr>
          <p:cNvSpPr/>
          <p:nvPr/>
        </p:nvSpPr>
        <p:spPr>
          <a:xfrm>
            <a:off x="619423" y="5615868"/>
            <a:ext cx="2880000" cy="666732"/>
          </a:xfrm>
          <a:prstGeom prst="rect">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s-ES" dirty="0">
                <a:solidFill>
                  <a:schemeClr val="tx1"/>
                </a:solidFill>
              </a:rPr>
              <a:t>Dato en claro</a:t>
            </a:r>
          </a:p>
        </p:txBody>
      </p:sp>
      <p:sp>
        <p:nvSpPr>
          <p:cNvPr id="6" name="Rectángulo 5">
            <a:extLst>
              <a:ext uri="{FF2B5EF4-FFF2-40B4-BE49-F238E27FC236}">
                <a16:creationId xmlns:a16="http://schemas.microsoft.com/office/drawing/2014/main" id="{53D097C7-FBDC-4DC2-BCF9-6F54167E764F}"/>
              </a:ext>
            </a:extLst>
          </p:cNvPr>
          <p:cNvSpPr/>
          <p:nvPr/>
        </p:nvSpPr>
        <p:spPr>
          <a:xfrm>
            <a:off x="8692577" y="5615868"/>
            <a:ext cx="2880000" cy="666732"/>
          </a:xfrm>
          <a:prstGeom prst="rect">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s-ES" dirty="0">
                <a:solidFill>
                  <a:schemeClr val="tx1"/>
                </a:solidFill>
              </a:rPr>
              <a:t>Dato cifrado</a:t>
            </a:r>
          </a:p>
        </p:txBody>
      </p:sp>
      <p:cxnSp>
        <p:nvCxnSpPr>
          <p:cNvPr id="8" name="Conector recto de flecha 7">
            <a:extLst>
              <a:ext uri="{FF2B5EF4-FFF2-40B4-BE49-F238E27FC236}">
                <a16:creationId xmlns:a16="http://schemas.microsoft.com/office/drawing/2014/main" id="{8EA2ACBC-30AC-4600-981E-E1327325F1D4}"/>
              </a:ext>
            </a:extLst>
          </p:cNvPr>
          <p:cNvCxnSpPr>
            <a:cxnSpLocks/>
          </p:cNvCxnSpPr>
          <p:nvPr/>
        </p:nvCxnSpPr>
        <p:spPr>
          <a:xfrm>
            <a:off x="3499423" y="5793893"/>
            <a:ext cx="519315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CuadroTexto 8">
            <a:extLst>
              <a:ext uri="{FF2B5EF4-FFF2-40B4-BE49-F238E27FC236}">
                <a16:creationId xmlns:a16="http://schemas.microsoft.com/office/drawing/2014/main" id="{FBDBF2E2-0BFB-4D5D-ACAD-71F652B9BE0A}"/>
              </a:ext>
            </a:extLst>
          </p:cNvPr>
          <p:cNvSpPr txBox="1"/>
          <p:nvPr/>
        </p:nvSpPr>
        <p:spPr>
          <a:xfrm>
            <a:off x="4157588" y="5335549"/>
            <a:ext cx="3876831" cy="369332"/>
          </a:xfrm>
          <a:prstGeom prst="rect">
            <a:avLst/>
          </a:prstGeom>
          <a:noFill/>
        </p:spPr>
        <p:txBody>
          <a:bodyPr wrap="none" rtlCol="0">
            <a:spAutoFit/>
          </a:bodyPr>
          <a:lstStyle/>
          <a:p>
            <a:pPr algn="ctr"/>
            <a:r>
              <a:rPr lang="es-ES" dirty="0"/>
              <a:t>Algoritmo de Cifrado + Clave de Cifrado</a:t>
            </a:r>
          </a:p>
        </p:txBody>
      </p:sp>
      <p:cxnSp>
        <p:nvCxnSpPr>
          <p:cNvPr id="14" name="Conector recto de flecha 13">
            <a:extLst>
              <a:ext uri="{FF2B5EF4-FFF2-40B4-BE49-F238E27FC236}">
                <a16:creationId xmlns:a16="http://schemas.microsoft.com/office/drawing/2014/main" id="{D9266352-43DE-4ACF-A534-D30398556913}"/>
              </a:ext>
            </a:extLst>
          </p:cNvPr>
          <p:cNvCxnSpPr/>
          <p:nvPr/>
        </p:nvCxnSpPr>
        <p:spPr>
          <a:xfrm flipH="1">
            <a:off x="3499423" y="6149942"/>
            <a:ext cx="519315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CuadroTexto 14">
            <a:extLst>
              <a:ext uri="{FF2B5EF4-FFF2-40B4-BE49-F238E27FC236}">
                <a16:creationId xmlns:a16="http://schemas.microsoft.com/office/drawing/2014/main" id="{C70A7229-16F3-4F2D-8EFD-04BD2AB8BD03}"/>
              </a:ext>
            </a:extLst>
          </p:cNvPr>
          <p:cNvSpPr txBox="1"/>
          <p:nvPr/>
        </p:nvSpPr>
        <p:spPr>
          <a:xfrm>
            <a:off x="3835388" y="6217864"/>
            <a:ext cx="4521238" cy="369332"/>
          </a:xfrm>
          <a:prstGeom prst="rect">
            <a:avLst/>
          </a:prstGeom>
          <a:noFill/>
        </p:spPr>
        <p:txBody>
          <a:bodyPr wrap="none" rtlCol="0">
            <a:spAutoFit/>
          </a:bodyPr>
          <a:lstStyle/>
          <a:p>
            <a:pPr algn="ctr"/>
            <a:r>
              <a:rPr lang="es-ES" dirty="0"/>
              <a:t>Algoritmo de Descifrado + Clave de Descifrado</a:t>
            </a:r>
          </a:p>
        </p:txBody>
      </p:sp>
    </p:spTree>
    <p:extLst>
      <p:ext uri="{BB962C8B-B14F-4D97-AF65-F5344CB8AC3E}">
        <p14:creationId xmlns:p14="http://schemas.microsoft.com/office/powerpoint/2010/main" val="2545467220"/>
      </p:ext>
    </p:extLst>
  </p:cSld>
  <p:clrMapOvr>
    <a:masterClrMapping/>
  </p:clrMapOvr>
</p:sld>
</file>

<file path=ppt/theme/theme1.xml><?xml version="1.0" encoding="utf-8"?>
<a:theme xmlns:a="http://schemas.openxmlformats.org/drawingml/2006/main" name="Office Them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1_Office Them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2057</TotalTime>
  <Words>1579</Words>
  <Application>Microsoft Office PowerPoint</Application>
  <PresentationFormat>Panorámica</PresentationFormat>
  <Paragraphs>269</Paragraphs>
  <Slides>20</Slides>
  <Notes>0</Notes>
  <HiddenSlides>0</HiddenSlides>
  <MMClips>0</MMClips>
  <ScaleCrop>false</ScaleCrop>
  <HeadingPairs>
    <vt:vector size="6" baseType="variant">
      <vt:variant>
        <vt:lpstr>Fuentes usadas</vt:lpstr>
      </vt:variant>
      <vt:variant>
        <vt:i4>4</vt:i4>
      </vt:variant>
      <vt:variant>
        <vt:lpstr>Tema</vt:lpstr>
      </vt:variant>
      <vt:variant>
        <vt:i4>2</vt:i4>
      </vt:variant>
      <vt:variant>
        <vt:lpstr>Títulos de diapositiva</vt:lpstr>
      </vt:variant>
      <vt:variant>
        <vt:i4>20</vt:i4>
      </vt:variant>
    </vt:vector>
  </HeadingPairs>
  <TitlesOfParts>
    <vt:vector size="26" baseType="lpstr">
      <vt:lpstr>Arial</vt:lpstr>
      <vt:lpstr>Calibri</vt:lpstr>
      <vt:lpstr>Calibri Light</vt:lpstr>
      <vt:lpstr>Dubai Light</vt:lpstr>
      <vt:lpstr>Office Theme</vt:lpstr>
      <vt:lpstr>1_Office Theme</vt:lpstr>
      <vt:lpstr>Presentación de PowerPoint</vt:lpstr>
      <vt:lpstr>Conceptos de Seguridad</vt:lpstr>
      <vt:lpstr>Conceptos de Seguridad</vt:lpstr>
      <vt:lpstr>Conceptos de Seguridad</vt:lpstr>
      <vt:lpstr>Conceptos de Seguridad</vt:lpstr>
      <vt:lpstr>Conceptos de Seguridad</vt:lpstr>
      <vt:lpstr>Aplicación Web Básica</vt:lpstr>
      <vt:lpstr>Conceptos de Criptografía</vt:lpstr>
      <vt:lpstr>Conceptos de Criptografía</vt:lpstr>
      <vt:lpstr>Conceptos de Criptografía</vt:lpstr>
      <vt:lpstr>Conceptos de Criptografía</vt:lpstr>
      <vt:lpstr>Conceptos de Criptografía</vt:lpstr>
      <vt:lpstr>SSL</vt:lpstr>
      <vt:lpstr>SSL - Versiones y Suites de Cifrado</vt:lpstr>
      <vt:lpstr>Man in the Middle</vt:lpstr>
      <vt:lpstr>SSL - Autenticidad</vt:lpstr>
      <vt:lpstr>SSL – Confidencialidad e Integridad</vt:lpstr>
      <vt:lpstr>Cabeceras de Seguridad</vt:lpstr>
      <vt:lpstr>Cabeceras de Seguridad</vt:lpstr>
      <vt:lpstr>Fugas de Información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Juanjo Torres</dc:creator>
  <cp:lastModifiedBy>Juanjo Torres</cp:lastModifiedBy>
  <cp:revision>3</cp:revision>
  <dcterms:created xsi:type="dcterms:W3CDTF">2017-12-19T22:24:48Z</dcterms:created>
  <dcterms:modified xsi:type="dcterms:W3CDTF">2018-02-12T03:40:58Z</dcterms:modified>
</cp:coreProperties>
</file>