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3d09f4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3d09f4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s" sz="1800">
                <a:solidFill>
                  <a:srgbClr val="595959"/>
                </a:solidFill>
              </a:rPr>
              <a:t>hasta donde habéis llegado, qué cosas están aún mal, la arquitectura... Es decir, todo lo relevante a vuestro código.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3d09f4f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3d09f4f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595959"/>
                </a:solidFill>
              </a:rPr>
              <a:t>cambios que haya habido en el hito 1, hasta dónde queréis implementar, detalles interesantes generales y del hito.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3d09f4f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3d09f4f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ha ido bien y mal. Si están todas las tareas/historias de usuario, si habéis planificado todo, si habéis estimado.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00f876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00f876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00f876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00f876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estado de la web, redes sociales, actividades extra que hayáis hecho.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2016800" y="826800"/>
            <a:ext cx="3704100" cy="1704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52000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Oswald"/>
                <a:ea typeface="Oswald"/>
                <a:cs typeface="Oswald"/>
                <a:sym typeface="Oswald"/>
              </a:rPr>
              <a:t>TYRANNY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341550" y="33164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Álvaro Antón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Raúl Torrijos Santos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911150" y="567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911150" y="1210425"/>
            <a:ext cx="5991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Implementado: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Menú</a:t>
            </a:r>
            <a:r>
              <a:rPr lang="es" sz="1400"/>
              <a:t> de inicio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Mapa de pruebas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Arquitectura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400" y="2429275"/>
            <a:ext cx="2066925" cy="2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933" y="990225"/>
            <a:ext cx="1720825" cy="96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4325" y="1776233"/>
            <a:ext cx="2620050" cy="12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866750" y="560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807525" y="1391450"/>
            <a:ext cx="5904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niveles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Cambios: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descartada la idea de mapas </a:t>
            </a: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dinámicos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933375" y="567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16325" y="1302625"/>
            <a:ext cx="616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https://trello.com/b/TD768hif/tyranny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933375" y="567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840200" y="1262825"/>
            <a:ext cx="616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Herramientas: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piskelap</a:t>
            </a:r>
            <a:r>
              <a:rPr lang="es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Paint.net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Páginas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itch.io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700" y="1398850"/>
            <a:ext cx="134925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6475" y="2527275"/>
            <a:ext cx="963900" cy="19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1450" y="1714100"/>
            <a:ext cx="752975" cy="15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933375" y="567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11725" y="1398850"/>
            <a:ext cx="61626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https://raultorr.github.io/DVI/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