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6" r:id="rId6"/>
    <p:sldId id="258" r:id="rId7"/>
    <p:sldId id="267" r:id="rId8"/>
    <p:sldId id="268" r:id="rId9"/>
    <p:sldId id="269" r:id="rId10"/>
    <p:sldId id="259" r:id="rId11"/>
    <p:sldId id="270" r:id="rId12"/>
    <p:sldId id="271" r:id="rId13"/>
    <p:sldId id="272" r:id="rId14"/>
    <p:sldId id="264" r:id="rId15"/>
    <p:sldId id="265" r:id="rId16"/>
    <p:sldId id="260" r:id="rId17"/>
    <p:sldId id="273" r:id="rId18"/>
    <p:sldId id="274" r:id="rId19"/>
    <p:sldId id="276" r:id="rId20"/>
    <p:sldId id="277" r:id="rId21"/>
    <p:sldId id="275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F6BF-1DB8-4BBE-8A21-8FD3AD02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4AA2A-A483-4123-BE49-7F31180F7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D3AC-5D46-4024-8FBF-0CC3BE84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9C8C-82EF-4392-ADCA-8ABF0425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279A-863A-4A97-8C48-FF2322CD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1529-1D28-48C5-995A-7CBBB1A2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1C1CF-2B8C-4A01-BD28-F3D96DA6E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1729-7D70-488F-B611-0A1EA0B5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C521-11D1-4F74-9A16-E0B302D8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C4FE-FBF7-438C-92D7-E1E9F285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C5F8-FAE7-47BF-9D49-2D47EB93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40160-2141-416B-8880-75300F5A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EF440-795D-4106-B4C5-E11A70E6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9EFB-DA66-4319-AE37-A066735F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F7A7-0C4B-4AF4-B8E8-D30FFA9A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9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8E60-02C7-4FB1-8625-D017DA59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D2BD-2224-44A3-804F-E6307239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CB4B-1B36-4D98-B6BB-A65EBD69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20B1-6DCF-413E-98EF-51CA47D9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42FF-1B65-4E4C-89F6-40AB5189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7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66C2-A896-4DA7-BA36-75F8FC2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2378-9A51-42C2-ADA8-0ED7EC3D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3376-C40A-4D09-88E0-EA03946E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7A52-633C-4ECF-8AD3-2A970476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7D0A-E966-4494-91C3-C987307C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61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DA0A-4610-404F-9E86-7127B565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FE07-BA65-4DA5-A078-0C7BFFDC0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FBC8C-8CFE-4153-A42B-4ADF8399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24012-79D2-486D-A527-EA8D6F02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B57C2-6A1B-4B0F-B14F-E861363D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4ADF1-89C8-484D-AF6A-04ED8CFB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0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EF25-F324-4414-919A-A55153DF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8CD5-0F7A-41DB-B8AF-BCEB79B6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07006-621E-4665-9922-AAB69914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5D8A2-93F7-4996-A3C8-7CBDA81B6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71C38-1E00-45D5-A2AF-A20140227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214F6-4ECB-47EA-80C8-81F0E935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292B6-7A5E-48DD-9337-7C3D4EE4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924A4-44B6-4EE2-AD6A-D21A56D3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55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D8F8-2175-4E61-AE5D-8F1BA9F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ED7F6-AC86-42E3-82A2-A8E8F5BB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04DBB-5148-4BDD-A58A-3B287F78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39BD5-2BE6-41CE-88C4-AE7C7E2C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0623A-4F76-4BE9-B323-B9AC6DBE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945B8-44B8-45D0-8ACF-84818D94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8250-0743-416B-B6F0-E13E99C9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13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A268-A7EB-4BC5-8C28-D9C37145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2E1B-307E-4F74-9FF3-F9B56FF8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41FD-7398-41F7-9E8C-318D1F40B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845E1-685C-424D-9CDB-220FFD14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6BD2B-2409-49C3-81DD-F62B752C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0048C-8A20-4988-87A1-10D41EF9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281-CC89-4729-BD58-1DBA6C24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E6581-B18D-44FA-8BF9-DF77D5DC4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A5BB5-9288-4DD8-B6F3-7CFA9A7E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DF97-4C46-4AB3-BB17-DBC3C461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CA00D-B908-41B5-8DFA-25109DB5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2D4E-B562-4A7D-8ABD-FDF7E07D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18FA8-CF91-4F1F-84A6-635025C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2DDE2-B8DE-449D-AC61-45F6399F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46C8-3932-4B26-8520-11E485178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0D47-EA7A-4DD8-9A9D-88C49C6C9A55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B9CD-18D4-4DAB-8046-D6DC8322E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3CC5-47CC-4E4C-9788-82B89A66A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879-6879-45B2-92EC-6179B228F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841BB-7E27-4984-9620-30003AC1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Indoor positioning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36BDB-98D8-41FD-B67E-9F26E69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Author: Velcherean Raul</a:t>
            </a:r>
          </a:p>
          <a:p>
            <a:pPr algn="l"/>
            <a:r>
              <a:rPr lang="en-GB" dirty="0"/>
              <a:t>Supervisor: </a:t>
            </a:r>
            <a:r>
              <a:rPr lang="en-GB" dirty="0" err="1"/>
              <a:t>asis.eng</a:t>
            </a:r>
            <a:r>
              <a:rPr lang="en-GB" dirty="0"/>
              <a:t>. </a:t>
            </a:r>
            <a:r>
              <a:rPr lang="en-GB" dirty="0" err="1"/>
              <a:t>Harja</a:t>
            </a:r>
            <a:r>
              <a:rPr lang="en-GB" dirty="0"/>
              <a:t> Gabriel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9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4C6EB-A0A7-42EB-8629-E2C38FF4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Trilateration</a:t>
            </a:r>
          </a:p>
        </p:txBody>
      </p:sp>
    </p:spTree>
    <p:extLst>
      <p:ext uri="{BB962C8B-B14F-4D97-AF65-F5344CB8AC3E}">
        <p14:creationId xmlns:p14="http://schemas.microsoft.com/office/powerpoint/2010/main" val="414679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914CC-E12E-4D4E-A94E-3F1B139F2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211" y="643467"/>
            <a:ext cx="58335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3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4D5BF3-C5B5-411B-9E5B-53E8C643C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0527" y="645135"/>
            <a:ext cx="5910946" cy="556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70039B-D2C8-4109-B9B4-2714BF12F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860" y="643467"/>
            <a:ext cx="58642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9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DFB7F-0303-488A-B411-010BF7D8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Single-sided two-way ranging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CEA4E8-B5CC-4E8A-B605-2C9BE7D97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14" y="1675227"/>
            <a:ext cx="95009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DFB7F-0303-488A-B411-010BF7D8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Single-sided two-way ranging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612C641-74DC-433E-A1FA-4D2A8CF4D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7057" y="1409299"/>
            <a:ext cx="4136157" cy="1193942"/>
          </a:xfrm>
          <a:prstGeom prst="rect">
            <a:avLst/>
          </a:prstGeom>
        </p:spPr>
      </p:pic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73CEA4E8-B5CC-4E8A-B605-2C9BE7D97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76" y="2820128"/>
            <a:ext cx="6063048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4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5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picture containing indoor, sky, wall&#10;&#10;Description automatically generated">
            <a:extLst>
              <a:ext uri="{FF2B5EF4-FFF2-40B4-BE49-F238E27FC236}">
                <a16:creationId xmlns:a16="http://schemas.microsoft.com/office/drawing/2014/main" id="{A869FC58-426B-471B-B0F1-9207CE7F5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060" y="643467"/>
            <a:ext cx="587187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7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96B6C6D-CA79-4174-B4C4-6DCF57F85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68" y="643467"/>
            <a:ext cx="69856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9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A726-B829-447B-B732-FD4D0A91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4000"/>
              <a:t>Modified trilateration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4BEFDA-6042-4567-AB82-9401C935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Calculate the intersection of  2 circles</a:t>
            </a:r>
          </a:p>
          <a:p>
            <a:r>
              <a:rPr lang="en-US" sz="1800" dirty="0"/>
              <a:t>Calculate which point from the previous step is close to the third circle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FC33688B-7065-461F-BDCF-0EE936A8E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 r="9749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0162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FE71-7707-4D18-B037-AB903A69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dirty="0"/>
              <a:t>Intersection of 2 circles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553538B-8BA9-4F23-A9B1-2EDADFA38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∓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1800" b="0" dirty="0"/>
              </a:p>
              <a:p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sz="18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553538B-8BA9-4F23-A9B1-2EDADFA38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72D5A657-E0A5-4F31-8475-955219EDF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3" r="2" b="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3138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 picture containing nail&#10;&#10;Description automatically generated">
            <a:extLst>
              <a:ext uri="{FF2B5EF4-FFF2-40B4-BE49-F238E27FC236}">
                <a16:creationId xmlns:a16="http://schemas.microsoft.com/office/drawing/2014/main" id="{4A00413C-514E-4C63-B792-CFFA863DA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9" b="60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06BFE-5695-4BDA-A5DE-A91B4593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What is a positioning system?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478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88CF-A5E4-46CE-B88F-C380E6B1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GB" sz="3700"/>
              <a:t>Shortest distance from point to circle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D56DAB9-6902-4082-A9CD-FE234DB4F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3730122" cy="378541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=|</m:t>
                    </m:r>
                    <m:rad>
                      <m:radPr>
                        <m:degHide m:val="on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D56DAB9-6902-4082-A9CD-FE234DB4F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3730122" cy="3785419"/>
              </a:xfrm>
              <a:blipFill>
                <a:blip r:embed="rId2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FC06EE2-E148-4DE4-9512-5F55A2EAC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59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756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0E7C640-E62F-4CEE-A155-17C727C7F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1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E0F-6624-4955-9371-7993EC67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154345F-CCF5-4FD3-A90C-5C36968B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CBE09C-03F8-47C3-A112-DDB302CE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7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0F256-1002-4543-B8EE-A142F9CD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Global Positioning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422ADF-CB97-4DA1-A367-60790A884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1238" y="1151724"/>
            <a:ext cx="5305425" cy="45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028570-CBA1-4E87-87E5-BB3D0625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39ECC-FA6E-4518-B8B6-48E3E2FBD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9" b="12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3E924-AAAC-440E-88E3-FB93FE34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UWB – Ultra Wide Band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0A94-4018-4969-A38A-6505BFA6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GB"/>
              <a:t>DWM1000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6EF9FCC-BC7B-4DC1-8EF9-B42288BE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Transceiver IC with antenna, all RF circuitry, power management and clock circuitry all in one</a:t>
            </a:r>
          </a:p>
          <a:p>
            <a:r>
              <a:rPr lang="en-US" sz="1800"/>
              <a:t>4 RF bands (3.5GHz to 6.5 GHz)</a:t>
            </a:r>
          </a:p>
          <a:p>
            <a:r>
              <a:rPr lang="en-US" sz="1800"/>
              <a:t>Low power consumption</a:t>
            </a:r>
          </a:p>
          <a:p>
            <a:r>
              <a:rPr lang="en-US" sz="1800"/>
              <a:t>Data rates: 110 kbps, 850 kbps, 6.8 Mbps</a:t>
            </a:r>
          </a:p>
          <a:p>
            <a:r>
              <a:rPr lang="en-US" sz="1800"/>
              <a:t>63.8976 GHz sampling clock used for ranging (15.65 ps period)</a:t>
            </a:r>
          </a:p>
          <a:p>
            <a:r>
              <a:rPr lang="en-US" sz="1800"/>
              <a:t>23 mm x 13 mm x 2.9 mm</a:t>
            </a:r>
          </a:p>
          <a:p>
            <a:endParaRPr lang="en-US" sz="1800" dirty="0"/>
          </a:p>
        </p:txBody>
      </p:sp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9372D2F3-B7C4-4C27-8C3E-060C57A33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6" r="385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820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3AF25-9FE1-459A-ACD9-4ABCE5A0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Microcontroller – DWM1000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0E07DA-C9A4-4F4E-8208-3A49733F4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72008"/>
            <a:ext cx="7188199" cy="4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A99-5B90-426B-B08B-0D56D6DC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4000"/>
              <a:t>Design of the PCB</a:t>
            </a:r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86EAB486-4AE5-4750-8B87-448F0B80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DWM1000</a:t>
            </a:r>
          </a:p>
          <a:p>
            <a:r>
              <a:rPr lang="en-US" sz="1800" dirty="0"/>
              <a:t>ATmega328P</a:t>
            </a:r>
          </a:p>
          <a:p>
            <a:r>
              <a:rPr lang="en-US" sz="1800" dirty="0"/>
              <a:t>3.3V voltage regulator</a:t>
            </a:r>
          </a:p>
          <a:p>
            <a:r>
              <a:rPr lang="en-US" sz="1800" dirty="0"/>
              <a:t>Mother mini-USB connector</a:t>
            </a:r>
          </a:p>
          <a:p>
            <a:r>
              <a:rPr lang="en-US" sz="1800" dirty="0"/>
              <a:t>Capacitors, Oscillator, Pins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E6245D1-0DDA-45F4-9E3A-E60F8BCCF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8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224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372A-98FE-4A9D-94C5-6093A925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GB"/>
              <a:t>Final form</a:t>
            </a:r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FD56ACBF-0420-4CB1-B919-EA145039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0D0F726F-07D9-4868-98F4-EEC178F91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" r="2588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6831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186</Words>
  <Application>Microsoft Office PowerPoint</Application>
  <PresentationFormat>Widescreen</PresentationFormat>
  <Paragraphs>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Indoor positioning system</vt:lpstr>
      <vt:lpstr>What is a positioning system?</vt:lpstr>
      <vt:lpstr>Global Positioning System</vt:lpstr>
      <vt:lpstr>PowerPoint Presentation</vt:lpstr>
      <vt:lpstr>UWB – Ultra Wide Band</vt:lpstr>
      <vt:lpstr>DWM1000</vt:lpstr>
      <vt:lpstr>Microcontroller – DWM1000 connection</vt:lpstr>
      <vt:lpstr>Design of the PCB</vt:lpstr>
      <vt:lpstr>Final form</vt:lpstr>
      <vt:lpstr>Trilateration</vt:lpstr>
      <vt:lpstr>PowerPoint Presentation</vt:lpstr>
      <vt:lpstr>PowerPoint Presentation</vt:lpstr>
      <vt:lpstr>PowerPoint Presentation</vt:lpstr>
      <vt:lpstr>Single-sided two-way ranging</vt:lpstr>
      <vt:lpstr>Single-sided two-way ranging</vt:lpstr>
      <vt:lpstr>PowerPoint Presentation</vt:lpstr>
      <vt:lpstr>PowerPoint Presentation</vt:lpstr>
      <vt:lpstr>Modified trilateration</vt:lpstr>
      <vt:lpstr>Intersection of 2 circles</vt:lpstr>
      <vt:lpstr>Shortest distance from point to circle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system</dc:title>
  <dc:creator>Raul Velcherean</dc:creator>
  <cp:lastModifiedBy>Raul Velcherean</cp:lastModifiedBy>
  <cp:revision>2</cp:revision>
  <dcterms:created xsi:type="dcterms:W3CDTF">2019-07-17T15:10:54Z</dcterms:created>
  <dcterms:modified xsi:type="dcterms:W3CDTF">2019-07-17T15:18:36Z</dcterms:modified>
</cp:coreProperties>
</file>