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6BF-1DB8-4BBE-8A21-8FD3AD0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AA2A-A483-4123-BE49-7F31180F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D3AC-5D46-4024-8FBF-0CC3BE8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C8C-82EF-4392-ADCA-8ABF042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79A-863A-4A97-8C48-FF2322C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529-1D28-48C5-995A-7CBBB1A2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C1CF-2B8C-4A01-BD28-F3D96DA6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729-7D70-488F-B611-0A1EA0B5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C521-11D1-4F74-9A16-E0B302D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4FE-FBF7-438C-92D7-E1E9F2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C5F8-FAE7-47BF-9D49-2D47EB9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0160-2141-416B-8880-75300F5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440-795D-4106-B4C5-E11A70E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9EFB-DA66-4319-AE37-A06673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7A7-0C4B-4AF4-B8E8-D30FFA9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E60-02C7-4FB1-8625-D017DA5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2BD-2224-44A3-804F-E630723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B4B-1B36-4D98-B6BB-A65EBD6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0B1-6DCF-413E-98EF-51CA47D9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2FF-1B65-4E4C-89F6-40AB518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66C2-A896-4DA7-BA36-75F8FC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2378-9A51-42C2-ADA8-0ED7EC3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376-C40A-4D09-88E0-EA03946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A52-633C-4ECF-8AD3-2A97047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7D0A-E966-4494-91C3-C987307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DA0A-4610-404F-9E86-7127B56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FE07-BA65-4DA5-A078-0C7BFFDC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BC8C-8CFE-4153-A42B-4ADF8399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012-79D2-486D-A527-EA8D6F02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57C2-6A1B-4B0F-B14F-E861363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DF1-89C8-484D-AF6A-04ED8CF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F25-F324-4414-919A-A55153D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CD5-0F7A-41DB-B8AF-BCEB79B6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7006-621E-4665-9922-AAB6991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D8A2-93F7-4996-A3C8-7CBDA81B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1C38-1E00-45D5-A2AF-A2014022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14F6-4ECB-47EA-80C8-81F0E93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92B6-7A5E-48DD-9337-7C3D4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4A4-44B6-4EE2-AD6A-D21A56D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8F8-2175-4E61-AE5D-8F1BA9F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D7F6-AC86-42E3-82A2-A8E8F5B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4DBB-5148-4BDD-A58A-3B287F7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9BD5-2BE6-41CE-88C4-AE7C7E2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623A-4F76-4BE9-B323-B9AC6DB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45B8-44B8-45D0-8ACF-84818D9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8250-0743-416B-B6F0-E13E99C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268-A7EB-4BC5-8C28-D9C3714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2E1B-307E-4F74-9FF3-F9B56FF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41FD-7398-41F7-9E8C-318D1F40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45E1-685C-424D-9CDB-220FFD1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BD2B-2409-49C3-81DD-F62B75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048C-8A20-4988-87A1-10D41EF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281-CC89-4729-BD58-1DBA6C2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E6581-B18D-44FA-8BF9-DF77D5DC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5BB5-9288-4DD8-B6F3-7CFA9A7E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DF97-4C46-4AB3-BB17-DBC3C46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00D-B908-41B5-8DFA-25109DB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2D4E-B562-4A7D-8ABD-FDF7E07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8FA8-CF91-4F1F-84A6-635025C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DDE2-B8DE-449D-AC61-45F6399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6C8-3932-4B26-8520-11E4851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0D47-EA7A-4DD8-9A9D-88C49C6C9A55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9CD-18D4-4DAB-8046-D6DC8322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CC5-47CC-4E4C-9788-82B89A66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41BB-7E27-4984-9620-30003AC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Indoor monitoring system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6BDB-98D8-41FD-B67E-9F26E69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Velcherean Raul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0F256-1002-4543-B8EE-A142F9C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Global Positioning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22ADF-CB97-4DA1-A367-60790A88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238" y="1151724"/>
            <a:ext cx="5305425" cy="4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C6EB-A0A7-42EB-8629-E2C38FF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Trilateration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74470-087F-4B7E-BF34-47DE0B8B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50A94-4018-4969-A38A-6505BFA6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DWM1000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72D2F3-B7C4-4C27-8C3E-060C57A3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3085" y="801688"/>
            <a:ext cx="5221730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indoor, sky, wall&#10;&#10;Description automatically generated">
            <a:extLst>
              <a:ext uri="{FF2B5EF4-FFF2-40B4-BE49-F238E27FC236}">
                <a16:creationId xmlns:a16="http://schemas.microsoft.com/office/drawing/2014/main" id="{A869FC58-426B-471B-B0F1-9207CE7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60" y="643467"/>
            <a:ext cx="58718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E0F-6624-4955-9371-7993EC67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54345F-CCF5-4FD3-A90C-5C36968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CBE09C-03F8-47C3-A112-DDB302CE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Indoor monitoring system</vt:lpstr>
      <vt:lpstr>Global Positioning System</vt:lpstr>
      <vt:lpstr>Trilateration</vt:lpstr>
      <vt:lpstr>DWM1000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monitoring system</dc:title>
  <dc:creator>Raul Velcherean</dc:creator>
  <cp:lastModifiedBy>Raul Velcherean</cp:lastModifiedBy>
  <cp:revision>1</cp:revision>
  <dcterms:created xsi:type="dcterms:W3CDTF">2019-06-06T08:18:57Z</dcterms:created>
  <dcterms:modified xsi:type="dcterms:W3CDTF">2019-06-06T08:19:17Z</dcterms:modified>
</cp:coreProperties>
</file>