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3" r:id="rId5"/>
    <p:sldId id="258" r:id="rId6"/>
    <p:sldId id="259" r:id="rId7"/>
    <p:sldId id="264" r:id="rId8"/>
    <p:sldId id="265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5F6BF-1DB8-4BBE-8A21-8FD3AD029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54AA2A-A483-4123-BE49-7F31180F7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ED3AC-5D46-4024-8FBF-0CC3BE848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A0D47-EA7A-4DD8-9A9D-88C49C6C9A55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89C8C-82EF-4392-ADCA-8ABF04257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5279A-863A-4A97-8C48-FF2322CD7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879-6879-45B2-92EC-6179B228F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544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11529-1D28-48C5-995A-7CBBB1A2F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61C1CF-2B8C-4A01-BD28-F3D96DA6E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A1729-7D70-488F-B611-0A1EA0B50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A0D47-EA7A-4DD8-9A9D-88C49C6C9A55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4C521-11D1-4F74-9A16-E0B302D8B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7C4FE-FBF7-438C-92D7-E1E9F285B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879-6879-45B2-92EC-6179B228F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97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74C5F8-FAE7-47BF-9D49-2D47EB9361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740160-2141-416B-8880-75300F5A5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EF440-795D-4106-B4C5-E11A70E69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A0D47-EA7A-4DD8-9A9D-88C49C6C9A55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E9EFB-DA66-4319-AE37-A066735FD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2F7A7-0C4B-4AF4-B8E8-D30FFA9A5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879-6879-45B2-92EC-6179B228F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290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08E60-02C7-4FB1-8625-D017DA59D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CD2BD-2224-44A3-804F-E63072392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8CB4B-1B36-4D98-B6BB-A65EBD695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A0D47-EA7A-4DD8-9A9D-88C49C6C9A55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220B1-6DCF-413E-98EF-51CA47D96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342FF-1B65-4E4C-89F6-40AB51896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879-6879-45B2-92EC-6179B228F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274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E66C2-A896-4DA7-BA36-75F8FC29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A2378-9A51-42C2-ADA8-0ED7EC3DF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03376-C40A-4D09-88E0-EA03946E0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A0D47-EA7A-4DD8-9A9D-88C49C6C9A55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D7A52-633C-4ECF-8AD3-2A970476B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37D0A-E966-4494-91C3-C987307C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879-6879-45B2-92EC-6179B228F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617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4DA0A-4610-404F-9E86-7127B565B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1FE07-BA65-4DA5-A078-0C7BFFDC0D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FFBC8C-8CFE-4153-A42B-4ADF83998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024012-79D2-486D-A527-EA8D6F02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A0D47-EA7A-4DD8-9A9D-88C49C6C9A55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5B57C2-6A1B-4B0F-B14F-E861363DC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4ADF1-89C8-484D-AF6A-04ED8CFB2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879-6879-45B2-92EC-6179B228F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904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6EF25-F324-4414-919A-A55153DFF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78CD5-0F7A-41DB-B8AF-BCEB79B66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107006-621E-4665-9922-AAB699147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C5D8A2-93F7-4996-A3C8-7CBDA81B6A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E71C38-1E00-45D5-A2AF-A20140227F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9214F6-4ECB-47EA-80C8-81F0E935A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A0D47-EA7A-4DD8-9A9D-88C49C6C9A55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6292B6-7A5E-48DD-9337-7C3D4EE47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A924A4-44B6-4EE2-AD6A-D21A56D34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879-6879-45B2-92EC-6179B228F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0556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9D8F8-2175-4E61-AE5D-8F1BA9F60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BED7F6-AC86-42E3-82A2-A8E8F5BBF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A0D47-EA7A-4DD8-9A9D-88C49C6C9A55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A04DBB-5148-4BDD-A58A-3B287F78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739BD5-2BE6-41CE-88C4-AE7C7E2C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879-6879-45B2-92EC-6179B228F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362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10623A-4F76-4BE9-B323-B9AC6DBED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A0D47-EA7A-4DD8-9A9D-88C49C6C9A55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8945B8-44B8-45D0-8ACF-84818D94E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FC8250-0743-416B-B6F0-E13E99C94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879-6879-45B2-92EC-6179B228F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4131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A268-A7EB-4BC5-8C28-D9C371451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22E1B-307E-4F74-9FF3-F9B56FF83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4C41FD-7398-41F7-9E8C-318D1F40B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B845E1-685C-424D-9CDB-220FFD141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A0D47-EA7A-4DD8-9A9D-88C49C6C9A55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66BD2B-2409-49C3-81DD-F62B752CD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0048C-8A20-4988-87A1-10D41EF95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879-6879-45B2-92EC-6179B228F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667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2C281-CC89-4729-BD58-1DBA6C24E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5E6581-B18D-44FA-8BF9-DF77D5DC49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A5BB5-9288-4DD8-B6F3-7CFA9A7E4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CADF97-4C46-4AB3-BB17-DBC3C4610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A0D47-EA7A-4DD8-9A9D-88C49C6C9A55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CA00D-B908-41B5-8DFA-25109DB53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22D4E-B562-4A7D-8ABD-FDF7E07DA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879-6879-45B2-92EC-6179B228F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0466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F18FA8-CF91-4F1F-84A6-635025CDE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2DDE2-B8DE-449D-AC61-45F6399FC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746C8-3932-4B26-8520-11E4851788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A0D47-EA7A-4DD8-9A9D-88C49C6C9A55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AB9CD-18D4-4DAB-8046-D6DC8322E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73CC5-47CC-4E4C-9788-82B89A66A7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2D879-6879-45B2-92EC-6179B228F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028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E841BB-7E27-4984-9620-30003AC18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GB" dirty="0"/>
              <a:t>Indoor positioning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036BDB-98D8-41FD-B67E-9F26E69C3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GB" dirty="0"/>
              <a:t>Author: Velcherean Raul</a:t>
            </a:r>
          </a:p>
          <a:p>
            <a:pPr algn="l"/>
            <a:r>
              <a:rPr lang="en-GB" dirty="0"/>
              <a:t>Supervisor: </a:t>
            </a:r>
            <a:r>
              <a:rPr lang="en-GB" dirty="0" err="1"/>
              <a:t>asis.eng</a:t>
            </a:r>
            <a:r>
              <a:rPr lang="en-GB" dirty="0"/>
              <a:t>. </a:t>
            </a:r>
            <a:r>
              <a:rPr lang="en-GB" dirty="0" err="1"/>
              <a:t>Harja</a:t>
            </a:r>
            <a:r>
              <a:rPr lang="en-GB" dirty="0"/>
              <a:t> Gabriel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198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7BE0F-6624-4955-9371-7993EC67D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667" y="2187743"/>
            <a:ext cx="5293449" cy="24825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for your attention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C154345F-CCF5-4FD3-A90C-5C36968B0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3CBE09C-03F8-47C3-A112-DDB302CE6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876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 descr="A picture containing nail&#10;&#10;Description automatically generated">
            <a:extLst>
              <a:ext uri="{FF2B5EF4-FFF2-40B4-BE49-F238E27FC236}">
                <a16:creationId xmlns:a16="http://schemas.microsoft.com/office/drawing/2014/main" id="{4A00413C-514E-4C63-B792-CFFA863DAB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99" b="603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D06BFE-5695-4BDA-A5DE-A91B45932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What is a positioning system?</a:t>
            </a:r>
          </a:p>
        </p:txBody>
      </p:sp>
      <p:cxnSp>
        <p:nvCxnSpPr>
          <p:cNvPr id="17" name="Straight Connector 1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478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20F256-1002-4543-B8EE-A142F9CDE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Global Positioning System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422ADF-CB97-4DA1-A367-60790A8844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1238" y="1151724"/>
            <a:ext cx="5305425" cy="453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591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028570-CBA1-4E87-87E5-BB3D06255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400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750A94-4018-4969-A38A-6505BFA63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DWM1000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372D2F3-B7C4-4C27-8C3E-060C57A33B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33085" y="801688"/>
            <a:ext cx="5221730" cy="523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206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4C6EB-A0A7-42EB-8629-E2C38FF4F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Trilateration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A74470-087F-4B7E-BF34-47DE0B8B94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7443" y="961812"/>
            <a:ext cx="5190513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792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3DFB7F-0303-488A-B411-010BF7D87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Single-sided two-way ranging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CEA4E8-B5CC-4E8A-B605-2C9BE7D97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5514" y="1675227"/>
            <a:ext cx="9500971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855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3DFB7F-0303-488A-B411-010BF7D87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Single-sided two-way ranging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A612C641-74DC-433E-A1FA-4D2A8CF4D8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7057" y="1409299"/>
            <a:ext cx="4136157" cy="1193942"/>
          </a:xfrm>
          <a:prstGeom prst="rect">
            <a:avLst/>
          </a:prstGeom>
        </p:spPr>
      </p:pic>
      <p:pic>
        <p:nvPicPr>
          <p:cNvPr id="18" name="Content Placeholder 3">
            <a:extLst>
              <a:ext uri="{FF2B5EF4-FFF2-40B4-BE49-F238E27FC236}">
                <a16:creationId xmlns:a16="http://schemas.microsoft.com/office/drawing/2014/main" id="{73CEA4E8-B5CC-4E8A-B605-2C9BE7D97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4476" y="2820128"/>
            <a:ext cx="6063048" cy="280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148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5B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 descr="A picture containing indoor, sky, wall&#10;&#10;Description automatically generated">
            <a:extLst>
              <a:ext uri="{FF2B5EF4-FFF2-40B4-BE49-F238E27FC236}">
                <a16:creationId xmlns:a16="http://schemas.microsoft.com/office/drawing/2014/main" id="{A869FC58-426B-471B-B0F1-9207CE7F58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0060" y="643467"/>
            <a:ext cx="587187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872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37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Indoor positioning system</vt:lpstr>
      <vt:lpstr>What is a positioning system?</vt:lpstr>
      <vt:lpstr>Global Positioning System</vt:lpstr>
      <vt:lpstr>PowerPoint Presentation</vt:lpstr>
      <vt:lpstr>DWM1000</vt:lpstr>
      <vt:lpstr>Trilateration</vt:lpstr>
      <vt:lpstr>Single-sided two-way ranging</vt:lpstr>
      <vt:lpstr>Single-sided two-way ranging</vt:lpstr>
      <vt:lpstr>PowerPoint Presentation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Indoor positioning system</dc:title>
  <dc:creator>Raul Velcherean</dc:creator>
  <cp:lastModifiedBy>Raul Velcherean</cp:lastModifiedBy>
  <cp:revision>2</cp:revision>
  <dcterms:created xsi:type="dcterms:W3CDTF">2019-07-15T15:37:24Z</dcterms:created>
  <dcterms:modified xsi:type="dcterms:W3CDTF">2019-07-15T15:47:52Z</dcterms:modified>
</cp:coreProperties>
</file>