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Catamaran"/>
      <p:regular r:id="rId21"/>
      <p:bold r:id="rId22"/>
    </p:embeddedFont>
    <p:embeddedFont>
      <p:font typeface="Catamaran Light"/>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Catamaran-bold.fntdata"/><Relationship Id="rId10" Type="http://schemas.openxmlformats.org/officeDocument/2006/relationships/slide" Target="slides/slide6.xml"/><Relationship Id="rId21" Type="http://schemas.openxmlformats.org/officeDocument/2006/relationships/font" Target="fonts/Catamaran-regular.fntdata"/><Relationship Id="rId13" Type="http://schemas.openxmlformats.org/officeDocument/2006/relationships/slide" Target="slides/slide9.xml"/><Relationship Id="rId24" Type="http://schemas.openxmlformats.org/officeDocument/2006/relationships/font" Target="fonts/CatamaranLight-bold.fntdata"/><Relationship Id="rId12" Type="http://schemas.openxmlformats.org/officeDocument/2006/relationships/slide" Target="slides/slide8.xml"/><Relationship Id="rId23" Type="http://schemas.openxmlformats.org/officeDocument/2006/relationships/font" Target="fonts/CatamaranLigh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110d09b809b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110d09b809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110d09b809b_0_1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110d09b809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110d09b809b_0_1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110d09b809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110d09b809b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110d09b809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10d09b809b_0_1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10d09b809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110d09b809b_0_1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110d09b809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110d09b809b_0_1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110d09b809b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110d09b809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110d09b80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110d09b809b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110d09b809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110d09b809b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110d09b809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110d09b809b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110d09b809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110d09b809b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110d09b809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10d09b809b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10d09b809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110d09b809b_0_1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110d09b809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110d09b809b_0_1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110d09b809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855300" y="1115325"/>
            <a:ext cx="7433400" cy="1350600"/>
          </a:xfrm>
          <a:prstGeom prst="rect">
            <a:avLst/>
          </a:prstGeom>
        </p:spPr>
        <p:txBody>
          <a:bodyPr anchorCtr="0" anchor="b"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grpSp>
        <p:nvGrpSpPr>
          <p:cNvPr id="11" name="Google Shape;11;p2"/>
          <p:cNvGrpSpPr/>
          <p:nvPr/>
        </p:nvGrpSpPr>
        <p:grpSpPr>
          <a:xfrm>
            <a:off x="0" y="2396973"/>
            <a:ext cx="9144000" cy="2463363"/>
            <a:chOff x="0" y="1786473"/>
            <a:chExt cx="9144000" cy="2463363"/>
          </a:xfrm>
        </p:grpSpPr>
        <p:sp>
          <p:nvSpPr>
            <p:cNvPr id="12" name="Google Shape;12;p2"/>
            <p:cNvSpPr/>
            <p:nvPr/>
          </p:nvSpPr>
          <p:spPr>
            <a:xfrm>
              <a:off x="387953" y="3203434"/>
              <a:ext cx="1506902" cy="1046402"/>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455961" y="3203339"/>
              <a:ext cx="1387697" cy="1027233"/>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464296" y="3203434"/>
              <a:ext cx="852487" cy="485578"/>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1894904" y="2489983"/>
              <a:ext cx="963930" cy="713456"/>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1316783" y="2071853"/>
              <a:ext cx="1372123" cy="1131588"/>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2688907" y="3203434"/>
              <a:ext cx="785813" cy="342887"/>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6347555" y="3203434"/>
              <a:ext cx="987313" cy="485530"/>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4433316" y="3203434"/>
              <a:ext cx="1359026" cy="913651"/>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3474719" y="2357234"/>
              <a:ext cx="958596" cy="846206"/>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2"/>
            <p:cNvSpPr/>
            <p:nvPr/>
          </p:nvSpPr>
          <p:spPr>
            <a:xfrm>
              <a:off x="5792342" y="2975558"/>
              <a:ext cx="530066" cy="227878"/>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2"/>
            <p:cNvSpPr/>
            <p:nvPr/>
          </p:nvSpPr>
          <p:spPr>
            <a:xfrm>
              <a:off x="0" y="2737741"/>
              <a:ext cx="464201" cy="465648"/>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2"/>
            <p:cNvSpPr/>
            <p:nvPr/>
          </p:nvSpPr>
          <p:spPr>
            <a:xfrm>
              <a:off x="8765190" y="3203434"/>
              <a:ext cx="378809" cy="485483"/>
            </a:xfrm>
            <a:custGeom>
              <a:rect b="b" l="l" r="r" t="t"/>
              <a:pathLst>
                <a:path extrusionOk="0" h="647310" w="505079">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1894904" y="2489983"/>
              <a:ext cx="794003" cy="713456"/>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5288756" y="3203434"/>
              <a:ext cx="940450" cy="428073"/>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8514492" y="2394856"/>
              <a:ext cx="629507" cy="808583"/>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3876675" y="2014492"/>
              <a:ext cx="1398460" cy="1189045"/>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0" y="2918101"/>
              <a:ext cx="387952" cy="285382"/>
            </a:xfrm>
            <a:custGeom>
              <a:rect b="b" l="l" r="r" t="t"/>
              <a:pathLst>
                <a:path extrusionOk="0" h="380509" w="517270">
                  <a:moveTo>
                    <a:pt x="0" y="0"/>
                  </a:moveTo>
                  <a:lnTo>
                    <a:pt x="0" y="380510"/>
                  </a:lnTo>
                  <a:lnTo>
                    <a:pt x="517271" y="380510"/>
                  </a:lnTo>
                  <a:cubicBezTo>
                    <a:pt x="385445" y="159053"/>
                    <a:pt x="226378" y="1142"/>
                    <a:pt x="0" y="0"/>
                  </a:cubicBezTo>
                  <a:close/>
                </a:path>
              </a:pathLst>
            </a:custGeom>
            <a:solidFill>
              <a:srgbClr val="029E8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6229207" y="2252166"/>
              <a:ext cx="1366075" cy="951274"/>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7343679" y="1786473"/>
              <a:ext cx="1421463" cy="1416970"/>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6229350" y="3129663"/>
              <a:ext cx="93202" cy="73771"/>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7595330" y="3203434"/>
              <a:ext cx="919163" cy="285382"/>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2"/>
            <p:cNvSpPr/>
            <p:nvPr/>
          </p:nvSpPr>
          <p:spPr>
            <a:xfrm>
              <a:off x="2858547" y="3202435"/>
              <a:ext cx="1012412" cy="474733"/>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2"/>
            <p:cNvSpPr/>
            <p:nvPr/>
          </p:nvSpPr>
          <p:spPr>
            <a:xfrm>
              <a:off x="0" y="1968308"/>
              <a:ext cx="9144000" cy="2220131"/>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5" name="Google Shape;35;p2"/>
          <p:cNvGrpSpPr/>
          <p:nvPr/>
        </p:nvGrpSpPr>
        <p:grpSpPr>
          <a:xfrm>
            <a:off x="135815" y="2828480"/>
            <a:ext cx="8869535" cy="2073345"/>
            <a:chOff x="135815" y="2828480"/>
            <a:chExt cx="8869535" cy="2073345"/>
          </a:xfrm>
        </p:grpSpPr>
        <p:sp>
          <p:nvSpPr>
            <p:cNvPr id="36" name="Google Shape;36;p2"/>
            <p:cNvSpPr/>
            <p:nvPr/>
          </p:nvSpPr>
          <p:spPr>
            <a:xfrm>
              <a:off x="2005925" y="3956525"/>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320790" y="4086477"/>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102225" y="4326630"/>
              <a:ext cx="124800" cy="124800"/>
            </a:xfrm>
            <a:prstGeom prst="donut">
              <a:avLst>
                <a:gd fmla="val 13795"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68650" y="4401625"/>
              <a:ext cx="96300" cy="96300"/>
            </a:xfrm>
            <a:prstGeom prst="donut">
              <a:avLst>
                <a:gd fmla="val 2206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719290" y="442067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777500" y="4589780"/>
              <a:ext cx="124800" cy="124800"/>
            </a:xfrm>
            <a:prstGeom prst="donut">
              <a:avLst>
                <a:gd fmla="val 13795"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6258675" y="423032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669290" y="4656377"/>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015700" y="3350030"/>
              <a:ext cx="124800" cy="124800"/>
            </a:xfrm>
            <a:prstGeom prst="donut">
              <a:avLst>
                <a:gd fmla="val 1379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4283275" y="4184350"/>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6085040" y="465637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6570650" y="4497930"/>
              <a:ext cx="124800" cy="124800"/>
            </a:xfrm>
            <a:prstGeom prst="donut">
              <a:avLst>
                <a:gd fmla="val 13795"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225425" y="3253725"/>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5755090" y="4451427"/>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3005325" y="3474830"/>
              <a:ext cx="124800" cy="124800"/>
            </a:xfrm>
            <a:prstGeom prst="donut">
              <a:avLst>
                <a:gd fmla="val 1379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505625" y="4805525"/>
              <a:ext cx="96300" cy="96300"/>
            </a:xfrm>
            <a:prstGeom prst="donut">
              <a:avLst>
                <a:gd fmla="val 220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109815" y="4420677"/>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682275" y="4216080"/>
              <a:ext cx="124800" cy="124800"/>
            </a:xfrm>
            <a:prstGeom prst="donut">
              <a:avLst>
                <a:gd fmla="val 1379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909050" y="4637325"/>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8733490" y="428065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7280975" y="2828480"/>
              <a:ext cx="124800" cy="124800"/>
            </a:xfrm>
            <a:prstGeom prst="donut">
              <a:avLst>
                <a:gd fmla="val 13795"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7446290" y="307295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6143240" y="34166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5363775" y="3474825"/>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8526265" y="473362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135815" y="397557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509690" y="3508127"/>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652" name="Shape 652"/>
        <p:cNvGrpSpPr/>
        <p:nvPr/>
      </p:nvGrpSpPr>
      <p:grpSpPr>
        <a:xfrm>
          <a:off x="0" y="0"/>
          <a:ext cx="0" cy="0"/>
          <a:chOff x="0" y="0"/>
          <a:chExt cx="0" cy="0"/>
        </a:xfrm>
      </p:grpSpPr>
      <p:sp>
        <p:nvSpPr>
          <p:cNvPr id="653" name="Google Shape;653;p11"/>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dk1"/>
            </a:gs>
            <a:gs pos="49000">
              <a:schemeClr val="dk2"/>
            </a:gs>
            <a:gs pos="100000">
              <a:schemeClr val="dk2"/>
            </a:gs>
          </a:gsLst>
          <a:lin ang="5400012" scaled="0"/>
        </a:gradFill>
      </p:bgPr>
    </p:bg>
    <p:spTree>
      <p:nvGrpSpPr>
        <p:cNvPr id="63" name="Shape 63"/>
        <p:cNvGrpSpPr/>
        <p:nvPr/>
      </p:nvGrpSpPr>
      <p:grpSpPr>
        <a:xfrm>
          <a:off x="0" y="0"/>
          <a:ext cx="0" cy="0"/>
          <a:chOff x="0" y="0"/>
          <a:chExt cx="0" cy="0"/>
        </a:xfrm>
      </p:grpSpPr>
      <p:grpSp>
        <p:nvGrpSpPr>
          <p:cNvPr id="64" name="Google Shape;64;p3"/>
          <p:cNvGrpSpPr/>
          <p:nvPr/>
        </p:nvGrpSpPr>
        <p:grpSpPr>
          <a:xfrm>
            <a:off x="0" y="2396973"/>
            <a:ext cx="9144000" cy="2463363"/>
            <a:chOff x="0" y="1786473"/>
            <a:chExt cx="9144000" cy="2463363"/>
          </a:xfrm>
        </p:grpSpPr>
        <p:sp>
          <p:nvSpPr>
            <p:cNvPr id="65" name="Google Shape;65;p3"/>
            <p:cNvSpPr/>
            <p:nvPr/>
          </p:nvSpPr>
          <p:spPr>
            <a:xfrm>
              <a:off x="387953" y="3203434"/>
              <a:ext cx="1506902" cy="1046402"/>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3"/>
            <p:cNvSpPr/>
            <p:nvPr/>
          </p:nvSpPr>
          <p:spPr>
            <a:xfrm>
              <a:off x="455961" y="3203339"/>
              <a:ext cx="1387697" cy="1027233"/>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3"/>
            <p:cNvSpPr/>
            <p:nvPr/>
          </p:nvSpPr>
          <p:spPr>
            <a:xfrm>
              <a:off x="464296" y="3203434"/>
              <a:ext cx="852487" cy="485578"/>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3"/>
            <p:cNvSpPr/>
            <p:nvPr/>
          </p:nvSpPr>
          <p:spPr>
            <a:xfrm>
              <a:off x="1894904" y="2489983"/>
              <a:ext cx="963930" cy="713456"/>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3"/>
            <p:cNvSpPr/>
            <p:nvPr/>
          </p:nvSpPr>
          <p:spPr>
            <a:xfrm>
              <a:off x="1316783" y="2071853"/>
              <a:ext cx="1372123" cy="1131588"/>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3"/>
            <p:cNvSpPr/>
            <p:nvPr/>
          </p:nvSpPr>
          <p:spPr>
            <a:xfrm>
              <a:off x="2688907" y="3203434"/>
              <a:ext cx="785813" cy="342887"/>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3"/>
            <p:cNvSpPr/>
            <p:nvPr/>
          </p:nvSpPr>
          <p:spPr>
            <a:xfrm>
              <a:off x="6347555" y="3203434"/>
              <a:ext cx="987313" cy="485530"/>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3"/>
            <p:cNvSpPr/>
            <p:nvPr/>
          </p:nvSpPr>
          <p:spPr>
            <a:xfrm>
              <a:off x="4433316" y="3203434"/>
              <a:ext cx="1359026" cy="913651"/>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3"/>
            <p:cNvSpPr/>
            <p:nvPr/>
          </p:nvSpPr>
          <p:spPr>
            <a:xfrm>
              <a:off x="3474719" y="2357234"/>
              <a:ext cx="958596" cy="846206"/>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3"/>
            <p:cNvSpPr/>
            <p:nvPr/>
          </p:nvSpPr>
          <p:spPr>
            <a:xfrm>
              <a:off x="5792342" y="2975558"/>
              <a:ext cx="530066" cy="227878"/>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3"/>
            <p:cNvSpPr/>
            <p:nvPr/>
          </p:nvSpPr>
          <p:spPr>
            <a:xfrm>
              <a:off x="0" y="2737741"/>
              <a:ext cx="464201" cy="465648"/>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3"/>
            <p:cNvSpPr/>
            <p:nvPr/>
          </p:nvSpPr>
          <p:spPr>
            <a:xfrm>
              <a:off x="8765190" y="3203434"/>
              <a:ext cx="378809" cy="485483"/>
            </a:xfrm>
            <a:custGeom>
              <a:rect b="b" l="l" r="r" t="t"/>
              <a:pathLst>
                <a:path extrusionOk="0" h="647310" w="505079">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3"/>
            <p:cNvSpPr/>
            <p:nvPr/>
          </p:nvSpPr>
          <p:spPr>
            <a:xfrm>
              <a:off x="1894904" y="2489983"/>
              <a:ext cx="794003" cy="713456"/>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3"/>
            <p:cNvSpPr/>
            <p:nvPr/>
          </p:nvSpPr>
          <p:spPr>
            <a:xfrm>
              <a:off x="5288756" y="3203434"/>
              <a:ext cx="940450" cy="428073"/>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3"/>
            <p:cNvSpPr/>
            <p:nvPr/>
          </p:nvSpPr>
          <p:spPr>
            <a:xfrm>
              <a:off x="8514492" y="2394856"/>
              <a:ext cx="629507" cy="808583"/>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3"/>
            <p:cNvSpPr/>
            <p:nvPr/>
          </p:nvSpPr>
          <p:spPr>
            <a:xfrm>
              <a:off x="3876675" y="2014492"/>
              <a:ext cx="1398460" cy="1189045"/>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3"/>
            <p:cNvSpPr/>
            <p:nvPr/>
          </p:nvSpPr>
          <p:spPr>
            <a:xfrm>
              <a:off x="0" y="2918101"/>
              <a:ext cx="387952" cy="285382"/>
            </a:xfrm>
            <a:custGeom>
              <a:rect b="b" l="l" r="r" t="t"/>
              <a:pathLst>
                <a:path extrusionOk="0" h="380509" w="517270">
                  <a:moveTo>
                    <a:pt x="0" y="0"/>
                  </a:moveTo>
                  <a:lnTo>
                    <a:pt x="0" y="380510"/>
                  </a:lnTo>
                  <a:lnTo>
                    <a:pt x="517271" y="380510"/>
                  </a:lnTo>
                  <a:cubicBezTo>
                    <a:pt x="385445" y="159053"/>
                    <a:pt x="226378" y="1142"/>
                    <a:pt x="0" y="0"/>
                  </a:cubicBezTo>
                  <a:close/>
                </a:path>
              </a:pathLst>
            </a:custGeom>
            <a:solidFill>
              <a:srgbClr val="029E8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3"/>
            <p:cNvSpPr/>
            <p:nvPr/>
          </p:nvSpPr>
          <p:spPr>
            <a:xfrm>
              <a:off x="6229207" y="2252166"/>
              <a:ext cx="1366075" cy="951274"/>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3"/>
            <p:cNvSpPr/>
            <p:nvPr/>
          </p:nvSpPr>
          <p:spPr>
            <a:xfrm>
              <a:off x="7343679" y="1786473"/>
              <a:ext cx="1421463" cy="1416970"/>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3"/>
            <p:cNvSpPr/>
            <p:nvPr/>
          </p:nvSpPr>
          <p:spPr>
            <a:xfrm>
              <a:off x="6229350" y="3129663"/>
              <a:ext cx="93202" cy="73771"/>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3"/>
            <p:cNvSpPr/>
            <p:nvPr/>
          </p:nvSpPr>
          <p:spPr>
            <a:xfrm>
              <a:off x="7595330" y="3203434"/>
              <a:ext cx="919163" cy="285382"/>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3"/>
            <p:cNvSpPr/>
            <p:nvPr/>
          </p:nvSpPr>
          <p:spPr>
            <a:xfrm>
              <a:off x="2858547" y="3202435"/>
              <a:ext cx="1012412" cy="474733"/>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3"/>
            <p:cNvSpPr/>
            <p:nvPr/>
          </p:nvSpPr>
          <p:spPr>
            <a:xfrm>
              <a:off x="0" y="1968308"/>
              <a:ext cx="9144000" cy="2220131"/>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8" name="Google Shape;88;p3"/>
          <p:cNvSpPr txBox="1"/>
          <p:nvPr>
            <p:ph type="ctrTitle"/>
          </p:nvPr>
        </p:nvSpPr>
        <p:spPr>
          <a:xfrm>
            <a:off x="855300" y="1114800"/>
            <a:ext cx="7433400" cy="1018800"/>
          </a:xfrm>
          <a:prstGeom prst="rect">
            <a:avLst/>
          </a:prstGeom>
        </p:spPr>
        <p:txBody>
          <a:bodyPr anchorCtr="0" anchor="b" bIns="0" lIns="0" spcFirstLastPara="1" rIns="0" wrap="square" tIns="0">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89" name="Google Shape;89;p3"/>
          <p:cNvSpPr txBox="1"/>
          <p:nvPr>
            <p:ph idx="1" type="subTitle"/>
          </p:nvPr>
        </p:nvSpPr>
        <p:spPr>
          <a:xfrm>
            <a:off x="855300" y="2117602"/>
            <a:ext cx="7433400" cy="355500"/>
          </a:xfrm>
          <a:prstGeom prst="rect">
            <a:avLst/>
          </a:prstGeom>
        </p:spPr>
        <p:txBody>
          <a:bodyPr anchorCtr="0" anchor="t" bIns="0" lIns="0" spcFirstLastPara="1" rIns="0" wrap="square" tIns="0">
            <a:noAutofit/>
          </a:bodyPr>
          <a:lstStyle>
            <a:lvl1pPr lvl="0" rtl="0" algn="ctr">
              <a:spcBef>
                <a:spcPts val="0"/>
              </a:spcBef>
              <a:spcAft>
                <a:spcPts val="0"/>
              </a:spcAft>
              <a:buClr>
                <a:schemeClr val="lt2"/>
              </a:buClr>
              <a:buSzPts val="2000"/>
              <a:buNone/>
              <a:defRPr sz="2000">
                <a:solidFill>
                  <a:schemeClr val="lt2"/>
                </a:solidFill>
              </a:defRPr>
            </a:lvl1pPr>
            <a:lvl2pPr lvl="1" rtl="0" algn="ctr">
              <a:spcBef>
                <a:spcPts val="800"/>
              </a:spcBef>
              <a:spcAft>
                <a:spcPts val="0"/>
              </a:spcAft>
              <a:buClr>
                <a:schemeClr val="lt2"/>
              </a:buClr>
              <a:buSzPts val="2000"/>
              <a:buNone/>
              <a:defRPr sz="2000">
                <a:solidFill>
                  <a:schemeClr val="lt2"/>
                </a:solidFill>
              </a:defRPr>
            </a:lvl2pPr>
            <a:lvl3pPr lvl="2" rtl="0" algn="ctr">
              <a:spcBef>
                <a:spcPts val="800"/>
              </a:spcBef>
              <a:spcAft>
                <a:spcPts val="0"/>
              </a:spcAft>
              <a:buClr>
                <a:schemeClr val="lt2"/>
              </a:buClr>
              <a:buSzPts val="2000"/>
              <a:buNone/>
              <a:defRPr sz="2000">
                <a:solidFill>
                  <a:schemeClr val="lt2"/>
                </a:solidFill>
              </a:defRPr>
            </a:lvl3pPr>
            <a:lvl4pPr lvl="3" rtl="0" algn="ctr">
              <a:spcBef>
                <a:spcPts val="800"/>
              </a:spcBef>
              <a:spcAft>
                <a:spcPts val="0"/>
              </a:spcAft>
              <a:buClr>
                <a:schemeClr val="lt2"/>
              </a:buClr>
              <a:buSzPts val="2000"/>
              <a:buNone/>
              <a:defRPr sz="2000">
                <a:solidFill>
                  <a:schemeClr val="lt2"/>
                </a:solidFill>
              </a:defRPr>
            </a:lvl4pPr>
            <a:lvl5pPr lvl="4" rtl="0" algn="ctr">
              <a:spcBef>
                <a:spcPts val="800"/>
              </a:spcBef>
              <a:spcAft>
                <a:spcPts val="0"/>
              </a:spcAft>
              <a:buClr>
                <a:schemeClr val="lt2"/>
              </a:buClr>
              <a:buSzPts val="2000"/>
              <a:buNone/>
              <a:defRPr sz="2000">
                <a:solidFill>
                  <a:schemeClr val="lt2"/>
                </a:solidFill>
              </a:defRPr>
            </a:lvl5pPr>
            <a:lvl6pPr lvl="5" rtl="0" algn="ctr">
              <a:spcBef>
                <a:spcPts val="800"/>
              </a:spcBef>
              <a:spcAft>
                <a:spcPts val="0"/>
              </a:spcAft>
              <a:buClr>
                <a:schemeClr val="lt2"/>
              </a:buClr>
              <a:buSzPts val="2000"/>
              <a:buNone/>
              <a:defRPr sz="2000">
                <a:solidFill>
                  <a:schemeClr val="lt2"/>
                </a:solidFill>
              </a:defRPr>
            </a:lvl6pPr>
            <a:lvl7pPr lvl="6" rtl="0" algn="ctr">
              <a:spcBef>
                <a:spcPts val="800"/>
              </a:spcBef>
              <a:spcAft>
                <a:spcPts val="0"/>
              </a:spcAft>
              <a:buClr>
                <a:schemeClr val="lt2"/>
              </a:buClr>
              <a:buSzPts val="2000"/>
              <a:buNone/>
              <a:defRPr sz="2000">
                <a:solidFill>
                  <a:schemeClr val="lt2"/>
                </a:solidFill>
              </a:defRPr>
            </a:lvl7pPr>
            <a:lvl8pPr lvl="7" rtl="0" algn="ctr">
              <a:spcBef>
                <a:spcPts val="800"/>
              </a:spcBef>
              <a:spcAft>
                <a:spcPts val="0"/>
              </a:spcAft>
              <a:buClr>
                <a:schemeClr val="lt2"/>
              </a:buClr>
              <a:buSzPts val="2000"/>
              <a:buNone/>
              <a:defRPr sz="2000">
                <a:solidFill>
                  <a:schemeClr val="lt2"/>
                </a:solidFill>
              </a:defRPr>
            </a:lvl8pPr>
            <a:lvl9pPr lvl="8" rtl="0" algn="ctr">
              <a:spcBef>
                <a:spcPts val="800"/>
              </a:spcBef>
              <a:spcAft>
                <a:spcPts val="800"/>
              </a:spcAft>
              <a:buClr>
                <a:schemeClr val="lt2"/>
              </a:buClr>
              <a:buSzPts val="2000"/>
              <a:buNone/>
              <a:defRPr sz="2000">
                <a:solidFill>
                  <a:schemeClr val="lt2"/>
                </a:solidFill>
              </a:defRPr>
            </a:lvl9pPr>
          </a:lstStyle>
          <a:p/>
        </p:txBody>
      </p:sp>
      <p:grpSp>
        <p:nvGrpSpPr>
          <p:cNvPr id="90" name="Google Shape;90;p3"/>
          <p:cNvGrpSpPr/>
          <p:nvPr/>
        </p:nvGrpSpPr>
        <p:grpSpPr>
          <a:xfrm>
            <a:off x="135815" y="2828480"/>
            <a:ext cx="8869535" cy="2073345"/>
            <a:chOff x="135815" y="2828480"/>
            <a:chExt cx="8869535" cy="2073345"/>
          </a:xfrm>
        </p:grpSpPr>
        <p:sp>
          <p:nvSpPr>
            <p:cNvPr id="91" name="Google Shape;91;p3"/>
            <p:cNvSpPr/>
            <p:nvPr/>
          </p:nvSpPr>
          <p:spPr>
            <a:xfrm>
              <a:off x="2005925" y="3956525"/>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320790" y="4086477"/>
              <a:ext cx="58200" cy="58200"/>
            </a:xfrm>
            <a:prstGeom prst="ellipse">
              <a:avLst/>
            </a:prstGeom>
            <a:solidFill>
              <a:srgbClr val="BEF1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2102225" y="4326630"/>
              <a:ext cx="124800" cy="124800"/>
            </a:xfrm>
            <a:prstGeom prst="donut">
              <a:avLst>
                <a:gd fmla="val 13795" name="adj"/>
              </a:avLst>
            </a:prstGeom>
            <a:solidFill>
              <a:srgbClr val="FFD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268650" y="4401625"/>
              <a:ext cx="96300" cy="96300"/>
            </a:xfrm>
            <a:prstGeom prst="donut">
              <a:avLst>
                <a:gd fmla="val 22068" name="adj"/>
              </a:avLst>
            </a:prstGeom>
            <a:solidFill>
              <a:srgbClr val="BEF1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2719290" y="442067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2777500" y="4589780"/>
              <a:ext cx="124800" cy="124800"/>
            </a:xfrm>
            <a:prstGeom prst="donut">
              <a:avLst>
                <a:gd fmla="val 13795"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6258675" y="423032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1669290" y="4656377"/>
              <a:ext cx="58200" cy="58200"/>
            </a:xfrm>
            <a:prstGeom prst="ellipse">
              <a:avLst/>
            </a:prstGeom>
            <a:solidFill>
              <a:srgbClr val="17A8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1015700" y="3350030"/>
              <a:ext cx="124800" cy="124800"/>
            </a:xfrm>
            <a:prstGeom prst="donut">
              <a:avLst>
                <a:gd fmla="val 1379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4283275" y="4184350"/>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6085040" y="4656377"/>
              <a:ext cx="58200" cy="58200"/>
            </a:xfrm>
            <a:prstGeom prst="ellipse">
              <a:avLst/>
            </a:prstGeom>
            <a:solidFill>
              <a:srgbClr val="FFD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6570650" y="4497930"/>
              <a:ext cx="124800" cy="124800"/>
            </a:xfrm>
            <a:prstGeom prst="donut">
              <a:avLst>
                <a:gd fmla="val 13795" name="adj"/>
              </a:avLst>
            </a:prstGeom>
            <a:solidFill>
              <a:srgbClr val="17A8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3225425" y="3253725"/>
              <a:ext cx="96300" cy="96300"/>
            </a:xfrm>
            <a:prstGeom prst="donut">
              <a:avLst>
                <a:gd fmla="val 22068" name="adj"/>
              </a:avLst>
            </a:prstGeom>
            <a:solidFill>
              <a:srgbClr val="17A8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5755090" y="4451427"/>
              <a:ext cx="58200" cy="58200"/>
            </a:xfrm>
            <a:prstGeom prst="ellipse">
              <a:avLst/>
            </a:prstGeom>
            <a:solidFill>
              <a:srgbClr val="BEF1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3005325" y="3474830"/>
              <a:ext cx="124800" cy="124800"/>
            </a:xfrm>
            <a:prstGeom prst="donut">
              <a:avLst>
                <a:gd fmla="val 13795" name="adj"/>
              </a:avLst>
            </a:prstGeom>
            <a:solidFill>
              <a:srgbClr val="BEF1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5505625" y="4805525"/>
              <a:ext cx="96300" cy="96300"/>
            </a:xfrm>
            <a:prstGeom prst="donut">
              <a:avLst>
                <a:gd fmla="val 220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7109815" y="4420677"/>
              <a:ext cx="58200" cy="58200"/>
            </a:xfrm>
            <a:prstGeom prst="ellipse">
              <a:avLst/>
            </a:prstGeom>
            <a:solidFill>
              <a:srgbClr val="FFD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7682275" y="4216080"/>
              <a:ext cx="124800" cy="124800"/>
            </a:xfrm>
            <a:prstGeom prst="donut">
              <a:avLst>
                <a:gd fmla="val 1379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8909050" y="4637325"/>
              <a:ext cx="96300" cy="96300"/>
            </a:xfrm>
            <a:prstGeom prst="donut">
              <a:avLst>
                <a:gd fmla="val 22068" name="adj"/>
              </a:avLst>
            </a:prstGeom>
            <a:solidFill>
              <a:srgbClr val="17A8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8733490" y="4280652"/>
              <a:ext cx="58200" cy="58200"/>
            </a:xfrm>
            <a:prstGeom prst="ellipse">
              <a:avLst/>
            </a:prstGeom>
            <a:solidFill>
              <a:srgbClr val="BEF1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7280975" y="2828480"/>
              <a:ext cx="124800" cy="124800"/>
            </a:xfrm>
            <a:prstGeom prst="donut">
              <a:avLst>
                <a:gd fmla="val 13795" name="adj"/>
              </a:avLst>
            </a:prstGeom>
            <a:solidFill>
              <a:srgbClr val="FFD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7446290" y="3072952"/>
              <a:ext cx="58200" cy="58200"/>
            </a:xfrm>
            <a:prstGeom prst="ellipse">
              <a:avLst/>
            </a:prstGeom>
            <a:solidFill>
              <a:srgbClr val="BEF1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6143240" y="34166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5363775" y="3474825"/>
              <a:ext cx="96300" cy="96300"/>
            </a:xfrm>
            <a:prstGeom prst="donut">
              <a:avLst>
                <a:gd fmla="val 22068" name="adj"/>
              </a:avLst>
            </a:prstGeom>
            <a:solidFill>
              <a:srgbClr val="FFD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8526265" y="4733627"/>
              <a:ext cx="58200" cy="58200"/>
            </a:xfrm>
            <a:prstGeom prst="ellipse">
              <a:avLst/>
            </a:prstGeom>
            <a:solidFill>
              <a:srgbClr val="FFD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135815" y="3975577"/>
              <a:ext cx="58200" cy="58200"/>
            </a:xfrm>
            <a:prstGeom prst="ellipse">
              <a:avLst/>
            </a:prstGeom>
            <a:solidFill>
              <a:srgbClr val="FFD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509690" y="3508127"/>
              <a:ext cx="58200" cy="58200"/>
            </a:xfrm>
            <a:prstGeom prst="ellipse">
              <a:avLst/>
            </a:prstGeom>
            <a:solidFill>
              <a:srgbClr val="FFD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18" name="Shape 118"/>
        <p:cNvGrpSpPr/>
        <p:nvPr/>
      </p:nvGrpSpPr>
      <p:grpSpPr>
        <a:xfrm>
          <a:off x="0" y="0"/>
          <a:ext cx="0" cy="0"/>
          <a:chOff x="0" y="0"/>
          <a:chExt cx="0" cy="0"/>
        </a:xfrm>
      </p:grpSpPr>
      <p:sp>
        <p:nvSpPr>
          <p:cNvPr id="119" name="Google Shape;119;p4"/>
          <p:cNvSpPr txBox="1"/>
          <p:nvPr>
            <p:ph idx="1" type="body"/>
          </p:nvPr>
        </p:nvSpPr>
        <p:spPr>
          <a:xfrm>
            <a:off x="1241875" y="1933200"/>
            <a:ext cx="6660300" cy="2480700"/>
          </a:xfrm>
          <a:prstGeom prst="rect">
            <a:avLst/>
          </a:prstGeom>
        </p:spPr>
        <p:txBody>
          <a:bodyPr anchorCtr="0" anchor="t" bIns="0" lIns="0" spcFirstLastPara="1" rIns="0" wrap="square" tIns="0">
            <a:noAutofit/>
          </a:bodyPr>
          <a:lstStyle>
            <a:lvl1pPr indent="-419100" lvl="0" marL="457200" rtl="0" algn="ctr">
              <a:spcBef>
                <a:spcPts val="0"/>
              </a:spcBef>
              <a:spcAft>
                <a:spcPts val="0"/>
              </a:spcAft>
              <a:buSzPts val="3000"/>
              <a:buChar char="▹"/>
              <a:defRPr sz="3000"/>
            </a:lvl1pPr>
            <a:lvl2pPr indent="-419100" lvl="1" marL="914400" rtl="0" algn="ctr">
              <a:spcBef>
                <a:spcPts val="800"/>
              </a:spcBef>
              <a:spcAft>
                <a:spcPts val="0"/>
              </a:spcAft>
              <a:buSzPts val="3000"/>
              <a:buChar char="▸"/>
              <a:defRPr sz="3000"/>
            </a:lvl2pPr>
            <a:lvl3pPr indent="-419100" lvl="2" marL="1371600" rtl="0" algn="ctr">
              <a:spcBef>
                <a:spcPts val="800"/>
              </a:spcBef>
              <a:spcAft>
                <a:spcPts val="0"/>
              </a:spcAft>
              <a:buSzPts val="3000"/>
              <a:buChar char="■"/>
              <a:defRPr sz="3000"/>
            </a:lvl3pPr>
            <a:lvl4pPr indent="-419100" lvl="3" marL="1828800" rtl="0" algn="ctr">
              <a:spcBef>
                <a:spcPts val="800"/>
              </a:spcBef>
              <a:spcAft>
                <a:spcPts val="0"/>
              </a:spcAft>
              <a:buSzPts val="3000"/>
              <a:buChar char="●"/>
              <a:defRPr sz="3000"/>
            </a:lvl4pPr>
            <a:lvl5pPr indent="-419100" lvl="4" marL="2286000" rtl="0" algn="ctr">
              <a:spcBef>
                <a:spcPts val="800"/>
              </a:spcBef>
              <a:spcAft>
                <a:spcPts val="0"/>
              </a:spcAft>
              <a:buSzPts val="3000"/>
              <a:buChar char="○"/>
              <a:defRPr sz="3000"/>
            </a:lvl5pPr>
            <a:lvl6pPr indent="-419100" lvl="5" marL="2743200" rtl="0" algn="ctr">
              <a:spcBef>
                <a:spcPts val="800"/>
              </a:spcBef>
              <a:spcAft>
                <a:spcPts val="0"/>
              </a:spcAft>
              <a:buSzPts val="3000"/>
              <a:buChar char="■"/>
              <a:defRPr sz="3000"/>
            </a:lvl6pPr>
            <a:lvl7pPr indent="-419100" lvl="6" marL="3200400" rtl="0" algn="ctr">
              <a:spcBef>
                <a:spcPts val="800"/>
              </a:spcBef>
              <a:spcAft>
                <a:spcPts val="0"/>
              </a:spcAft>
              <a:buSzPts val="3000"/>
              <a:buChar char="●"/>
              <a:defRPr sz="3000"/>
            </a:lvl7pPr>
            <a:lvl8pPr indent="-419100" lvl="7" marL="3657600" rtl="0" algn="ctr">
              <a:spcBef>
                <a:spcPts val="800"/>
              </a:spcBef>
              <a:spcAft>
                <a:spcPts val="0"/>
              </a:spcAft>
              <a:buSzPts val="3000"/>
              <a:buChar char="○"/>
              <a:defRPr sz="3000"/>
            </a:lvl8pPr>
            <a:lvl9pPr indent="-419100" lvl="8" marL="4114800" rtl="0" algn="ctr">
              <a:spcBef>
                <a:spcPts val="800"/>
              </a:spcBef>
              <a:spcAft>
                <a:spcPts val="800"/>
              </a:spcAft>
              <a:buSzPts val="3000"/>
              <a:buChar char="■"/>
              <a:defRPr sz="3000"/>
            </a:lvl9pPr>
          </a:lstStyle>
          <a:p/>
        </p:txBody>
      </p:sp>
      <p:sp>
        <p:nvSpPr>
          <p:cNvPr id="120" name="Google Shape;120;p4"/>
          <p:cNvSpPr txBox="1"/>
          <p:nvPr/>
        </p:nvSpPr>
        <p:spPr>
          <a:xfrm>
            <a:off x="3593400" y="1086169"/>
            <a:ext cx="19572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600">
                <a:solidFill>
                  <a:schemeClr val="accent2"/>
                </a:solidFill>
                <a:latin typeface="Catamaran"/>
                <a:ea typeface="Catamaran"/>
                <a:cs typeface="Catamaran"/>
                <a:sym typeface="Catamaran"/>
              </a:rPr>
              <a:t>“</a:t>
            </a:r>
            <a:endParaRPr sz="9600">
              <a:solidFill>
                <a:schemeClr val="accent2"/>
              </a:solidFill>
              <a:latin typeface="Catamaran"/>
              <a:ea typeface="Catamaran"/>
              <a:cs typeface="Catamaran"/>
              <a:sym typeface="Catamaran"/>
            </a:endParaRPr>
          </a:p>
        </p:txBody>
      </p:sp>
      <p:sp>
        <p:nvSpPr>
          <p:cNvPr id="121" name="Google Shape;121;p4"/>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22" name="Google Shape;122;p4"/>
          <p:cNvGrpSpPr/>
          <p:nvPr/>
        </p:nvGrpSpPr>
        <p:grpSpPr>
          <a:xfrm>
            <a:off x="218" y="260336"/>
            <a:ext cx="9143345" cy="1231682"/>
            <a:chOff x="218" y="898161"/>
            <a:chExt cx="9143345" cy="1231682"/>
          </a:xfrm>
        </p:grpSpPr>
        <p:sp>
          <p:nvSpPr>
            <p:cNvPr id="123" name="Google Shape;123;p4"/>
            <p:cNvSpPr/>
            <p:nvPr/>
          </p:nvSpPr>
          <p:spPr>
            <a:xfrm>
              <a:off x="4567150"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4"/>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4"/>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4"/>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7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4"/>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4"/>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4"/>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4"/>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4"/>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4"/>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4"/>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4"/>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4"/>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4"/>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4"/>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4"/>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4"/>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4"/>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4"/>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4"/>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4"/>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4"/>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4"/>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4"/>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4"/>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4"/>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4"/>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4"/>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4"/>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4"/>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4"/>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F702A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4"/>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4"/>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31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4"/>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4"/>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4"/>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800"/>
                  </a:srgbClr>
                </a:gs>
                <a:gs pos="100000">
                  <a:srgbClr val="FF3E45">
                    <a:alpha val="498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4"/>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4"/>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4"/>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4"/>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62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4"/>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4"/>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4"/>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3333"/>
                  </a:srgbClr>
                </a:gs>
                <a:gs pos="100000">
                  <a:srgbClr val="002FFF">
                    <a:alpha val="58431"/>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4"/>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4"/>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8" name="Google Shape;168;p4"/>
          <p:cNvGrpSpPr/>
          <p:nvPr/>
        </p:nvGrpSpPr>
        <p:grpSpPr>
          <a:xfrm>
            <a:off x="138350" y="260325"/>
            <a:ext cx="8847940" cy="1250750"/>
            <a:chOff x="138350" y="260325"/>
            <a:chExt cx="8847940" cy="1250750"/>
          </a:xfrm>
        </p:grpSpPr>
        <p:sp>
          <p:nvSpPr>
            <p:cNvPr id="169" name="Google Shape;169;p4"/>
            <p:cNvSpPr/>
            <p:nvPr/>
          </p:nvSpPr>
          <p:spPr>
            <a:xfrm>
              <a:off x="1499675" y="1250550"/>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a:off x="26610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a:off x="964725" y="1364875"/>
              <a:ext cx="96300" cy="96300"/>
            </a:xfrm>
            <a:prstGeom prst="donut">
              <a:avLst>
                <a:gd fmla="val 2206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2853765" y="14338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6511800" y="26032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922865" y="385427"/>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a:off x="1669300" y="352130"/>
              <a:ext cx="124800" cy="124800"/>
            </a:xfrm>
            <a:prstGeom prst="donut">
              <a:avLst>
                <a:gd fmla="val 1379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138350" y="36637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p:nvPr/>
          </p:nvSpPr>
          <p:spPr>
            <a:xfrm>
              <a:off x="5813290" y="108617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a:off x="8192200" y="352130"/>
              <a:ext cx="124800" cy="124800"/>
            </a:xfrm>
            <a:prstGeom prst="donut">
              <a:avLst>
                <a:gd fmla="val 13795"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3083050" y="588050"/>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59053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3321725" y="1144805"/>
              <a:ext cx="124800" cy="124800"/>
            </a:xfrm>
            <a:prstGeom prst="donut">
              <a:avLst>
                <a:gd fmla="val 1379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
            <p:cNvSpPr/>
            <p:nvPr/>
          </p:nvSpPr>
          <p:spPr>
            <a:xfrm>
              <a:off x="5550600" y="1250550"/>
              <a:ext cx="96300" cy="96300"/>
            </a:xfrm>
            <a:prstGeom prst="donut">
              <a:avLst>
                <a:gd fmla="val 220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p:nvPr/>
          </p:nvSpPr>
          <p:spPr>
            <a:xfrm>
              <a:off x="7715565" y="1178102"/>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a:off x="7255125" y="462680"/>
              <a:ext cx="124800" cy="124800"/>
            </a:xfrm>
            <a:prstGeom prst="donut">
              <a:avLst>
                <a:gd fmla="val 1379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p:nvPr/>
          </p:nvSpPr>
          <p:spPr>
            <a:xfrm>
              <a:off x="8774600" y="1414775"/>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
            <p:cNvSpPr/>
            <p:nvPr/>
          </p:nvSpPr>
          <p:spPr>
            <a:xfrm>
              <a:off x="89280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p:nvPr/>
          </p:nvSpPr>
          <p:spPr>
            <a:xfrm>
              <a:off x="7494550" y="1350630"/>
              <a:ext cx="124800" cy="124800"/>
            </a:xfrm>
            <a:prstGeom prst="donut">
              <a:avLst>
                <a:gd fmla="val 13795"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a:off x="4147815" y="6071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
            <p:cNvSpPr/>
            <p:nvPr/>
          </p:nvSpPr>
          <p:spPr>
            <a:xfrm>
              <a:off x="4901365" y="3854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a:off x="5055300" y="476925"/>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p:nvPr/>
          </p:nvSpPr>
          <p:spPr>
            <a:xfrm>
              <a:off x="8316990" y="26032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a:off x="364940" y="143382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a:off x="194015" y="1269602"/>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94" name="Shape 194"/>
        <p:cNvGrpSpPr/>
        <p:nvPr/>
      </p:nvGrpSpPr>
      <p:grpSpPr>
        <a:xfrm>
          <a:off x="0" y="0"/>
          <a:ext cx="0" cy="0"/>
          <a:chOff x="0" y="0"/>
          <a:chExt cx="0" cy="0"/>
        </a:xfrm>
      </p:grpSpPr>
      <p:sp>
        <p:nvSpPr>
          <p:cNvPr id="195" name="Google Shape;195;p5"/>
          <p:cNvSpPr txBox="1"/>
          <p:nvPr>
            <p:ph type="title"/>
          </p:nvPr>
        </p:nvSpPr>
        <p:spPr>
          <a:xfrm>
            <a:off x="1241875" y="455000"/>
            <a:ext cx="6660300" cy="396300"/>
          </a:xfrm>
          <a:prstGeom prst="rect">
            <a:avLst/>
          </a:prstGeom>
        </p:spPr>
        <p:txBody>
          <a:bodyPr anchorCtr="0" anchor="b" bIns="0" lIns="0" spcFirstLastPara="1" rIns="0" wrap="square" tIns="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96" name="Google Shape;196;p5"/>
          <p:cNvSpPr txBox="1"/>
          <p:nvPr>
            <p:ph idx="1" type="body"/>
          </p:nvPr>
        </p:nvSpPr>
        <p:spPr>
          <a:xfrm>
            <a:off x="1241875" y="1125350"/>
            <a:ext cx="6660300" cy="29721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800"/>
              </a:spcBef>
              <a:spcAft>
                <a:spcPts val="0"/>
              </a:spcAft>
              <a:buSzPts val="2400"/>
              <a:buChar char="▸"/>
              <a:defRPr/>
            </a:lvl2pPr>
            <a:lvl3pPr indent="-381000" lvl="2" marL="1371600" rtl="0">
              <a:spcBef>
                <a:spcPts val="800"/>
              </a:spcBef>
              <a:spcAft>
                <a:spcPts val="0"/>
              </a:spcAft>
              <a:buSzPts val="2400"/>
              <a:buChar char="■"/>
              <a:defRPr/>
            </a:lvl3pPr>
            <a:lvl4pPr indent="-381000" lvl="3" marL="1828800" rtl="0">
              <a:spcBef>
                <a:spcPts val="800"/>
              </a:spcBef>
              <a:spcAft>
                <a:spcPts val="0"/>
              </a:spcAft>
              <a:buSzPts val="2400"/>
              <a:buChar char="●"/>
              <a:defRPr/>
            </a:lvl4pPr>
            <a:lvl5pPr indent="-381000" lvl="4" marL="2286000" rtl="0">
              <a:spcBef>
                <a:spcPts val="800"/>
              </a:spcBef>
              <a:spcAft>
                <a:spcPts val="0"/>
              </a:spcAft>
              <a:buSzPts val="2400"/>
              <a:buChar char="○"/>
              <a:defRPr/>
            </a:lvl5pPr>
            <a:lvl6pPr indent="-381000" lvl="5" marL="2743200" rtl="0">
              <a:spcBef>
                <a:spcPts val="800"/>
              </a:spcBef>
              <a:spcAft>
                <a:spcPts val="0"/>
              </a:spcAft>
              <a:buSzPts val="2400"/>
              <a:buChar char="■"/>
              <a:defRPr/>
            </a:lvl6pPr>
            <a:lvl7pPr indent="-381000" lvl="6" marL="3200400" rtl="0">
              <a:spcBef>
                <a:spcPts val="800"/>
              </a:spcBef>
              <a:spcAft>
                <a:spcPts val="0"/>
              </a:spcAft>
              <a:buSzPts val="2400"/>
              <a:buChar char="●"/>
              <a:defRPr/>
            </a:lvl7pPr>
            <a:lvl8pPr indent="-381000" lvl="7" marL="3657600" rtl="0">
              <a:spcBef>
                <a:spcPts val="800"/>
              </a:spcBef>
              <a:spcAft>
                <a:spcPts val="0"/>
              </a:spcAft>
              <a:buSzPts val="2400"/>
              <a:buChar char="○"/>
              <a:defRPr/>
            </a:lvl8pPr>
            <a:lvl9pPr indent="-381000" lvl="8" marL="4114800" rtl="0">
              <a:spcBef>
                <a:spcPts val="800"/>
              </a:spcBef>
              <a:spcAft>
                <a:spcPts val="800"/>
              </a:spcAft>
              <a:buSzPts val="2400"/>
              <a:buChar char="■"/>
              <a:defRPr/>
            </a:lvl9pPr>
          </a:lstStyle>
          <a:p/>
        </p:txBody>
      </p:sp>
      <p:sp>
        <p:nvSpPr>
          <p:cNvPr id="197" name="Google Shape;197;p5"/>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98" name="Google Shape;198;p5"/>
          <p:cNvGrpSpPr/>
          <p:nvPr/>
        </p:nvGrpSpPr>
        <p:grpSpPr>
          <a:xfrm>
            <a:off x="218" y="3708336"/>
            <a:ext cx="9143345" cy="1231682"/>
            <a:chOff x="218" y="898161"/>
            <a:chExt cx="9143345" cy="1231682"/>
          </a:xfrm>
        </p:grpSpPr>
        <p:sp>
          <p:nvSpPr>
            <p:cNvPr id="199" name="Google Shape;199;p5"/>
            <p:cNvSpPr/>
            <p:nvPr/>
          </p:nvSpPr>
          <p:spPr>
            <a:xfrm>
              <a:off x="4571575"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5"/>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5"/>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5"/>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5"/>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5"/>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5"/>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5"/>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5"/>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5"/>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5"/>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5"/>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5"/>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5"/>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5"/>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5"/>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5"/>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5"/>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5"/>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5"/>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5"/>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5"/>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5"/>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5"/>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5"/>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5"/>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5"/>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5"/>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5"/>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5"/>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5"/>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5"/>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5"/>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5"/>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5"/>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5"/>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5"/>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5"/>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5"/>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5"/>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5"/>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5"/>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5"/>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5"/>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5"/>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4" name="Google Shape;244;p5"/>
          <p:cNvGrpSpPr/>
          <p:nvPr/>
        </p:nvGrpSpPr>
        <p:grpSpPr>
          <a:xfrm>
            <a:off x="138350" y="3775000"/>
            <a:ext cx="8847940" cy="1250750"/>
            <a:chOff x="138350" y="260325"/>
            <a:chExt cx="8847940" cy="1250750"/>
          </a:xfrm>
        </p:grpSpPr>
        <p:sp>
          <p:nvSpPr>
            <p:cNvPr id="245" name="Google Shape;245;p5"/>
            <p:cNvSpPr/>
            <p:nvPr/>
          </p:nvSpPr>
          <p:spPr>
            <a:xfrm>
              <a:off x="1499675" y="12505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26610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964725" y="13648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2853765" y="14338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6511800" y="26032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922865" y="3854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1669300" y="3521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138350" y="3663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5813290" y="108617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8192200" y="3521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3083050" y="5880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59053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3321725" y="1144805"/>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5550600" y="12505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7715565" y="11781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7255125" y="46268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8774600" y="14147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89280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7494550" y="13506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4147815" y="6071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4901365" y="3854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5055300" y="47692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8316990" y="2603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364940" y="14338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194015"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5"/>
          <p:cNvSpPr/>
          <p:nvPr/>
        </p:nvSpPr>
        <p:spPr>
          <a:xfrm>
            <a:off x="4212739" y="916323"/>
            <a:ext cx="718522" cy="200800"/>
          </a:xfrm>
          <a:custGeom>
            <a:rect b="b" l="l" r="r" t="t"/>
            <a:pathLst>
              <a:path extrusionOk="0" h="436521" w="1562005">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1" name="Shape 271"/>
        <p:cNvGrpSpPr/>
        <p:nvPr/>
      </p:nvGrpSpPr>
      <p:grpSpPr>
        <a:xfrm>
          <a:off x="0" y="0"/>
          <a:ext cx="0" cy="0"/>
          <a:chOff x="0" y="0"/>
          <a:chExt cx="0" cy="0"/>
        </a:xfrm>
      </p:grpSpPr>
      <p:grpSp>
        <p:nvGrpSpPr>
          <p:cNvPr id="272" name="Google Shape;272;p6"/>
          <p:cNvGrpSpPr/>
          <p:nvPr/>
        </p:nvGrpSpPr>
        <p:grpSpPr>
          <a:xfrm>
            <a:off x="218" y="3708336"/>
            <a:ext cx="9143345" cy="1231682"/>
            <a:chOff x="218" y="898161"/>
            <a:chExt cx="9143345" cy="1231682"/>
          </a:xfrm>
        </p:grpSpPr>
        <p:sp>
          <p:nvSpPr>
            <p:cNvPr id="273" name="Google Shape;273;p6"/>
            <p:cNvSpPr/>
            <p:nvPr/>
          </p:nvSpPr>
          <p:spPr>
            <a:xfrm>
              <a:off x="4571575"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6"/>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6"/>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6"/>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6"/>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6"/>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6"/>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6"/>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6"/>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6"/>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6"/>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6"/>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6"/>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6"/>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6"/>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6"/>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6"/>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6"/>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6"/>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6"/>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6"/>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6"/>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6"/>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6"/>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6"/>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6"/>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6"/>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6"/>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6"/>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6"/>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 name="Google Shape;303;p6"/>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 name="Google Shape;304;p6"/>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6"/>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6"/>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6"/>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6"/>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6"/>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6"/>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6"/>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6"/>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6"/>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6"/>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6"/>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6"/>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6"/>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18" name="Google Shape;318;p6"/>
          <p:cNvSpPr txBox="1"/>
          <p:nvPr>
            <p:ph type="title"/>
          </p:nvPr>
        </p:nvSpPr>
        <p:spPr>
          <a:xfrm>
            <a:off x="1241875" y="455000"/>
            <a:ext cx="6660300" cy="396300"/>
          </a:xfrm>
          <a:prstGeom prst="rect">
            <a:avLst/>
          </a:prstGeom>
        </p:spPr>
        <p:txBody>
          <a:bodyPr anchorCtr="0" anchor="b" bIns="0" lIns="0" spcFirstLastPara="1" rIns="0" wrap="square" tIns="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319" name="Google Shape;319;p6"/>
          <p:cNvSpPr txBox="1"/>
          <p:nvPr>
            <p:ph idx="1" type="body"/>
          </p:nvPr>
        </p:nvSpPr>
        <p:spPr>
          <a:xfrm>
            <a:off x="1241825" y="1125350"/>
            <a:ext cx="3111900" cy="2734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20" name="Google Shape;320;p6"/>
          <p:cNvSpPr txBox="1"/>
          <p:nvPr>
            <p:ph idx="2" type="body"/>
          </p:nvPr>
        </p:nvSpPr>
        <p:spPr>
          <a:xfrm>
            <a:off x="4790250" y="1125350"/>
            <a:ext cx="3111900" cy="2734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21" name="Google Shape;321;p6"/>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322" name="Google Shape;322;p6"/>
          <p:cNvGrpSpPr/>
          <p:nvPr/>
        </p:nvGrpSpPr>
        <p:grpSpPr>
          <a:xfrm>
            <a:off x="138350" y="3775000"/>
            <a:ext cx="8847940" cy="1250750"/>
            <a:chOff x="138350" y="260325"/>
            <a:chExt cx="8847940" cy="1250750"/>
          </a:xfrm>
        </p:grpSpPr>
        <p:sp>
          <p:nvSpPr>
            <p:cNvPr id="323" name="Google Shape;323;p6"/>
            <p:cNvSpPr/>
            <p:nvPr/>
          </p:nvSpPr>
          <p:spPr>
            <a:xfrm>
              <a:off x="1499675" y="12505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6"/>
            <p:cNvSpPr/>
            <p:nvPr/>
          </p:nvSpPr>
          <p:spPr>
            <a:xfrm>
              <a:off x="26610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6"/>
            <p:cNvSpPr/>
            <p:nvPr/>
          </p:nvSpPr>
          <p:spPr>
            <a:xfrm>
              <a:off x="964725" y="13648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6"/>
            <p:cNvSpPr/>
            <p:nvPr/>
          </p:nvSpPr>
          <p:spPr>
            <a:xfrm>
              <a:off x="2853765" y="14338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6"/>
            <p:cNvSpPr/>
            <p:nvPr/>
          </p:nvSpPr>
          <p:spPr>
            <a:xfrm>
              <a:off x="6511800" y="26032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6"/>
            <p:cNvSpPr/>
            <p:nvPr/>
          </p:nvSpPr>
          <p:spPr>
            <a:xfrm>
              <a:off x="922865" y="3854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
            <p:cNvSpPr/>
            <p:nvPr/>
          </p:nvSpPr>
          <p:spPr>
            <a:xfrm>
              <a:off x="1669300" y="3521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
            <p:cNvSpPr/>
            <p:nvPr/>
          </p:nvSpPr>
          <p:spPr>
            <a:xfrm>
              <a:off x="138350" y="3663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
            <p:cNvSpPr/>
            <p:nvPr/>
          </p:nvSpPr>
          <p:spPr>
            <a:xfrm>
              <a:off x="5813290" y="108617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p:nvPr/>
          </p:nvSpPr>
          <p:spPr>
            <a:xfrm>
              <a:off x="8192200" y="3521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6"/>
            <p:cNvSpPr/>
            <p:nvPr/>
          </p:nvSpPr>
          <p:spPr>
            <a:xfrm>
              <a:off x="3083050" y="5880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6"/>
            <p:cNvSpPr/>
            <p:nvPr/>
          </p:nvSpPr>
          <p:spPr>
            <a:xfrm>
              <a:off x="59053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6"/>
            <p:cNvSpPr/>
            <p:nvPr/>
          </p:nvSpPr>
          <p:spPr>
            <a:xfrm>
              <a:off x="3321725" y="1144805"/>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6"/>
            <p:cNvSpPr/>
            <p:nvPr/>
          </p:nvSpPr>
          <p:spPr>
            <a:xfrm>
              <a:off x="5550600" y="12505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6"/>
            <p:cNvSpPr/>
            <p:nvPr/>
          </p:nvSpPr>
          <p:spPr>
            <a:xfrm>
              <a:off x="7715565" y="11781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6"/>
            <p:cNvSpPr/>
            <p:nvPr/>
          </p:nvSpPr>
          <p:spPr>
            <a:xfrm>
              <a:off x="7255125" y="46268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6"/>
            <p:cNvSpPr/>
            <p:nvPr/>
          </p:nvSpPr>
          <p:spPr>
            <a:xfrm>
              <a:off x="8774600" y="14147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6"/>
            <p:cNvSpPr/>
            <p:nvPr/>
          </p:nvSpPr>
          <p:spPr>
            <a:xfrm>
              <a:off x="89280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6"/>
            <p:cNvSpPr/>
            <p:nvPr/>
          </p:nvSpPr>
          <p:spPr>
            <a:xfrm>
              <a:off x="7494550" y="13506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6"/>
            <p:cNvSpPr/>
            <p:nvPr/>
          </p:nvSpPr>
          <p:spPr>
            <a:xfrm>
              <a:off x="4147815" y="6071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6"/>
            <p:cNvSpPr/>
            <p:nvPr/>
          </p:nvSpPr>
          <p:spPr>
            <a:xfrm>
              <a:off x="4901365" y="3854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6"/>
            <p:cNvSpPr/>
            <p:nvPr/>
          </p:nvSpPr>
          <p:spPr>
            <a:xfrm>
              <a:off x="5055300" y="47692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6"/>
            <p:cNvSpPr/>
            <p:nvPr/>
          </p:nvSpPr>
          <p:spPr>
            <a:xfrm>
              <a:off x="8316990" y="2603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6"/>
            <p:cNvSpPr/>
            <p:nvPr/>
          </p:nvSpPr>
          <p:spPr>
            <a:xfrm>
              <a:off x="364940" y="14338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6"/>
            <p:cNvSpPr/>
            <p:nvPr/>
          </p:nvSpPr>
          <p:spPr>
            <a:xfrm>
              <a:off x="194015"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6"/>
          <p:cNvSpPr/>
          <p:nvPr/>
        </p:nvSpPr>
        <p:spPr>
          <a:xfrm>
            <a:off x="4212739" y="916323"/>
            <a:ext cx="718522" cy="200800"/>
          </a:xfrm>
          <a:custGeom>
            <a:rect b="b" l="l" r="r" t="t"/>
            <a:pathLst>
              <a:path extrusionOk="0" h="436521" w="1562005">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49" name="Shape 349"/>
        <p:cNvGrpSpPr/>
        <p:nvPr/>
      </p:nvGrpSpPr>
      <p:grpSpPr>
        <a:xfrm>
          <a:off x="0" y="0"/>
          <a:ext cx="0" cy="0"/>
          <a:chOff x="0" y="0"/>
          <a:chExt cx="0" cy="0"/>
        </a:xfrm>
      </p:grpSpPr>
      <p:grpSp>
        <p:nvGrpSpPr>
          <p:cNvPr id="350" name="Google Shape;350;p7"/>
          <p:cNvGrpSpPr/>
          <p:nvPr/>
        </p:nvGrpSpPr>
        <p:grpSpPr>
          <a:xfrm>
            <a:off x="218" y="3708336"/>
            <a:ext cx="9143345" cy="1231682"/>
            <a:chOff x="218" y="898161"/>
            <a:chExt cx="9143345" cy="1231682"/>
          </a:xfrm>
        </p:grpSpPr>
        <p:sp>
          <p:nvSpPr>
            <p:cNvPr id="351" name="Google Shape;351;p7"/>
            <p:cNvSpPr/>
            <p:nvPr/>
          </p:nvSpPr>
          <p:spPr>
            <a:xfrm>
              <a:off x="4571575"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7"/>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7"/>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7"/>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7"/>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7"/>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7"/>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7"/>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7"/>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7"/>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7"/>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7"/>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7"/>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7"/>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7"/>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7"/>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7"/>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7"/>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7"/>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7"/>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7"/>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7"/>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7"/>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7"/>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7"/>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7"/>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7"/>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7"/>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7"/>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7"/>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7"/>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7"/>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7"/>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7"/>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7"/>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7"/>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7"/>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7"/>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7"/>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7"/>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7"/>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7"/>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7"/>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7"/>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7"/>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96" name="Google Shape;396;p7"/>
          <p:cNvSpPr txBox="1"/>
          <p:nvPr>
            <p:ph type="title"/>
          </p:nvPr>
        </p:nvSpPr>
        <p:spPr>
          <a:xfrm>
            <a:off x="1241875" y="455000"/>
            <a:ext cx="6660300" cy="396300"/>
          </a:xfrm>
          <a:prstGeom prst="rect">
            <a:avLst/>
          </a:prstGeom>
        </p:spPr>
        <p:txBody>
          <a:bodyPr anchorCtr="0" anchor="b" bIns="0" lIns="0" spcFirstLastPara="1" rIns="0" wrap="square" tIns="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397" name="Google Shape;397;p7"/>
          <p:cNvSpPr txBox="1"/>
          <p:nvPr>
            <p:ph idx="1" type="body"/>
          </p:nvPr>
        </p:nvSpPr>
        <p:spPr>
          <a:xfrm>
            <a:off x="1241875" y="1125350"/>
            <a:ext cx="2074800" cy="28455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398" name="Google Shape;398;p7"/>
          <p:cNvSpPr txBox="1"/>
          <p:nvPr>
            <p:ph idx="2" type="body"/>
          </p:nvPr>
        </p:nvSpPr>
        <p:spPr>
          <a:xfrm>
            <a:off x="3534626" y="1125350"/>
            <a:ext cx="2074800" cy="28455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399" name="Google Shape;399;p7"/>
          <p:cNvSpPr txBox="1"/>
          <p:nvPr>
            <p:ph idx="3" type="body"/>
          </p:nvPr>
        </p:nvSpPr>
        <p:spPr>
          <a:xfrm>
            <a:off x="5827377" y="1125350"/>
            <a:ext cx="2074800" cy="28455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00" name="Google Shape;400;p7"/>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401" name="Google Shape;401;p7"/>
          <p:cNvGrpSpPr/>
          <p:nvPr/>
        </p:nvGrpSpPr>
        <p:grpSpPr>
          <a:xfrm>
            <a:off x="138350" y="3775000"/>
            <a:ext cx="8847940" cy="1250750"/>
            <a:chOff x="138350" y="260325"/>
            <a:chExt cx="8847940" cy="1250750"/>
          </a:xfrm>
        </p:grpSpPr>
        <p:sp>
          <p:nvSpPr>
            <p:cNvPr id="402" name="Google Shape;402;p7"/>
            <p:cNvSpPr/>
            <p:nvPr/>
          </p:nvSpPr>
          <p:spPr>
            <a:xfrm>
              <a:off x="1499675" y="12505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26610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964725" y="13648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2853765" y="14338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6511800" y="26032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922865" y="3854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1669300" y="3521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138350" y="3663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5813290" y="108617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8192200" y="3521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3083050" y="5880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59053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3321725" y="1144805"/>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5550600" y="12505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7715565" y="11781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7255125" y="46268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a:off x="8774600" y="14147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89280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7494550" y="13506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4147815" y="6071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4901365" y="3854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5055300" y="47692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8316990" y="2603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364940" y="14338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194015"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 name="Google Shape;427;p7"/>
          <p:cNvSpPr/>
          <p:nvPr/>
        </p:nvSpPr>
        <p:spPr>
          <a:xfrm>
            <a:off x="4212739" y="916323"/>
            <a:ext cx="718522" cy="200800"/>
          </a:xfrm>
          <a:custGeom>
            <a:rect b="b" l="l" r="r" t="t"/>
            <a:pathLst>
              <a:path extrusionOk="0" h="436521" w="1562005">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8" name="Shape 428"/>
        <p:cNvGrpSpPr/>
        <p:nvPr/>
      </p:nvGrpSpPr>
      <p:grpSpPr>
        <a:xfrm>
          <a:off x="0" y="0"/>
          <a:ext cx="0" cy="0"/>
          <a:chOff x="0" y="0"/>
          <a:chExt cx="0" cy="0"/>
        </a:xfrm>
      </p:grpSpPr>
      <p:grpSp>
        <p:nvGrpSpPr>
          <p:cNvPr id="429" name="Google Shape;429;p8"/>
          <p:cNvGrpSpPr/>
          <p:nvPr/>
        </p:nvGrpSpPr>
        <p:grpSpPr>
          <a:xfrm>
            <a:off x="218" y="3708336"/>
            <a:ext cx="9143345" cy="1231682"/>
            <a:chOff x="218" y="898161"/>
            <a:chExt cx="9143345" cy="1231682"/>
          </a:xfrm>
        </p:grpSpPr>
        <p:sp>
          <p:nvSpPr>
            <p:cNvPr id="430" name="Google Shape;430;p8"/>
            <p:cNvSpPr/>
            <p:nvPr/>
          </p:nvSpPr>
          <p:spPr>
            <a:xfrm>
              <a:off x="4571575"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8"/>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8"/>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8"/>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8"/>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8"/>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8"/>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8"/>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8"/>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8"/>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8"/>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8"/>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8"/>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8"/>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8"/>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8"/>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8"/>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8"/>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8"/>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8"/>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8"/>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8"/>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8"/>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8"/>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8"/>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8"/>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8"/>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8"/>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8"/>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8"/>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8"/>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8"/>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8"/>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8"/>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8"/>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8"/>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8"/>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8"/>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8"/>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8"/>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8"/>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8"/>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8"/>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8"/>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8"/>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75" name="Google Shape;475;p8"/>
          <p:cNvSpPr txBox="1"/>
          <p:nvPr>
            <p:ph type="title"/>
          </p:nvPr>
        </p:nvSpPr>
        <p:spPr>
          <a:xfrm>
            <a:off x="1241875" y="455000"/>
            <a:ext cx="6660300" cy="396300"/>
          </a:xfrm>
          <a:prstGeom prst="rect">
            <a:avLst/>
          </a:prstGeom>
        </p:spPr>
        <p:txBody>
          <a:bodyPr anchorCtr="0" anchor="b" bIns="0" lIns="0" spcFirstLastPara="1" rIns="0" wrap="square" tIns="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76" name="Google Shape;476;p8"/>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477" name="Google Shape;477;p8"/>
          <p:cNvGrpSpPr/>
          <p:nvPr/>
        </p:nvGrpSpPr>
        <p:grpSpPr>
          <a:xfrm>
            <a:off x="138350" y="3775000"/>
            <a:ext cx="8847940" cy="1250750"/>
            <a:chOff x="138350" y="260325"/>
            <a:chExt cx="8847940" cy="1250750"/>
          </a:xfrm>
        </p:grpSpPr>
        <p:sp>
          <p:nvSpPr>
            <p:cNvPr id="478" name="Google Shape;478;p8"/>
            <p:cNvSpPr/>
            <p:nvPr/>
          </p:nvSpPr>
          <p:spPr>
            <a:xfrm>
              <a:off x="1499675" y="12505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8"/>
            <p:cNvSpPr/>
            <p:nvPr/>
          </p:nvSpPr>
          <p:spPr>
            <a:xfrm>
              <a:off x="26610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8"/>
            <p:cNvSpPr/>
            <p:nvPr/>
          </p:nvSpPr>
          <p:spPr>
            <a:xfrm>
              <a:off x="964725" y="13648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2853765" y="14338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6511800" y="26032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922865" y="3854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1669300" y="3521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138350" y="3663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5813290" y="108617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8192200" y="3521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3083050" y="5880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59053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3321725" y="1144805"/>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5550600" y="12505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7715565" y="11781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7255125" y="46268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a:off x="8774600" y="14147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a:off x="89280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7494550" y="13506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a:off x="4147815" y="6071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a:off x="4901365" y="3854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a:off x="5055300" y="47692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a:off x="8316990" y="2603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a:off x="364940" y="14338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a:off x="194015"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3" name="Shape 503"/>
        <p:cNvGrpSpPr/>
        <p:nvPr/>
      </p:nvGrpSpPr>
      <p:grpSpPr>
        <a:xfrm>
          <a:off x="0" y="0"/>
          <a:ext cx="0" cy="0"/>
          <a:chOff x="0" y="0"/>
          <a:chExt cx="0" cy="0"/>
        </a:xfrm>
      </p:grpSpPr>
      <p:sp>
        <p:nvSpPr>
          <p:cNvPr id="504" name="Google Shape;504;p9"/>
          <p:cNvSpPr txBox="1"/>
          <p:nvPr>
            <p:ph idx="1" type="body"/>
          </p:nvPr>
        </p:nvSpPr>
        <p:spPr>
          <a:xfrm>
            <a:off x="855300" y="4253900"/>
            <a:ext cx="7433400" cy="276300"/>
          </a:xfrm>
          <a:prstGeom prst="rect">
            <a:avLst/>
          </a:prstGeom>
        </p:spPr>
        <p:txBody>
          <a:bodyPr anchorCtr="0" anchor="t" bIns="0" lIns="0" spcFirstLastPara="1" rIns="0" wrap="square" tIns="0">
            <a:noAutofit/>
          </a:bodyPr>
          <a:lstStyle>
            <a:lvl1pPr indent="-228600" lvl="0" marL="457200" rtl="0" algn="ctr">
              <a:spcBef>
                <a:spcPts val="0"/>
              </a:spcBef>
              <a:spcAft>
                <a:spcPts val="800"/>
              </a:spcAft>
              <a:buSzPts val="1700"/>
              <a:buNone/>
              <a:defRPr sz="1700"/>
            </a:lvl1pPr>
          </a:lstStyle>
          <a:p/>
        </p:txBody>
      </p:sp>
      <p:sp>
        <p:nvSpPr>
          <p:cNvPr id="505" name="Google Shape;505;p9"/>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506" name="Google Shape;506;p9"/>
          <p:cNvGrpSpPr/>
          <p:nvPr/>
        </p:nvGrpSpPr>
        <p:grpSpPr>
          <a:xfrm>
            <a:off x="218" y="264561"/>
            <a:ext cx="9143345" cy="1231682"/>
            <a:chOff x="218" y="898161"/>
            <a:chExt cx="9143345" cy="1231682"/>
          </a:xfrm>
        </p:grpSpPr>
        <p:sp>
          <p:nvSpPr>
            <p:cNvPr id="507" name="Google Shape;507;p9"/>
            <p:cNvSpPr/>
            <p:nvPr/>
          </p:nvSpPr>
          <p:spPr>
            <a:xfrm>
              <a:off x="4571575"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9"/>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9"/>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9"/>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9"/>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9"/>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9"/>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Google Shape;514;p9"/>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9"/>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9"/>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9"/>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9"/>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9"/>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9"/>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1" name="Google Shape;521;p9"/>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2" name="Google Shape;522;p9"/>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9"/>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9"/>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9"/>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9"/>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9"/>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9"/>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9" name="Google Shape;529;p9"/>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0" name="Google Shape;530;p9"/>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1" name="Google Shape;531;p9"/>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2" name="Google Shape;532;p9"/>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3" name="Google Shape;533;p9"/>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4" name="Google Shape;534;p9"/>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5" name="Google Shape;535;p9"/>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6" name="Google Shape;536;p9"/>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7" name="Google Shape;537;p9"/>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9"/>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9"/>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9"/>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9"/>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9"/>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9"/>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9"/>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9"/>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9"/>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9"/>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8" name="Google Shape;548;p9"/>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9"/>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9"/>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9"/>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2" name="Google Shape;552;p9"/>
          <p:cNvGrpSpPr/>
          <p:nvPr/>
        </p:nvGrpSpPr>
        <p:grpSpPr>
          <a:xfrm>
            <a:off x="138350" y="260325"/>
            <a:ext cx="8847940" cy="1250750"/>
            <a:chOff x="138350" y="260325"/>
            <a:chExt cx="8847940" cy="1250750"/>
          </a:xfrm>
        </p:grpSpPr>
        <p:sp>
          <p:nvSpPr>
            <p:cNvPr id="553" name="Google Shape;553;p9"/>
            <p:cNvSpPr/>
            <p:nvPr/>
          </p:nvSpPr>
          <p:spPr>
            <a:xfrm>
              <a:off x="1499675" y="12505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9"/>
            <p:cNvSpPr/>
            <p:nvPr/>
          </p:nvSpPr>
          <p:spPr>
            <a:xfrm>
              <a:off x="26610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9"/>
            <p:cNvSpPr/>
            <p:nvPr/>
          </p:nvSpPr>
          <p:spPr>
            <a:xfrm>
              <a:off x="964725" y="13648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853765" y="14338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6511800" y="26032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922865" y="3854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669300" y="3521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38350" y="3663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5813290" y="108617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8192200" y="3521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3083050" y="5880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59053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3321725" y="1144805"/>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5550600" y="1250550"/>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7715565" y="11781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7255125" y="46268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8774600" y="141477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8928090"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7494550" y="1350630"/>
              <a:ext cx="124800" cy="124800"/>
            </a:xfrm>
            <a:prstGeom prst="donut">
              <a:avLst>
                <a:gd fmla="val 13795"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4147815" y="6071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4901365" y="3854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5055300" y="476925"/>
              <a:ext cx="96300" cy="96300"/>
            </a:xfrm>
            <a:prstGeom prst="donut">
              <a:avLst>
                <a:gd fmla="val 22068" name="adj"/>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8316990" y="2603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364940" y="1433827"/>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194015" y="1269602"/>
              <a:ext cx="58200" cy="58200"/>
            </a:xfrm>
            <a:prstGeom prst="ellipse">
              <a:avLst/>
            </a:prstGeom>
            <a:solidFill>
              <a:srgbClr val="4B77FF">
                <a:alpha val="2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8" name="Shape 578"/>
        <p:cNvGrpSpPr/>
        <p:nvPr/>
      </p:nvGrpSpPr>
      <p:grpSpPr>
        <a:xfrm>
          <a:off x="0" y="0"/>
          <a:ext cx="0" cy="0"/>
          <a:chOff x="0" y="0"/>
          <a:chExt cx="0" cy="0"/>
        </a:xfrm>
      </p:grpSpPr>
      <p:sp>
        <p:nvSpPr>
          <p:cNvPr id="579" name="Google Shape;579;p10"/>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580" name="Google Shape;580;p10"/>
          <p:cNvGrpSpPr/>
          <p:nvPr/>
        </p:nvGrpSpPr>
        <p:grpSpPr>
          <a:xfrm>
            <a:off x="218" y="3708336"/>
            <a:ext cx="9143345" cy="1231682"/>
            <a:chOff x="218" y="898161"/>
            <a:chExt cx="9143345" cy="1231682"/>
          </a:xfrm>
        </p:grpSpPr>
        <p:sp>
          <p:nvSpPr>
            <p:cNvPr id="581" name="Google Shape;581;p10"/>
            <p:cNvSpPr/>
            <p:nvPr/>
          </p:nvSpPr>
          <p:spPr>
            <a:xfrm>
              <a:off x="4567150" y="1374616"/>
              <a:ext cx="236742" cy="232824"/>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10"/>
            <p:cNvSpPr/>
            <p:nvPr/>
          </p:nvSpPr>
          <p:spPr>
            <a:xfrm flipH="1">
              <a:off x="4340118" y="1374612"/>
              <a:ext cx="232100" cy="232824"/>
            </a:xfrm>
            <a:custGeom>
              <a:rect b="b" l="l" r="r" t="t"/>
              <a:pathLst>
                <a:path extrusionOk="0" h="620864" w="618934">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10"/>
            <p:cNvSpPr/>
            <p:nvPr/>
          </p:nvSpPr>
          <p:spPr>
            <a:xfrm>
              <a:off x="4765540"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10"/>
            <p:cNvSpPr/>
            <p:nvPr/>
          </p:nvSpPr>
          <p:spPr>
            <a:xfrm>
              <a:off x="4803711"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7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10"/>
            <p:cNvSpPr/>
            <p:nvPr/>
          </p:nvSpPr>
          <p:spPr>
            <a:xfrm>
              <a:off x="5519015"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10"/>
            <p:cNvSpPr/>
            <p:nvPr/>
          </p:nvSpPr>
          <p:spPr>
            <a:xfrm>
              <a:off x="522995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10"/>
            <p:cNvSpPr/>
            <p:nvPr/>
          </p:nvSpPr>
          <p:spPr>
            <a:xfrm>
              <a:off x="5916017"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10"/>
            <p:cNvSpPr/>
            <p:nvPr/>
          </p:nvSpPr>
          <p:spPr>
            <a:xfrm>
              <a:off x="7745341"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10"/>
            <p:cNvSpPr/>
            <p:nvPr/>
          </p:nvSpPr>
          <p:spPr>
            <a:xfrm>
              <a:off x="6788222"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10"/>
            <p:cNvSpPr/>
            <p:nvPr/>
          </p:nvSpPr>
          <p:spPr>
            <a:xfrm>
              <a:off x="6308923"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10"/>
            <p:cNvSpPr/>
            <p:nvPr/>
          </p:nvSpPr>
          <p:spPr>
            <a:xfrm>
              <a:off x="7467735"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10"/>
            <p:cNvSpPr/>
            <p:nvPr/>
          </p:nvSpPr>
          <p:spPr>
            <a:xfrm>
              <a:off x="8954159"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10"/>
            <p:cNvSpPr/>
            <p:nvPr/>
          </p:nvSpPr>
          <p:spPr>
            <a:xfrm>
              <a:off x="551901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10"/>
            <p:cNvSpPr/>
            <p:nvPr/>
          </p:nvSpPr>
          <p:spPr>
            <a:xfrm>
              <a:off x="7215942"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10"/>
            <p:cNvSpPr/>
            <p:nvPr/>
          </p:nvSpPr>
          <p:spPr>
            <a:xfrm>
              <a:off x="8828810"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10"/>
            <p:cNvSpPr/>
            <p:nvPr/>
          </p:nvSpPr>
          <p:spPr>
            <a:xfrm>
              <a:off x="6509901"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10"/>
            <p:cNvSpPr/>
            <p:nvPr/>
          </p:nvSpPr>
          <p:spPr>
            <a:xfrm>
              <a:off x="768616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10"/>
            <p:cNvSpPr/>
            <p:nvPr/>
          </p:nvSpPr>
          <p:spPr>
            <a:xfrm>
              <a:off x="8243403"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10"/>
            <p:cNvSpPr/>
            <p:nvPr/>
          </p:nvSpPr>
          <p:spPr>
            <a:xfrm>
              <a:off x="7686239"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10"/>
            <p:cNvSpPr/>
            <p:nvPr/>
          </p:nvSpPr>
          <p:spPr>
            <a:xfrm>
              <a:off x="8369228"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10"/>
            <p:cNvSpPr/>
            <p:nvPr/>
          </p:nvSpPr>
          <p:spPr>
            <a:xfrm>
              <a:off x="6000837"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10"/>
            <p:cNvSpPr/>
            <p:nvPr/>
          </p:nvSpPr>
          <p:spPr>
            <a:xfrm flipH="1">
              <a:off x="3624791" y="1606642"/>
              <a:ext cx="753451" cy="523201"/>
            </a:xfrm>
            <a:custGeom>
              <a:rect b="b" l="l" r="r" t="t"/>
              <a:pathLst>
                <a:path extrusionOk="0" h="1395202" w="2009203">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10"/>
            <p:cNvSpPr/>
            <p:nvPr/>
          </p:nvSpPr>
          <p:spPr>
            <a:xfrm flipH="1">
              <a:off x="3913827" y="1606642"/>
              <a:ext cx="426243" cy="242789"/>
            </a:xfrm>
            <a:custGeom>
              <a:rect b="b" l="l" r="r" t="t"/>
              <a:pathLst>
                <a:path extrusionOk="0" h="647437" w="1136649">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4" name="Google Shape;604;p10"/>
            <p:cNvSpPr/>
            <p:nvPr/>
          </p:nvSpPr>
          <p:spPr>
            <a:xfrm flipH="1">
              <a:off x="3142801" y="1249917"/>
              <a:ext cx="481965" cy="356728"/>
            </a:xfrm>
            <a:custGeom>
              <a:rect b="b" l="l" r="r" t="t"/>
              <a:pathLst>
                <a:path extrusionOk="0" h="951274" w="128524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10"/>
            <p:cNvSpPr/>
            <p:nvPr/>
          </p:nvSpPr>
          <p:spPr>
            <a:xfrm flipH="1">
              <a:off x="3227765" y="1040852"/>
              <a:ext cx="686062" cy="565794"/>
            </a:xfrm>
            <a:custGeom>
              <a:rect b="b" l="l" r="r" t="t"/>
              <a:pathLst>
                <a:path extrusionOk="0" h="1508784" w="1829498">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6" name="Google Shape;606;p10"/>
            <p:cNvSpPr/>
            <p:nvPr/>
          </p:nvSpPr>
          <p:spPr>
            <a:xfrm flipH="1">
              <a:off x="2834859" y="1606642"/>
              <a:ext cx="392906" cy="171443"/>
            </a:xfrm>
            <a:custGeom>
              <a:rect b="b" l="l" r="r" t="t"/>
              <a:pathLst>
                <a:path extrusionOk="0" h="457182" w="104775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10"/>
            <p:cNvSpPr/>
            <p:nvPr/>
          </p:nvSpPr>
          <p:spPr>
            <a:xfrm flipH="1">
              <a:off x="904784" y="1606642"/>
              <a:ext cx="493657" cy="242765"/>
            </a:xfrm>
            <a:custGeom>
              <a:rect b="b" l="l" r="r" t="t"/>
              <a:pathLst>
                <a:path extrusionOk="0" h="647373" w="1316418">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10"/>
            <p:cNvSpPr/>
            <p:nvPr/>
          </p:nvSpPr>
          <p:spPr>
            <a:xfrm flipH="1">
              <a:off x="1676047" y="1606642"/>
              <a:ext cx="679513" cy="456825"/>
            </a:xfrm>
            <a:custGeom>
              <a:rect b="b" l="l" r="r" t="t"/>
              <a:pathLst>
                <a:path extrusionOk="0" h="1218201" w="1812035">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10"/>
            <p:cNvSpPr/>
            <p:nvPr/>
          </p:nvSpPr>
          <p:spPr>
            <a:xfrm flipH="1">
              <a:off x="2355561" y="1183542"/>
              <a:ext cx="479298" cy="423103"/>
            </a:xfrm>
            <a:custGeom>
              <a:rect b="b" l="l" r="r" t="t"/>
              <a:pathLst>
                <a:path extrusionOk="0" h="1128274" w="1278128">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10"/>
            <p:cNvSpPr/>
            <p:nvPr/>
          </p:nvSpPr>
          <p:spPr>
            <a:xfrm flipH="1">
              <a:off x="1411014" y="1492704"/>
              <a:ext cx="265033" cy="113939"/>
            </a:xfrm>
            <a:custGeom>
              <a:rect b="b" l="l" r="r" t="t"/>
              <a:pathLst>
                <a:path extrusionOk="0" h="303837" w="706755">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10"/>
            <p:cNvSpPr/>
            <p:nvPr/>
          </p:nvSpPr>
          <p:spPr>
            <a:xfrm flipH="1">
              <a:off x="218" y="1606642"/>
              <a:ext cx="189405" cy="242741"/>
            </a:xfrm>
            <a:custGeom>
              <a:rect b="b" l="l" r="r" t="t"/>
              <a:pathLst>
                <a:path extrusionOk="0" h="647310" w="505079">
                  <a:moveTo>
                    <a:pt x="0" y="0"/>
                  </a:moveTo>
                  <a:cubicBezTo>
                    <a:pt x="127000" y="368460"/>
                    <a:pt x="278765" y="644013"/>
                    <a:pt x="505079" y="647310"/>
                  </a:cubicBezTo>
                  <a:lnTo>
                    <a:pt x="505079" y="0"/>
                  </a:lnTo>
                  <a:close/>
                </a:path>
              </a:pathLst>
            </a:custGeom>
            <a:solidFill>
              <a:srgbClr val="F702A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10"/>
            <p:cNvSpPr/>
            <p:nvPr/>
          </p:nvSpPr>
          <p:spPr>
            <a:xfrm flipH="1">
              <a:off x="3227765" y="1249917"/>
              <a:ext cx="397002" cy="356728"/>
            </a:xfrm>
            <a:custGeom>
              <a:rect b="b" l="l" r="r" t="t"/>
              <a:pathLst>
                <a:path extrusionOk="0" h="951274" w="1058671">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10"/>
            <p:cNvSpPr/>
            <p:nvPr/>
          </p:nvSpPr>
          <p:spPr>
            <a:xfrm flipH="1">
              <a:off x="1457615" y="1606642"/>
              <a:ext cx="470225" cy="214036"/>
            </a:xfrm>
            <a:custGeom>
              <a:rect b="b" l="l" r="r" t="t"/>
              <a:pathLst>
                <a:path extrusionOk="0" h="570764" w="1253934">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31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10"/>
            <p:cNvSpPr/>
            <p:nvPr/>
          </p:nvSpPr>
          <p:spPr>
            <a:xfrm flipH="1">
              <a:off x="218" y="1202353"/>
              <a:ext cx="314754" cy="404291"/>
            </a:xfrm>
            <a:custGeom>
              <a:rect b="b" l="l" r="r" t="t"/>
              <a:pathLst>
                <a:path extrusionOk="0" h="1078110" w="839343">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10"/>
            <p:cNvSpPr/>
            <p:nvPr/>
          </p:nvSpPr>
          <p:spPr>
            <a:xfrm flipH="1">
              <a:off x="1934650" y="1012171"/>
              <a:ext cx="699230" cy="594522"/>
            </a:xfrm>
            <a:custGeom>
              <a:rect b="b" l="l" r="r" t="t"/>
              <a:pathLst>
                <a:path extrusionOk="0" h="1585393" w="1864614">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10"/>
            <p:cNvSpPr/>
            <p:nvPr/>
          </p:nvSpPr>
          <p:spPr>
            <a:xfrm flipH="1">
              <a:off x="189647" y="898161"/>
              <a:ext cx="710732" cy="708485"/>
            </a:xfrm>
            <a:custGeom>
              <a:rect b="b" l="l" r="r" t="t"/>
              <a:pathLst>
                <a:path extrusionOk="0" h="1889294" w="1895284">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800"/>
                  </a:srgbClr>
                </a:gs>
                <a:gs pos="100000">
                  <a:srgbClr val="FF3E45">
                    <a:alpha val="498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10"/>
            <p:cNvSpPr/>
            <p:nvPr/>
          </p:nvSpPr>
          <p:spPr>
            <a:xfrm flipH="1">
              <a:off x="1410942" y="1569757"/>
              <a:ext cx="46601" cy="36885"/>
            </a:xfrm>
            <a:custGeom>
              <a:rect b="b" l="l" r="r" t="t"/>
              <a:pathLst>
                <a:path extrusionOk="0" h="98361" w="124269">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10"/>
            <p:cNvSpPr/>
            <p:nvPr/>
          </p:nvSpPr>
          <p:spPr>
            <a:xfrm flipH="1">
              <a:off x="314972" y="1606642"/>
              <a:ext cx="459581" cy="142691"/>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10"/>
            <p:cNvSpPr/>
            <p:nvPr/>
          </p:nvSpPr>
          <p:spPr>
            <a:xfrm flipH="1">
              <a:off x="2636739" y="1606143"/>
              <a:ext cx="506206" cy="237366"/>
            </a:xfrm>
            <a:custGeom>
              <a:rect b="b" l="l" r="r" t="t"/>
              <a:pathLst>
                <a:path extrusionOk="0" h="632977" w="1349883">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10"/>
            <p:cNvSpPr/>
            <p:nvPr/>
          </p:nvSpPr>
          <p:spPr>
            <a:xfrm flipH="1">
              <a:off x="3650389"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62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10"/>
            <p:cNvSpPr/>
            <p:nvPr/>
          </p:nvSpPr>
          <p:spPr>
            <a:xfrm>
              <a:off x="4799544" y="1606595"/>
              <a:ext cx="693848" cy="513616"/>
            </a:xfrm>
            <a:custGeom>
              <a:rect b="b" l="l" r="r" t="t"/>
              <a:pathLst>
                <a:path extrusionOk="0" h="1369644" w="1850262">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10"/>
            <p:cNvSpPr/>
            <p:nvPr/>
          </p:nvSpPr>
          <p:spPr>
            <a:xfrm flipH="1" rot="10800000">
              <a:off x="4377375" y="1454281"/>
              <a:ext cx="389112" cy="153155"/>
            </a:xfrm>
            <a:custGeom>
              <a:rect b="b" l="l" r="r" t="t"/>
              <a:pathLst>
                <a:path extrusionOk="0" h="380509" w="122555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10"/>
            <p:cNvSpPr/>
            <p:nvPr/>
          </p:nvSpPr>
          <p:spPr>
            <a:xfrm flipH="1">
              <a:off x="774577" y="1131008"/>
              <a:ext cx="683038" cy="475637"/>
            </a:xfrm>
            <a:custGeom>
              <a:rect b="b" l="l" r="r" t="t"/>
              <a:pathLst>
                <a:path extrusionOk="0" h="1268365" w="1821434">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3333"/>
                  </a:srgbClr>
                </a:gs>
                <a:gs pos="100000">
                  <a:srgbClr val="002FFF">
                    <a:alpha val="58431"/>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10"/>
            <p:cNvSpPr/>
            <p:nvPr/>
          </p:nvSpPr>
          <p:spPr>
            <a:xfrm>
              <a:off x="4571564"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10"/>
            <p:cNvSpPr/>
            <p:nvPr/>
          </p:nvSpPr>
          <p:spPr>
            <a:xfrm flipH="1">
              <a:off x="218" y="989079"/>
              <a:ext cx="4572000" cy="1110066"/>
            </a:xfrm>
            <a:custGeom>
              <a:rect b="b" l="l" r="r" t="t"/>
              <a:pathLst>
                <a:path extrusionOk="0" h="2960175" w="1219200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26" name="Google Shape;626;p10"/>
          <p:cNvGrpSpPr/>
          <p:nvPr/>
        </p:nvGrpSpPr>
        <p:grpSpPr>
          <a:xfrm>
            <a:off x="138350" y="3775000"/>
            <a:ext cx="8847940" cy="1250750"/>
            <a:chOff x="138350" y="260325"/>
            <a:chExt cx="8847940" cy="1250750"/>
          </a:xfrm>
        </p:grpSpPr>
        <p:sp>
          <p:nvSpPr>
            <p:cNvPr id="627" name="Google Shape;627;p10"/>
            <p:cNvSpPr/>
            <p:nvPr/>
          </p:nvSpPr>
          <p:spPr>
            <a:xfrm>
              <a:off x="1499675" y="1250550"/>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0"/>
            <p:cNvSpPr/>
            <p:nvPr/>
          </p:nvSpPr>
          <p:spPr>
            <a:xfrm>
              <a:off x="26610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0"/>
            <p:cNvSpPr/>
            <p:nvPr/>
          </p:nvSpPr>
          <p:spPr>
            <a:xfrm>
              <a:off x="964725" y="1364875"/>
              <a:ext cx="96300" cy="96300"/>
            </a:xfrm>
            <a:prstGeom prst="donut">
              <a:avLst>
                <a:gd fmla="val 22068"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0"/>
            <p:cNvSpPr/>
            <p:nvPr/>
          </p:nvSpPr>
          <p:spPr>
            <a:xfrm>
              <a:off x="2853765" y="14338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0"/>
            <p:cNvSpPr/>
            <p:nvPr/>
          </p:nvSpPr>
          <p:spPr>
            <a:xfrm>
              <a:off x="6511800" y="26032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0"/>
            <p:cNvSpPr/>
            <p:nvPr/>
          </p:nvSpPr>
          <p:spPr>
            <a:xfrm>
              <a:off x="922865" y="385427"/>
              <a:ext cx="58200" cy="5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0"/>
            <p:cNvSpPr/>
            <p:nvPr/>
          </p:nvSpPr>
          <p:spPr>
            <a:xfrm>
              <a:off x="1669300" y="352130"/>
              <a:ext cx="124800" cy="124800"/>
            </a:xfrm>
            <a:prstGeom prst="donut">
              <a:avLst>
                <a:gd fmla="val 1379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0"/>
            <p:cNvSpPr/>
            <p:nvPr/>
          </p:nvSpPr>
          <p:spPr>
            <a:xfrm>
              <a:off x="138350" y="366375"/>
              <a:ext cx="96300" cy="96300"/>
            </a:xfrm>
            <a:prstGeom prst="donut">
              <a:avLst>
                <a:gd fmla="val 2206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0"/>
            <p:cNvSpPr/>
            <p:nvPr/>
          </p:nvSpPr>
          <p:spPr>
            <a:xfrm>
              <a:off x="5813290" y="108617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0"/>
            <p:cNvSpPr/>
            <p:nvPr/>
          </p:nvSpPr>
          <p:spPr>
            <a:xfrm>
              <a:off x="8192200" y="352130"/>
              <a:ext cx="124800" cy="124800"/>
            </a:xfrm>
            <a:prstGeom prst="donut">
              <a:avLst>
                <a:gd fmla="val 13795"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0"/>
            <p:cNvSpPr/>
            <p:nvPr/>
          </p:nvSpPr>
          <p:spPr>
            <a:xfrm>
              <a:off x="3083050" y="588050"/>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0"/>
            <p:cNvSpPr/>
            <p:nvPr/>
          </p:nvSpPr>
          <p:spPr>
            <a:xfrm>
              <a:off x="59053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0"/>
            <p:cNvSpPr/>
            <p:nvPr/>
          </p:nvSpPr>
          <p:spPr>
            <a:xfrm>
              <a:off x="3321725" y="1144805"/>
              <a:ext cx="124800" cy="124800"/>
            </a:xfrm>
            <a:prstGeom prst="donut">
              <a:avLst>
                <a:gd fmla="val 1379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0"/>
            <p:cNvSpPr/>
            <p:nvPr/>
          </p:nvSpPr>
          <p:spPr>
            <a:xfrm>
              <a:off x="5550600" y="1250550"/>
              <a:ext cx="96300" cy="96300"/>
            </a:xfrm>
            <a:prstGeom prst="donut">
              <a:avLst>
                <a:gd fmla="val 220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0"/>
            <p:cNvSpPr/>
            <p:nvPr/>
          </p:nvSpPr>
          <p:spPr>
            <a:xfrm>
              <a:off x="7715565" y="1178102"/>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0"/>
            <p:cNvSpPr/>
            <p:nvPr/>
          </p:nvSpPr>
          <p:spPr>
            <a:xfrm>
              <a:off x="7255125" y="462680"/>
              <a:ext cx="124800" cy="124800"/>
            </a:xfrm>
            <a:prstGeom prst="donut">
              <a:avLst>
                <a:gd fmla="val 1379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0"/>
            <p:cNvSpPr/>
            <p:nvPr/>
          </p:nvSpPr>
          <p:spPr>
            <a:xfrm>
              <a:off x="8774600" y="1414775"/>
              <a:ext cx="96300" cy="96300"/>
            </a:xfrm>
            <a:prstGeom prst="donut">
              <a:avLst>
                <a:gd fmla="val 22068"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0"/>
            <p:cNvSpPr/>
            <p:nvPr/>
          </p:nvSpPr>
          <p:spPr>
            <a:xfrm>
              <a:off x="8928090" y="12696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0"/>
            <p:cNvSpPr/>
            <p:nvPr/>
          </p:nvSpPr>
          <p:spPr>
            <a:xfrm>
              <a:off x="7494550" y="1350630"/>
              <a:ext cx="124800" cy="124800"/>
            </a:xfrm>
            <a:prstGeom prst="donut">
              <a:avLst>
                <a:gd fmla="val 13795"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0"/>
            <p:cNvSpPr/>
            <p:nvPr/>
          </p:nvSpPr>
          <p:spPr>
            <a:xfrm>
              <a:off x="4147815" y="607102"/>
              <a:ext cx="58200" cy="5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0"/>
            <p:cNvSpPr/>
            <p:nvPr/>
          </p:nvSpPr>
          <p:spPr>
            <a:xfrm>
              <a:off x="4901365" y="385427"/>
              <a:ext cx="58200" cy="5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0"/>
            <p:cNvSpPr/>
            <p:nvPr/>
          </p:nvSpPr>
          <p:spPr>
            <a:xfrm>
              <a:off x="5055300" y="476925"/>
              <a:ext cx="96300" cy="96300"/>
            </a:xfrm>
            <a:prstGeom prst="donut">
              <a:avLst>
                <a:gd fmla="val 22068"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0"/>
            <p:cNvSpPr/>
            <p:nvPr/>
          </p:nvSpPr>
          <p:spPr>
            <a:xfrm>
              <a:off x="8316990" y="26032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0"/>
            <p:cNvSpPr/>
            <p:nvPr/>
          </p:nvSpPr>
          <p:spPr>
            <a:xfrm>
              <a:off x="364940" y="1433827"/>
              <a:ext cx="58200" cy="5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0"/>
            <p:cNvSpPr/>
            <p:nvPr/>
          </p:nvSpPr>
          <p:spPr>
            <a:xfrm>
              <a:off x="194015" y="1269602"/>
              <a:ext cx="58200" cy="5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043577"/>
            </a:gs>
            <a:gs pos="21000">
              <a:srgbClr val="062550"/>
            </a:gs>
            <a:gs pos="61000">
              <a:schemeClr val="lt1"/>
            </a:gs>
            <a:gs pos="100000">
              <a:schemeClr val="lt1"/>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41875" y="455000"/>
            <a:ext cx="6660300" cy="396300"/>
          </a:xfrm>
          <a:prstGeom prst="rect">
            <a:avLst/>
          </a:prstGeom>
          <a:noFill/>
          <a:ln>
            <a:noFill/>
          </a:ln>
        </p:spPr>
        <p:txBody>
          <a:bodyPr anchorCtr="0" anchor="b" bIns="0" lIns="0" spcFirstLastPara="1" rIns="0" wrap="square" tIns="0">
            <a:noAutofit/>
          </a:bodyPr>
          <a:lstStyle>
            <a:lvl1pPr lvl="0" rtl="0" algn="ctr">
              <a:lnSpc>
                <a:spcPct val="90000"/>
              </a:lnSpc>
              <a:spcBef>
                <a:spcPts val="0"/>
              </a:spcBef>
              <a:spcAft>
                <a:spcPts val="0"/>
              </a:spcAft>
              <a:buClr>
                <a:schemeClr val="dk1"/>
              </a:buClr>
              <a:buSzPts val="2000"/>
              <a:buFont typeface="Catamaran"/>
              <a:buNone/>
              <a:defRPr b="1" sz="2000">
                <a:solidFill>
                  <a:schemeClr val="dk1"/>
                </a:solidFill>
                <a:latin typeface="Catamaran"/>
                <a:ea typeface="Catamaran"/>
                <a:cs typeface="Catamaran"/>
                <a:sym typeface="Catamaran"/>
              </a:defRPr>
            </a:lvl1pPr>
            <a:lvl2pPr lvl="1" rtl="0" algn="ctr">
              <a:lnSpc>
                <a:spcPct val="90000"/>
              </a:lnSpc>
              <a:spcBef>
                <a:spcPts val="0"/>
              </a:spcBef>
              <a:spcAft>
                <a:spcPts val="0"/>
              </a:spcAft>
              <a:buClr>
                <a:schemeClr val="dk1"/>
              </a:buClr>
              <a:buSzPts val="2000"/>
              <a:buFont typeface="Catamaran"/>
              <a:buNone/>
              <a:defRPr b="1" sz="2000">
                <a:solidFill>
                  <a:schemeClr val="dk1"/>
                </a:solidFill>
                <a:latin typeface="Catamaran"/>
                <a:ea typeface="Catamaran"/>
                <a:cs typeface="Catamaran"/>
                <a:sym typeface="Catamaran"/>
              </a:defRPr>
            </a:lvl2pPr>
            <a:lvl3pPr lvl="2" rtl="0" algn="ctr">
              <a:lnSpc>
                <a:spcPct val="90000"/>
              </a:lnSpc>
              <a:spcBef>
                <a:spcPts val="0"/>
              </a:spcBef>
              <a:spcAft>
                <a:spcPts val="0"/>
              </a:spcAft>
              <a:buClr>
                <a:schemeClr val="dk1"/>
              </a:buClr>
              <a:buSzPts val="2000"/>
              <a:buFont typeface="Catamaran"/>
              <a:buNone/>
              <a:defRPr b="1" sz="2000">
                <a:solidFill>
                  <a:schemeClr val="dk1"/>
                </a:solidFill>
                <a:latin typeface="Catamaran"/>
                <a:ea typeface="Catamaran"/>
                <a:cs typeface="Catamaran"/>
                <a:sym typeface="Catamaran"/>
              </a:defRPr>
            </a:lvl3pPr>
            <a:lvl4pPr lvl="3" rtl="0" algn="ctr">
              <a:lnSpc>
                <a:spcPct val="90000"/>
              </a:lnSpc>
              <a:spcBef>
                <a:spcPts val="0"/>
              </a:spcBef>
              <a:spcAft>
                <a:spcPts val="0"/>
              </a:spcAft>
              <a:buClr>
                <a:schemeClr val="dk1"/>
              </a:buClr>
              <a:buSzPts val="2000"/>
              <a:buFont typeface="Catamaran"/>
              <a:buNone/>
              <a:defRPr b="1" sz="2000">
                <a:solidFill>
                  <a:schemeClr val="dk1"/>
                </a:solidFill>
                <a:latin typeface="Catamaran"/>
                <a:ea typeface="Catamaran"/>
                <a:cs typeface="Catamaran"/>
                <a:sym typeface="Catamaran"/>
              </a:defRPr>
            </a:lvl4pPr>
            <a:lvl5pPr lvl="4" rtl="0" algn="ctr">
              <a:lnSpc>
                <a:spcPct val="90000"/>
              </a:lnSpc>
              <a:spcBef>
                <a:spcPts val="0"/>
              </a:spcBef>
              <a:spcAft>
                <a:spcPts val="0"/>
              </a:spcAft>
              <a:buClr>
                <a:schemeClr val="dk1"/>
              </a:buClr>
              <a:buSzPts val="2000"/>
              <a:buFont typeface="Catamaran"/>
              <a:buNone/>
              <a:defRPr b="1" sz="2000">
                <a:solidFill>
                  <a:schemeClr val="dk1"/>
                </a:solidFill>
                <a:latin typeface="Catamaran"/>
                <a:ea typeface="Catamaran"/>
                <a:cs typeface="Catamaran"/>
                <a:sym typeface="Catamaran"/>
              </a:defRPr>
            </a:lvl5pPr>
            <a:lvl6pPr lvl="5" rtl="0" algn="ctr">
              <a:lnSpc>
                <a:spcPct val="90000"/>
              </a:lnSpc>
              <a:spcBef>
                <a:spcPts val="0"/>
              </a:spcBef>
              <a:spcAft>
                <a:spcPts val="0"/>
              </a:spcAft>
              <a:buClr>
                <a:schemeClr val="dk1"/>
              </a:buClr>
              <a:buSzPts val="2000"/>
              <a:buFont typeface="Catamaran"/>
              <a:buNone/>
              <a:defRPr b="1" sz="2000">
                <a:solidFill>
                  <a:schemeClr val="dk1"/>
                </a:solidFill>
                <a:latin typeface="Catamaran"/>
                <a:ea typeface="Catamaran"/>
                <a:cs typeface="Catamaran"/>
                <a:sym typeface="Catamaran"/>
              </a:defRPr>
            </a:lvl6pPr>
            <a:lvl7pPr lvl="6" rtl="0" algn="ctr">
              <a:lnSpc>
                <a:spcPct val="90000"/>
              </a:lnSpc>
              <a:spcBef>
                <a:spcPts val="0"/>
              </a:spcBef>
              <a:spcAft>
                <a:spcPts val="0"/>
              </a:spcAft>
              <a:buClr>
                <a:schemeClr val="dk1"/>
              </a:buClr>
              <a:buSzPts val="2000"/>
              <a:buFont typeface="Catamaran"/>
              <a:buNone/>
              <a:defRPr b="1" sz="2000">
                <a:solidFill>
                  <a:schemeClr val="dk1"/>
                </a:solidFill>
                <a:latin typeface="Catamaran"/>
                <a:ea typeface="Catamaran"/>
                <a:cs typeface="Catamaran"/>
                <a:sym typeface="Catamaran"/>
              </a:defRPr>
            </a:lvl7pPr>
            <a:lvl8pPr lvl="7" rtl="0" algn="ctr">
              <a:lnSpc>
                <a:spcPct val="90000"/>
              </a:lnSpc>
              <a:spcBef>
                <a:spcPts val="0"/>
              </a:spcBef>
              <a:spcAft>
                <a:spcPts val="0"/>
              </a:spcAft>
              <a:buClr>
                <a:schemeClr val="dk1"/>
              </a:buClr>
              <a:buSzPts val="2000"/>
              <a:buFont typeface="Catamaran"/>
              <a:buNone/>
              <a:defRPr b="1" sz="2000">
                <a:solidFill>
                  <a:schemeClr val="dk1"/>
                </a:solidFill>
                <a:latin typeface="Catamaran"/>
                <a:ea typeface="Catamaran"/>
                <a:cs typeface="Catamaran"/>
                <a:sym typeface="Catamaran"/>
              </a:defRPr>
            </a:lvl8pPr>
            <a:lvl9pPr lvl="8" rtl="0" algn="ctr">
              <a:lnSpc>
                <a:spcPct val="90000"/>
              </a:lnSpc>
              <a:spcBef>
                <a:spcPts val="0"/>
              </a:spcBef>
              <a:spcAft>
                <a:spcPts val="0"/>
              </a:spcAft>
              <a:buClr>
                <a:schemeClr val="dk1"/>
              </a:buClr>
              <a:buSzPts val="2000"/>
              <a:buFont typeface="Catamaran"/>
              <a:buNone/>
              <a:defRPr b="1" sz="2000">
                <a:solidFill>
                  <a:schemeClr val="dk1"/>
                </a:solidFill>
                <a:latin typeface="Catamaran"/>
                <a:ea typeface="Catamaran"/>
                <a:cs typeface="Catamaran"/>
                <a:sym typeface="Catamaran"/>
              </a:defRPr>
            </a:lvl9pPr>
          </a:lstStyle>
          <a:p/>
        </p:txBody>
      </p:sp>
      <p:sp>
        <p:nvSpPr>
          <p:cNvPr id="7" name="Google Shape;7;p1"/>
          <p:cNvSpPr txBox="1"/>
          <p:nvPr>
            <p:ph idx="1" type="body"/>
          </p:nvPr>
        </p:nvSpPr>
        <p:spPr>
          <a:xfrm>
            <a:off x="1241875" y="1125350"/>
            <a:ext cx="6660300" cy="29721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accent1"/>
              </a:buClr>
              <a:buSzPts val="2400"/>
              <a:buFont typeface="Catamaran Light"/>
              <a:buChar char="▹"/>
              <a:defRPr sz="2400">
                <a:solidFill>
                  <a:schemeClr val="dk1"/>
                </a:solidFill>
                <a:latin typeface="Catamaran Light"/>
                <a:ea typeface="Catamaran Light"/>
                <a:cs typeface="Catamaran Light"/>
                <a:sym typeface="Catamaran Light"/>
              </a:defRPr>
            </a:lvl1pPr>
            <a:lvl2pPr indent="-381000" lvl="1" marL="914400" rtl="0">
              <a:lnSpc>
                <a:spcPct val="115000"/>
              </a:lnSpc>
              <a:spcBef>
                <a:spcPts val="800"/>
              </a:spcBef>
              <a:spcAft>
                <a:spcPts val="0"/>
              </a:spcAft>
              <a:buClr>
                <a:schemeClr val="accent1"/>
              </a:buClr>
              <a:buSzPts val="2400"/>
              <a:buFont typeface="Catamaran Light"/>
              <a:buChar char="▸"/>
              <a:defRPr sz="2400">
                <a:solidFill>
                  <a:schemeClr val="dk1"/>
                </a:solidFill>
                <a:latin typeface="Catamaran Light"/>
                <a:ea typeface="Catamaran Light"/>
                <a:cs typeface="Catamaran Light"/>
                <a:sym typeface="Catamaran Light"/>
              </a:defRPr>
            </a:lvl2pPr>
            <a:lvl3pPr indent="-381000" lvl="2" marL="1371600" rtl="0">
              <a:lnSpc>
                <a:spcPct val="115000"/>
              </a:lnSpc>
              <a:spcBef>
                <a:spcPts val="800"/>
              </a:spcBef>
              <a:spcAft>
                <a:spcPts val="0"/>
              </a:spcAft>
              <a:buClr>
                <a:schemeClr val="accent1"/>
              </a:buClr>
              <a:buSzPts val="2400"/>
              <a:buFont typeface="Catamaran Light"/>
              <a:buChar char="■"/>
              <a:defRPr sz="2400">
                <a:solidFill>
                  <a:schemeClr val="dk1"/>
                </a:solidFill>
                <a:latin typeface="Catamaran Light"/>
                <a:ea typeface="Catamaran Light"/>
                <a:cs typeface="Catamaran Light"/>
                <a:sym typeface="Catamaran Light"/>
              </a:defRPr>
            </a:lvl3pPr>
            <a:lvl4pPr indent="-381000" lvl="3" marL="1828800" rtl="0">
              <a:lnSpc>
                <a:spcPct val="115000"/>
              </a:lnSpc>
              <a:spcBef>
                <a:spcPts val="800"/>
              </a:spcBef>
              <a:spcAft>
                <a:spcPts val="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4pPr>
            <a:lvl5pPr indent="-381000" lvl="4" marL="2286000" rtl="0">
              <a:lnSpc>
                <a:spcPct val="115000"/>
              </a:lnSpc>
              <a:spcBef>
                <a:spcPts val="800"/>
              </a:spcBef>
              <a:spcAft>
                <a:spcPts val="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5pPr>
            <a:lvl6pPr indent="-381000" lvl="5" marL="2743200" rtl="0">
              <a:lnSpc>
                <a:spcPct val="115000"/>
              </a:lnSpc>
              <a:spcBef>
                <a:spcPts val="800"/>
              </a:spcBef>
              <a:spcAft>
                <a:spcPts val="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6pPr>
            <a:lvl7pPr indent="-381000" lvl="6" marL="3200400" rtl="0">
              <a:lnSpc>
                <a:spcPct val="115000"/>
              </a:lnSpc>
              <a:spcBef>
                <a:spcPts val="800"/>
              </a:spcBef>
              <a:spcAft>
                <a:spcPts val="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7pPr>
            <a:lvl8pPr indent="-381000" lvl="7" marL="3657600" rtl="0">
              <a:lnSpc>
                <a:spcPct val="115000"/>
              </a:lnSpc>
              <a:spcBef>
                <a:spcPts val="800"/>
              </a:spcBef>
              <a:spcAft>
                <a:spcPts val="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8pPr>
            <a:lvl9pPr indent="-381000" lvl="8" marL="4114800" rtl="0">
              <a:lnSpc>
                <a:spcPct val="115000"/>
              </a:lnSpc>
              <a:spcBef>
                <a:spcPts val="800"/>
              </a:spcBef>
              <a:spcAft>
                <a:spcPts val="80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9pPr>
          </a:lstStyle>
          <a:p/>
        </p:txBody>
      </p:sp>
      <p:sp>
        <p:nvSpPr>
          <p:cNvPr id="8" name="Google Shape;8;p1"/>
          <p:cNvSpPr txBox="1"/>
          <p:nvPr>
            <p:ph idx="12" type="sldNum"/>
          </p:nvPr>
        </p:nvSpPr>
        <p:spPr>
          <a:xfrm>
            <a:off x="4297650" y="4413799"/>
            <a:ext cx="548700" cy="729600"/>
          </a:xfrm>
          <a:prstGeom prst="rect">
            <a:avLst/>
          </a:prstGeom>
          <a:noFill/>
          <a:ln>
            <a:noFill/>
          </a:ln>
        </p:spPr>
        <p:txBody>
          <a:bodyPr anchorCtr="0" anchor="ctr" bIns="0" lIns="0" spcFirstLastPara="1" rIns="0" wrap="square" tIns="0">
            <a:noAutofit/>
          </a:bodyPr>
          <a:lstStyle>
            <a:lvl1pPr lvl="0" rtl="0" algn="ctr">
              <a:buNone/>
              <a:defRPr b="1" sz="1300">
                <a:solidFill>
                  <a:schemeClr val="dk1"/>
                </a:solidFill>
                <a:latin typeface="Catamaran"/>
                <a:ea typeface="Catamaran"/>
                <a:cs typeface="Catamaran"/>
                <a:sym typeface="Catamaran"/>
              </a:defRPr>
            </a:lvl1pPr>
            <a:lvl2pPr lvl="1" rtl="0" algn="ctr">
              <a:buNone/>
              <a:defRPr b="1" sz="1300">
                <a:solidFill>
                  <a:schemeClr val="dk1"/>
                </a:solidFill>
                <a:latin typeface="Catamaran"/>
                <a:ea typeface="Catamaran"/>
                <a:cs typeface="Catamaran"/>
                <a:sym typeface="Catamaran"/>
              </a:defRPr>
            </a:lvl2pPr>
            <a:lvl3pPr lvl="2" rtl="0" algn="ctr">
              <a:buNone/>
              <a:defRPr b="1" sz="1300">
                <a:solidFill>
                  <a:schemeClr val="dk1"/>
                </a:solidFill>
                <a:latin typeface="Catamaran"/>
                <a:ea typeface="Catamaran"/>
                <a:cs typeface="Catamaran"/>
                <a:sym typeface="Catamaran"/>
              </a:defRPr>
            </a:lvl3pPr>
            <a:lvl4pPr lvl="3" rtl="0" algn="ctr">
              <a:buNone/>
              <a:defRPr b="1" sz="1300">
                <a:solidFill>
                  <a:schemeClr val="dk1"/>
                </a:solidFill>
                <a:latin typeface="Catamaran"/>
                <a:ea typeface="Catamaran"/>
                <a:cs typeface="Catamaran"/>
                <a:sym typeface="Catamaran"/>
              </a:defRPr>
            </a:lvl4pPr>
            <a:lvl5pPr lvl="4" rtl="0" algn="ctr">
              <a:buNone/>
              <a:defRPr b="1" sz="1300">
                <a:solidFill>
                  <a:schemeClr val="dk1"/>
                </a:solidFill>
                <a:latin typeface="Catamaran"/>
                <a:ea typeface="Catamaran"/>
                <a:cs typeface="Catamaran"/>
                <a:sym typeface="Catamaran"/>
              </a:defRPr>
            </a:lvl5pPr>
            <a:lvl6pPr lvl="5" rtl="0" algn="ctr">
              <a:buNone/>
              <a:defRPr b="1" sz="1300">
                <a:solidFill>
                  <a:schemeClr val="dk1"/>
                </a:solidFill>
                <a:latin typeface="Catamaran"/>
                <a:ea typeface="Catamaran"/>
                <a:cs typeface="Catamaran"/>
                <a:sym typeface="Catamaran"/>
              </a:defRPr>
            </a:lvl6pPr>
            <a:lvl7pPr lvl="6" rtl="0" algn="ctr">
              <a:buNone/>
              <a:defRPr b="1" sz="1300">
                <a:solidFill>
                  <a:schemeClr val="dk1"/>
                </a:solidFill>
                <a:latin typeface="Catamaran"/>
                <a:ea typeface="Catamaran"/>
                <a:cs typeface="Catamaran"/>
                <a:sym typeface="Catamaran"/>
              </a:defRPr>
            </a:lvl7pPr>
            <a:lvl8pPr lvl="7" rtl="0" algn="ctr">
              <a:buNone/>
              <a:defRPr b="1" sz="1300">
                <a:solidFill>
                  <a:schemeClr val="dk1"/>
                </a:solidFill>
                <a:latin typeface="Catamaran"/>
                <a:ea typeface="Catamaran"/>
                <a:cs typeface="Catamaran"/>
                <a:sym typeface="Catamaran"/>
              </a:defRPr>
            </a:lvl8pPr>
            <a:lvl9pPr lvl="8" rtl="0" algn="ctr">
              <a:buNone/>
              <a:defRPr b="1" sz="1300">
                <a:solidFill>
                  <a:schemeClr val="dk1"/>
                </a:solidFill>
                <a:latin typeface="Catamaran"/>
                <a:ea typeface="Catamaran"/>
                <a:cs typeface="Catamaran"/>
                <a:sym typeface="Catamaran"/>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quant-ux.com/#/share.html?h=a2aa10aiVWPPSMPHQc0sHbcbaVnROFFgkOG3L7pZluw6GBJJWtAiBrmiyWG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2"/>
          <p:cNvSpPr txBox="1"/>
          <p:nvPr>
            <p:ph type="ctrTitle"/>
          </p:nvPr>
        </p:nvSpPr>
        <p:spPr>
          <a:xfrm>
            <a:off x="855300" y="167325"/>
            <a:ext cx="7433400" cy="1350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7000"/>
              <a:t>MeshSound</a:t>
            </a:r>
            <a:endParaRPr sz="7000"/>
          </a:p>
        </p:txBody>
      </p:sp>
      <p:sp>
        <p:nvSpPr>
          <p:cNvPr id="659" name="Google Shape;659;p12"/>
          <p:cNvSpPr txBox="1"/>
          <p:nvPr>
            <p:ph type="ctrTitle"/>
          </p:nvPr>
        </p:nvSpPr>
        <p:spPr>
          <a:xfrm>
            <a:off x="855300" y="979725"/>
            <a:ext cx="7433400" cy="1350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1300"/>
              <a:t>Turma 3 - Grupo 2</a:t>
            </a:r>
            <a:endParaRPr sz="1300"/>
          </a:p>
          <a:p>
            <a:pPr indent="0" lvl="0" marL="0" rtl="0" algn="ctr">
              <a:spcBef>
                <a:spcPts val="0"/>
              </a:spcBef>
              <a:spcAft>
                <a:spcPts val="0"/>
              </a:spcAft>
              <a:buNone/>
            </a:pPr>
            <a:r>
              <a:t/>
            </a:r>
            <a:endParaRPr sz="1300"/>
          </a:p>
          <a:p>
            <a:pPr indent="0" lvl="0" marL="0" rtl="0" algn="ctr">
              <a:spcBef>
                <a:spcPts val="0"/>
              </a:spcBef>
              <a:spcAft>
                <a:spcPts val="0"/>
              </a:spcAft>
              <a:buNone/>
            </a:pPr>
            <a:r>
              <a:rPr lang="en" sz="1300"/>
              <a:t>Pedro Leite Galvão - up201700488@edu.fe.up.pt</a:t>
            </a:r>
            <a:endParaRPr sz="1300"/>
          </a:p>
          <a:p>
            <a:pPr indent="0" lvl="0" marL="0" rtl="0" algn="ctr">
              <a:spcBef>
                <a:spcPts val="0"/>
              </a:spcBef>
              <a:spcAft>
                <a:spcPts val="0"/>
              </a:spcAft>
              <a:buNone/>
            </a:pPr>
            <a:r>
              <a:rPr lang="en" sz="1300"/>
              <a:t>Pedro Miguel Ribeiro Alves - up201707234@edu.fe.up.pt</a:t>
            </a:r>
            <a:endParaRPr sz="1300"/>
          </a:p>
          <a:p>
            <a:pPr indent="0" lvl="0" marL="0" rtl="0" algn="ctr">
              <a:spcBef>
                <a:spcPts val="0"/>
              </a:spcBef>
              <a:spcAft>
                <a:spcPts val="0"/>
              </a:spcAft>
              <a:buNone/>
            </a:pPr>
            <a:r>
              <a:rPr lang="en" sz="1300"/>
              <a:t>Raúl Manuel Viana - up201208089@edu.fe.up.pt</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21"/>
          <p:cNvSpPr txBox="1"/>
          <p:nvPr>
            <p:ph type="title"/>
          </p:nvPr>
        </p:nvSpPr>
        <p:spPr>
          <a:xfrm>
            <a:off x="1241875" y="45500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Avaliação pelos Utilizadores - Método e Participantes</a:t>
            </a:r>
            <a:endParaRPr/>
          </a:p>
        </p:txBody>
      </p:sp>
      <p:sp>
        <p:nvSpPr>
          <p:cNvPr id="759" name="Google Shape;759;p21"/>
          <p:cNvSpPr txBox="1"/>
          <p:nvPr>
            <p:ph idx="1" type="body"/>
          </p:nvPr>
        </p:nvSpPr>
        <p:spPr>
          <a:xfrm>
            <a:off x="1241875" y="1125350"/>
            <a:ext cx="6660300" cy="297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800"/>
              <a:t>O protótipo foi apresentado a </a:t>
            </a:r>
            <a:r>
              <a:rPr b="1" lang="en" sz="1800">
                <a:latin typeface="Catamaran"/>
                <a:ea typeface="Catamaran"/>
                <a:cs typeface="Catamaran"/>
                <a:sym typeface="Catamaran"/>
              </a:rPr>
              <a:t>10 pessoas distintas</a:t>
            </a:r>
            <a:r>
              <a:rPr lang="en" sz="1800"/>
              <a:t>, todas fazendo parte do grupo de </a:t>
            </a:r>
            <a:r>
              <a:rPr b="1" lang="en" sz="1800">
                <a:latin typeface="Catamaran"/>
                <a:ea typeface="Catamaran"/>
                <a:cs typeface="Catamaran"/>
                <a:sym typeface="Catamaran"/>
              </a:rPr>
              <a:t>conhecidos dos membros do grupo</a:t>
            </a:r>
            <a:r>
              <a:rPr lang="en" sz="1800"/>
              <a:t>, desde amigos a familiares.</a:t>
            </a:r>
            <a:endParaRPr sz="1800"/>
          </a:p>
          <a:p>
            <a:pPr indent="0" lvl="0" marL="0" rtl="0" algn="l">
              <a:spcBef>
                <a:spcPts val="800"/>
              </a:spcBef>
              <a:spcAft>
                <a:spcPts val="800"/>
              </a:spcAft>
              <a:buNone/>
            </a:pPr>
            <a:r>
              <a:rPr lang="en" sz="1800"/>
              <a:t>Todas as avaliações seguiram um </a:t>
            </a:r>
            <a:r>
              <a:rPr b="1" lang="en" sz="1800">
                <a:latin typeface="Catamaran"/>
                <a:ea typeface="Catamaran"/>
                <a:cs typeface="Catamaran"/>
                <a:sym typeface="Catamaran"/>
              </a:rPr>
              <a:t>guião predefinido</a:t>
            </a:r>
            <a:r>
              <a:rPr lang="en" sz="1800"/>
              <a:t> composto por algumas perguntas introdutórias, um conjunto de tarefas a efetuar de forma </a:t>
            </a:r>
            <a:r>
              <a:rPr lang="en" sz="1800"/>
              <a:t>autônoma</a:t>
            </a:r>
            <a:r>
              <a:rPr lang="en" sz="1800"/>
              <a:t> e por uma fase de perguntas finais.</a:t>
            </a:r>
            <a:endParaRPr sz="1800"/>
          </a:p>
        </p:txBody>
      </p:sp>
      <p:sp>
        <p:nvSpPr>
          <p:cNvPr id="760" name="Google Shape;760;p21"/>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22"/>
          <p:cNvSpPr txBox="1"/>
          <p:nvPr>
            <p:ph type="title"/>
          </p:nvPr>
        </p:nvSpPr>
        <p:spPr>
          <a:xfrm>
            <a:off x="1241875" y="45500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Avaliação pelos Utilizadores - Método</a:t>
            </a:r>
            <a:endParaRPr/>
          </a:p>
        </p:txBody>
      </p:sp>
      <p:sp>
        <p:nvSpPr>
          <p:cNvPr id="766" name="Google Shape;766;p22"/>
          <p:cNvSpPr txBox="1"/>
          <p:nvPr>
            <p:ph idx="1" type="body"/>
          </p:nvPr>
        </p:nvSpPr>
        <p:spPr>
          <a:xfrm>
            <a:off x="1241875" y="1125350"/>
            <a:ext cx="6660300" cy="2972100"/>
          </a:xfrm>
          <a:prstGeom prst="rect">
            <a:avLst/>
          </a:prstGeom>
        </p:spPr>
        <p:txBody>
          <a:bodyPr anchorCtr="0" anchor="t" bIns="0" lIns="0" spcFirstLastPara="1" rIns="0" wrap="square" tIns="0">
            <a:noAutofit/>
          </a:bodyPr>
          <a:lstStyle/>
          <a:p>
            <a:pPr indent="-336550" lvl="0" marL="457200" rtl="0" algn="l">
              <a:spcBef>
                <a:spcPts val="0"/>
              </a:spcBef>
              <a:spcAft>
                <a:spcPts val="0"/>
              </a:spcAft>
              <a:buSzPts val="1700"/>
              <a:buChar char="▹"/>
            </a:pPr>
            <a:r>
              <a:rPr b="1" lang="en" sz="1700">
                <a:latin typeface="Catamaran"/>
                <a:ea typeface="Catamaran"/>
                <a:cs typeface="Catamaran"/>
                <a:sym typeface="Catamaran"/>
              </a:rPr>
              <a:t>Perguntas Iniciais</a:t>
            </a:r>
            <a:r>
              <a:rPr lang="en" sz="1700"/>
              <a:t>: Idade e que tipo de contacto têm/tiveram com plataformas de streaming</a:t>
            </a:r>
            <a:endParaRPr sz="1700"/>
          </a:p>
          <a:p>
            <a:pPr indent="-336550" lvl="0" marL="457200" rtl="0" algn="l">
              <a:spcBef>
                <a:spcPts val="0"/>
              </a:spcBef>
              <a:spcAft>
                <a:spcPts val="0"/>
              </a:spcAft>
              <a:buSzPts val="1700"/>
              <a:buChar char="▹"/>
            </a:pPr>
            <a:r>
              <a:rPr b="1" lang="en" sz="1700">
                <a:latin typeface="Catamaran"/>
                <a:ea typeface="Catamaran"/>
                <a:cs typeface="Catamaran"/>
                <a:sym typeface="Catamaran"/>
              </a:rPr>
              <a:t>Seis tarefas</a:t>
            </a:r>
            <a:r>
              <a:rPr lang="en" sz="1700"/>
              <a:t> onde se registaram os seguintes dados para cada uma:</a:t>
            </a:r>
            <a:endParaRPr sz="1700"/>
          </a:p>
          <a:p>
            <a:pPr indent="-336550" lvl="1" marL="914400" rtl="0" algn="l">
              <a:spcBef>
                <a:spcPts val="0"/>
              </a:spcBef>
              <a:spcAft>
                <a:spcPts val="0"/>
              </a:spcAft>
              <a:buSzPts val="1700"/>
              <a:buChar char="▸"/>
            </a:pPr>
            <a:r>
              <a:rPr b="1" lang="en" sz="1700">
                <a:latin typeface="Catamaran"/>
                <a:ea typeface="Catamaran"/>
                <a:cs typeface="Catamaran"/>
                <a:sym typeface="Catamaran"/>
              </a:rPr>
              <a:t>Quantitativos</a:t>
            </a:r>
            <a:r>
              <a:rPr lang="en" sz="1700"/>
              <a:t>:</a:t>
            </a:r>
            <a:r>
              <a:rPr lang="en" sz="1700"/>
              <a:t> tempo de realização, número de cliques, erros e pedidos de ajuda</a:t>
            </a:r>
            <a:endParaRPr sz="1700"/>
          </a:p>
          <a:p>
            <a:pPr indent="-336550" lvl="1" marL="914400" rtl="0" algn="l">
              <a:spcBef>
                <a:spcPts val="0"/>
              </a:spcBef>
              <a:spcAft>
                <a:spcPts val="0"/>
              </a:spcAft>
              <a:buSzPts val="1700"/>
              <a:buFont typeface="Catamaran"/>
              <a:buChar char="▸"/>
            </a:pPr>
            <a:r>
              <a:rPr b="1" lang="en" sz="1700">
                <a:latin typeface="Catamaran"/>
                <a:ea typeface="Catamaran"/>
                <a:cs typeface="Catamaran"/>
                <a:sym typeface="Catamaran"/>
              </a:rPr>
              <a:t>Qualitativos: </a:t>
            </a:r>
            <a:r>
              <a:rPr lang="en" sz="1700"/>
              <a:t>dificuldade a realizar a tarefa e se a achou intuitiva</a:t>
            </a:r>
            <a:endParaRPr sz="1700"/>
          </a:p>
          <a:p>
            <a:pPr indent="-336550" lvl="0" marL="457200" rtl="0" algn="l">
              <a:spcBef>
                <a:spcPts val="0"/>
              </a:spcBef>
              <a:spcAft>
                <a:spcPts val="0"/>
              </a:spcAft>
              <a:buSzPts val="1700"/>
              <a:buChar char="▹"/>
            </a:pPr>
            <a:r>
              <a:rPr b="1" lang="en" sz="1700">
                <a:latin typeface="Catamaran"/>
                <a:ea typeface="Catamaran"/>
                <a:cs typeface="Catamaran"/>
                <a:sym typeface="Catamaran"/>
              </a:rPr>
              <a:t>Perguntas finais</a:t>
            </a:r>
            <a:r>
              <a:rPr lang="en" sz="1700"/>
              <a:t>: Grau de satisfação, se </a:t>
            </a:r>
            <a:r>
              <a:rPr lang="en" sz="1700"/>
              <a:t>utilizaria</a:t>
            </a:r>
            <a:r>
              <a:rPr lang="en" sz="1700"/>
              <a:t> ou recomendaria o sistema </a:t>
            </a:r>
            <a:r>
              <a:rPr lang="en" sz="1200"/>
              <a:t>(sim/não)</a:t>
            </a:r>
            <a:r>
              <a:rPr lang="en" sz="1700"/>
              <a:t>, avaliação da integração entre as várias funcionalidades </a:t>
            </a:r>
            <a:r>
              <a:rPr lang="en" sz="1200"/>
              <a:t>(má/razoável/boa/muito boa)</a:t>
            </a:r>
            <a:r>
              <a:rPr lang="en" sz="1700"/>
              <a:t>, facilidade de utilizar o sistema </a:t>
            </a:r>
            <a:r>
              <a:rPr lang="en" sz="1200"/>
              <a:t>(muito fácil/fácil/díficil/muito díficil)</a:t>
            </a:r>
            <a:r>
              <a:rPr lang="en" sz="1700"/>
              <a:t> e avaliação da estética e coesão do mesmo (</a:t>
            </a:r>
            <a:r>
              <a:rPr lang="en" sz="1200"/>
              <a:t>1-5</a:t>
            </a:r>
            <a:r>
              <a:rPr lang="en" sz="1700"/>
              <a:t>).</a:t>
            </a:r>
            <a:endParaRPr sz="1700"/>
          </a:p>
        </p:txBody>
      </p:sp>
      <p:sp>
        <p:nvSpPr>
          <p:cNvPr id="767" name="Google Shape;767;p22"/>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23"/>
          <p:cNvSpPr txBox="1"/>
          <p:nvPr>
            <p:ph type="title"/>
          </p:nvPr>
        </p:nvSpPr>
        <p:spPr>
          <a:xfrm>
            <a:off x="1241875" y="45500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Avaliação pelos Utilizadores - </a:t>
            </a:r>
            <a:r>
              <a:rPr lang="en"/>
              <a:t>Tarefas a Realizar</a:t>
            </a:r>
            <a:endParaRPr/>
          </a:p>
        </p:txBody>
      </p:sp>
      <p:sp>
        <p:nvSpPr>
          <p:cNvPr id="773" name="Google Shape;773;p23"/>
          <p:cNvSpPr txBox="1"/>
          <p:nvPr>
            <p:ph idx="1" type="body"/>
          </p:nvPr>
        </p:nvSpPr>
        <p:spPr>
          <a:xfrm>
            <a:off x="1241875" y="1213475"/>
            <a:ext cx="6660300" cy="2972100"/>
          </a:xfrm>
          <a:prstGeom prst="rect">
            <a:avLst/>
          </a:prstGeom>
        </p:spPr>
        <p:txBody>
          <a:bodyPr anchorCtr="0" anchor="t" bIns="0" lIns="0" spcFirstLastPara="1" rIns="0" wrap="square" tIns="0">
            <a:noAutofit/>
          </a:bodyPr>
          <a:lstStyle/>
          <a:p>
            <a:pPr indent="-330200" lvl="0" marL="457200" rtl="0" algn="l">
              <a:spcBef>
                <a:spcPts val="0"/>
              </a:spcBef>
              <a:spcAft>
                <a:spcPts val="0"/>
              </a:spcAft>
              <a:buSzPts val="1600"/>
              <a:buAutoNum type="arabicPeriod"/>
            </a:pPr>
            <a:r>
              <a:rPr lang="en" sz="1600"/>
              <a:t>Comprar um bilhete para o Festival Nômade do artista Caetano Veloso que se encontra na "Library";</a:t>
            </a:r>
            <a:endParaRPr sz="1600"/>
          </a:p>
          <a:p>
            <a:pPr indent="-330200" lvl="0" marL="457200" rtl="0" algn="l">
              <a:spcBef>
                <a:spcPts val="0"/>
              </a:spcBef>
              <a:spcAft>
                <a:spcPts val="0"/>
              </a:spcAft>
              <a:buSzPts val="1600"/>
              <a:buAutoNum type="arabicPeriod"/>
            </a:pPr>
            <a:r>
              <a:rPr lang="en" sz="1600"/>
              <a:t>Pesquisar um álbum na "Library" e partilhar uma música desse álbum com um dos grupos ;</a:t>
            </a:r>
            <a:endParaRPr sz="1600"/>
          </a:p>
          <a:p>
            <a:pPr indent="-330200" lvl="0" marL="457200" rtl="0" algn="l">
              <a:spcBef>
                <a:spcPts val="0"/>
              </a:spcBef>
              <a:spcAft>
                <a:spcPts val="0"/>
              </a:spcAft>
              <a:buSzPts val="1600"/>
              <a:buAutoNum type="arabicPeriod"/>
            </a:pPr>
            <a:r>
              <a:rPr lang="en" sz="1600"/>
              <a:t>Ver as mensagens do grupo “Squad” e abrir o menu de "Group settings";</a:t>
            </a:r>
            <a:endParaRPr sz="1600"/>
          </a:p>
          <a:p>
            <a:pPr indent="-330200" lvl="0" marL="457200" rtl="0" algn="l">
              <a:spcBef>
                <a:spcPts val="0"/>
              </a:spcBef>
              <a:spcAft>
                <a:spcPts val="0"/>
              </a:spcAft>
              <a:buSzPts val="1600"/>
              <a:buAutoNum type="arabicPeriod"/>
            </a:pPr>
            <a:r>
              <a:rPr lang="en" sz="1600"/>
              <a:t>Aceitar convite para um grupo;</a:t>
            </a:r>
            <a:endParaRPr sz="1600"/>
          </a:p>
          <a:p>
            <a:pPr indent="-330200" lvl="0" marL="457200" rtl="0" algn="l">
              <a:spcBef>
                <a:spcPts val="0"/>
              </a:spcBef>
              <a:spcAft>
                <a:spcPts val="0"/>
              </a:spcAft>
              <a:buSzPts val="1600"/>
              <a:buAutoNum type="arabicPeriod"/>
            </a:pPr>
            <a:r>
              <a:rPr lang="en" sz="1600"/>
              <a:t>Visualizar as mensagens trocadas com a Nicole;</a:t>
            </a:r>
            <a:endParaRPr sz="1600"/>
          </a:p>
          <a:p>
            <a:pPr indent="-330200" lvl="0" marL="457200" rtl="0" algn="l">
              <a:spcBef>
                <a:spcPts val="0"/>
              </a:spcBef>
              <a:spcAft>
                <a:spcPts val="0"/>
              </a:spcAft>
              <a:buSzPts val="1600"/>
              <a:buAutoNum type="arabicPeriod"/>
            </a:pPr>
            <a:r>
              <a:rPr lang="en" sz="1600"/>
              <a:t>Ver a letra da música que está a ser reproduzida no grupo "Squad" </a:t>
            </a:r>
            <a:endParaRPr sz="1600"/>
          </a:p>
        </p:txBody>
      </p:sp>
      <p:sp>
        <p:nvSpPr>
          <p:cNvPr id="774" name="Google Shape;774;p23"/>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24"/>
          <p:cNvSpPr txBox="1"/>
          <p:nvPr>
            <p:ph type="title"/>
          </p:nvPr>
        </p:nvSpPr>
        <p:spPr>
          <a:xfrm>
            <a:off x="1241875" y="45500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Avaliação pelos Utilizadores - Resultados</a:t>
            </a:r>
            <a:endParaRPr/>
          </a:p>
        </p:txBody>
      </p:sp>
      <p:sp>
        <p:nvSpPr>
          <p:cNvPr id="780" name="Google Shape;780;p24"/>
          <p:cNvSpPr txBox="1"/>
          <p:nvPr>
            <p:ph idx="1" type="body"/>
          </p:nvPr>
        </p:nvSpPr>
        <p:spPr>
          <a:xfrm>
            <a:off x="1241875" y="1125350"/>
            <a:ext cx="6660300" cy="29721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sz="1800"/>
              <a:t>Quer os dados qualitativos, quer os dados quantitativos revelam que </a:t>
            </a:r>
            <a:r>
              <a:rPr b="1" lang="en" sz="1800">
                <a:latin typeface="Catamaran"/>
                <a:ea typeface="Catamaran"/>
                <a:cs typeface="Catamaran"/>
                <a:sym typeface="Catamaran"/>
              </a:rPr>
              <a:t>uma das tarefas mais </a:t>
            </a:r>
            <a:r>
              <a:rPr b="1" lang="en" sz="1800">
                <a:latin typeface="Catamaran"/>
                <a:ea typeface="Catamaran"/>
                <a:cs typeface="Catamaran"/>
                <a:sym typeface="Catamaran"/>
              </a:rPr>
              <a:t>problemáticas foi a que envolvia aceitar um convite para um grupo</a:t>
            </a:r>
            <a:r>
              <a:rPr lang="en" sz="1800"/>
              <a:t>. </a:t>
            </a:r>
            <a:r>
              <a:rPr lang="en" sz="1800"/>
              <a:t> Esta tarefa poderia ser efetuada apenas com 2 cliques, mas apenas um dos utilizadores foi capaz de a realizar de forma eficaz, sendo </a:t>
            </a:r>
            <a:r>
              <a:rPr b="1" lang="en" sz="1800">
                <a:latin typeface="Catamaran"/>
                <a:ea typeface="Catamaran"/>
                <a:cs typeface="Catamaran"/>
                <a:sym typeface="Catamaran"/>
              </a:rPr>
              <a:t>marcada como “</a:t>
            </a:r>
            <a:r>
              <a:rPr b="1" lang="en" sz="1800">
                <a:latin typeface="Catamaran"/>
                <a:ea typeface="Catamaran"/>
                <a:cs typeface="Catamaran"/>
                <a:sym typeface="Catamaran"/>
              </a:rPr>
              <a:t>difícil</a:t>
            </a:r>
            <a:r>
              <a:rPr b="1" lang="en" sz="1800">
                <a:latin typeface="Catamaran"/>
                <a:ea typeface="Catamaran"/>
                <a:cs typeface="Catamaran"/>
                <a:sym typeface="Catamaran"/>
              </a:rPr>
              <a:t>” e “pouco intuitiva” por 60%</a:t>
            </a:r>
            <a:r>
              <a:rPr lang="en" sz="1800"/>
              <a:t> dos avaliadores. Em vez de aceder ao menu de notificações, a maioria dos utilizadores procurou esta funcionalidade na página dos grupos.</a:t>
            </a:r>
            <a:endParaRPr sz="1800"/>
          </a:p>
        </p:txBody>
      </p:sp>
      <p:sp>
        <p:nvSpPr>
          <p:cNvPr id="781" name="Google Shape;781;p24"/>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25"/>
          <p:cNvSpPr txBox="1"/>
          <p:nvPr>
            <p:ph type="title"/>
          </p:nvPr>
        </p:nvSpPr>
        <p:spPr>
          <a:xfrm>
            <a:off x="1241875" y="45500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Avaliação pelos Utilizadores - Resultados</a:t>
            </a:r>
            <a:endParaRPr/>
          </a:p>
        </p:txBody>
      </p:sp>
      <p:sp>
        <p:nvSpPr>
          <p:cNvPr id="787" name="Google Shape;787;p25"/>
          <p:cNvSpPr txBox="1"/>
          <p:nvPr>
            <p:ph idx="1" type="body"/>
          </p:nvPr>
        </p:nvSpPr>
        <p:spPr>
          <a:xfrm>
            <a:off x="1241875" y="1125350"/>
            <a:ext cx="6660300" cy="29721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sz="1800"/>
              <a:t>Outra tarefa que também </a:t>
            </a:r>
            <a:r>
              <a:rPr b="1" lang="en" sz="1800">
                <a:latin typeface="Catamaran"/>
                <a:ea typeface="Catamaran"/>
                <a:cs typeface="Catamaran"/>
                <a:sym typeface="Catamaran"/>
              </a:rPr>
              <a:t>não foi efetuada com a eficácia esperada foi a tarefa de visualizar a letra da música que está a ser reproduzida num determinado grupo</a:t>
            </a:r>
            <a:r>
              <a:rPr lang="en" sz="1800"/>
              <a:t>. Isto poderá ser atribuído à existência de vários </a:t>
            </a:r>
            <a:r>
              <a:rPr lang="en" sz="1800"/>
              <a:t>botões</a:t>
            </a:r>
            <a:r>
              <a:rPr lang="en" sz="1800"/>
              <a:t> sem qualquer tipo de etiqueta na página de um grupo. No entanto, após atingir a página da música a ser reproduzida, a maioria dos utilizadores identificou corretamente o botão de mostrar a sua letra.</a:t>
            </a:r>
            <a:endParaRPr sz="1800"/>
          </a:p>
        </p:txBody>
      </p:sp>
      <p:sp>
        <p:nvSpPr>
          <p:cNvPr id="788" name="Google Shape;788;p25"/>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26"/>
          <p:cNvSpPr txBox="1"/>
          <p:nvPr>
            <p:ph type="title"/>
          </p:nvPr>
        </p:nvSpPr>
        <p:spPr>
          <a:xfrm>
            <a:off x="1241875" y="45500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Avaliação pelos Utilizadores - Resultados</a:t>
            </a:r>
            <a:endParaRPr/>
          </a:p>
        </p:txBody>
      </p:sp>
      <p:sp>
        <p:nvSpPr>
          <p:cNvPr id="794" name="Google Shape;794;p26"/>
          <p:cNvSpPr txBox="1"/>
          <p:nvPr>
            <p:ph idx="1" type="body"/>
          </p:nvPr>
        </p:nvSpPr>
        <p:spPr>
          <a:xfrm>
            <a:off x="1241875" y="1125350"/>
            <a:ext cx="6660300" cy="297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600"/>
              <a:t>A grande maioria dos utilizadores afirmou que recomendaria a aplicação, sendo que todos os utilizadores que já utilizam plataformas de streaming com frequência afirmaram que utilizariam o MeshSound.</a:t>
            </a:r>
            <a:endParaRPr sz="1600"/>
          </a:p>
          <a:p>
            <a:pPr indent="0" lvl="0" marL="0" rtl="0" algn="l">
              <a:spcBef>
                <a:spcPts val="800"/>
              </a:spcBef>
              <a:spcAft>
                <a:spcPts val="0"/>
              </a:spcAft>
              <a:buNone/>
            </a:pPr>
            <a:r>
              <a:rPr lang="en" sz="1600"/>
              <a:t>Em termos de facilidade de utilização e da qualidade da integração entre funcionalidades, as respostas mais frequentes foram “fácil” e “boa”, respetivamente.</a:t>
            </a:r>
            <a:endParaRPr sz="1600"/>
          </a:p>
          <a:p>
            <a:pPr indent="0" lvl="0" marL="0" rtl="0" algn="l">
              <a:spcBef>
                <a:spcPts val="800"/>
              </a:spcBef>
              <a:spcAft>
                <a:spcPts val="800"/>
              </a:spcAft>
              <a:buNone/>
            </a:pPr>
            <a:r>
              <a:rPr lang="en" sz="1600"/>
              <a:t>No que toca à estética e coesão do protótipo, a resposta média ronda os 4 valores (em 5), sendo que uma das principais indicações fornecidas pelos utilizadores é o desgosto pelas cores da aplicação. </a:t>
            </a:r>
            <a:endParaRPr sz="1600"/>
          </a:p>
        </p:txBody>
      </p:sp>
      <p:sp>
        <p:nvSpPr>
          <p:cNvPr id="795" name="Google Shape;795;p26"/>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27"/>
          <p:cNvSpPr txBox="1"/>
          <p:nvPr>
            <p:ph type="title"/>
          </p:nvPr>
        </p:nvSpPr>
        <p:spPr>
          <a:xfrm>
            <a:off x="1241875" y="45500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Conclusões</a:t>
            </a:r>
            <a:endParaRPr/>
          </a:p>
        </p:txBody>
      </p:sp>
      <p:sp>
        <p:nvSpPr>
          <p:cNvPr id="801" name="Google Shape;801;p27"/>
          <p:cNvSpPr txBox="1"/>
          <p:nvPr>
            <p:ph idx="1" type="body"/>
          </p:nvPr>
        </p:nvSpPr>
        <p:spPr>
          <a:xfrm>
            <a:off x="1241875" y="1125350"/>
            <a:ext cx="6660300" cy="29721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sz="1700"/>
              <a:t>O facto dos avaliadores serem conhecidos dos membros do grupo pode pôr em causa as respostas a algumas das perguntas efetuadas, já que pode existir uma tendência para respostas mais positivas. Sendo assim, teria sido interessante ter efetuado algumas avaliações com participantes desconhecidos. Apesar de tudo, as avaliações possibilitaram a identificação de novos problemas, pelo que a sua realização foi útil ao desenvolvimento do projeto.</a:t>
            </a:r>
            <a:endParaRPr sz="1700"/>
          </a:p>
        </p:txBody>
      </p:sp>
      <p:sp>
        <p:nvSpPr>
          <p:cNvPr id="802" name="Google Shape;802;p27"/>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3"/>
          <p:cNvSpPr txBox="1"/>
          <p:nvPr>
            <p:ph type="title"/>
          </p:nvPr>
        </p:nvSpPr>
        <p:spPr>
          <a:xfrm>
            <a:off x="1241875" y="45500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Introdução</a:t>
            </a:r>
            <a:endParaRPr/>
          </a:p>
        </p:txBody>
      </p:sp>
      <p:sp>
        <p:nvSpPr>
          <p:cNvPr id="665" name="Google Shape;665;p13"/>
          <p:cNvSpPr txBox="1"/>
          <p:nvPr>
            <p:ph idx="1" type="body"/>
          </p:nvPr>
        </p:nvSpPr>
        <p:spPr>
          <a:xfrm>
            <a:off x="1241875" y="1125350"/>
            <a:ext cx="6660300" cy="29721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sz="1800"/>
              <a:t>O projeto teve como objetivo construir a interface de utilizador de uma </a:t>
            </a:r>
            <a:r>
              <a:rPr b="1" lang="en" sz="1800">
                <a:latin typeface="Catamaran"/>
                <a:ea typeface="Catamaran"/>
                <a:cs typeface="Catamaran"/>
                <a:sym typeface="Catamaran"/>
              </a:rPr>
              <a:t>aplicação móvel</a:t>
            </a:r>
            <a:r>
              <a:rPr lang="en" sz="1800"/>
              <a:t> </a:t>
            </a:r>
            <a:r>
              <a:rPr b="1" lang="en" sz="1800">
                <a:latin typeface="Catamaran"/>
                <a:ea typeface="Catamaran"/>
                <a:cs typeface="Catamaran"/>
                <a:sym typeface="Catamaran"/>
              </a:rPr>
              <a:t>de</a:t>
            </a:r>
            <a:r>
              <a:rPr lang="en" sz="1800"/>
              <a:t> </a:t>
            </a:r>
            <a:r>
              <a:rPr b="1" lang="en" sz="1800">
                <a:latin typeface="Catamaran"/>
                <a:ea typeface="Catamaran"/>
                <a:cs typeface="Catamaran"/>
                <a:sym typeface="Catamaran"/>
              </a:rPr>
              <a:t>streaming de música</a:t>
            </a:r>
            <a:r>
              <a:rPr lang="en" sz="1800"/>
              <a:t> chamada </a:t>
            </a:r>
            <a:r>
              <a:rPr b="1" lang="en" sz="1800">
                <a:latin typeface="Catamaran"/>
                <a:ea typeface="Catamaran"/>
                <a:cs typeface="Catamaran"/>
                <a:sym typeface="Catamaran"/>
              </a:rPr>
              <a:t>MeshSound. </a:t>
            </a:r>
            <a:r>
              <a:rPr lang="en" sz="1800"/>
              <a:t>Os seus principais elementos diferenciadores são uma </a:t>
            </a:r>
            <a:r>
              <a:rPr b="1" lang="en" sz="1800">
                <a:latin typeface="Catamaran"/>
                <a:ea typeface="Catamaran"/>
                <a:cs typeface="Catamaran"/>
                <a:sym typeface="Catamaran"/>
              </a:rPr>
              <a:t>maior integração de componentes sociais</a:t>
            </a:r>
            <a:r>
              <a:rPr lang="en" sz="1800"/>
              <a:t>, que </a:t>
            </a:r>
            <a:r>
              <a:rPr b="1" lang="en" sz="1800">
                <a:latin typeface="Catamaran"/>
                <a:ea typeface="Catamaran"/>
                <a:cs typeface="Catamaran"/>
                <a:sym typeface="Catamaran"/>
              </a:rPr>
              <a:t>facilitam a comunicação e recomendação de conteúdos entre utilizadores</a:t>
            </a:r>
            <a:r>
              <a:rPr lang="en" sz="1800"/>
              <a:t>, e a disponibilização de </a:t>
            </a:r>
            <a:r>
              <a:rPr b="1" lang="en" sz="1800">
                <a:latin typeface="Catamaran"/>
                <a:ea typeface="Catamaran"/>
                <a:cs typeface="Catamaran"/>
                <a:sym typeface="Catamaran"/>
              </a:rPr>
              <a:t>um sistema que possibilita a venda de variados produtos </a:t>
            </a:r>
            <a:r>
              <a:rPr lang="en" sz="1800"/>
              <a:t>pela parte dos artistas.</a:t>
            </a:r>
            <a:endParaRPr/>
          </a:p>
        </p:txBody>
      </p:sp>
      <p:sp>
        <p:nvSpPr>
          <p:cNvPr id="666" name="Google Shape;666;p13"/>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14"/>
          <p:cNvSpPr txBox="1"/>
          <p:nvPr>
            <p:ph type="title"/>
          </p:nvPr>
        </p:nvSpPr>
        <p:spPr>
          <a:xfrm>
            <a:off x="1241875" y="45500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Fase I - Principais Conclusões</a:t>
            </a:r>
            <a:endParaRPr/>
          </a:p>
        </p:txBody>
      </p:sp>
      <p:sp>
        <p:nvSpPr>
          <p:cNvPr id="672" name="Google Shape;672;p14"/>
          <p:cNvSpPr txBox="1"/>
          <p:nvPr>
            <p:ph idx="1" type="body"/>
          </p:nvPr>
        </p:nvSpPr>
        <p:spPr>
          <a:xfrm>
            <a:off x="1241875" y="1125350"/>
            <a:ext cx="6660300" cy="297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400"/>
              <a:t>A partir do </a:t>
            </a:r>
            <a:r>
              <a:rPr b="1" lang="en" sz="1400">
                <a:latin typeface="Catamaran"/>
                <a:ea typeface="Catamaran"/>
                <a:cs typeface="Catamaran"/>
                <a:sym typeface="Catamaran"/>
              </a:rPr>
              <a:t>inquérito</a:t>
            </a:r>
            <a:r>
              <a:rPr lang="en" sz="1400"/>
              <a:t> realizado nesta fase e da pesquisa realizada, foi possível observar a </a:t>
            </a:r>
            <a:r>
              <a:rPr b="1" lang="en" sz="1400">
                <a:latin typeface="Catamaran"/>
                <a:ea typeface="Catamaran"/>
                <a:cs typeface="Catamaran"/>
                <a:sym typeface="Catamaran"/>
              </a:rPr>
              <a:t>prevalência</a:t>
            </a:r>
            <a:r>
              <a:rPr b="1" lang="en" sz="1400">
                <a:latin typeface="Catamaran"/>
                <a:ea typeface="Catamaran"/>
                <a:cs typeface="Catamaran"/>
                <a:sym typeface="Catamaran"/>
              </a:rPr>
              <a:t> do Spotify</a:t>
            </a:r>
            <a:r>
              <a:rPr lang="en" sz="1400"/>
              <a:t> no que toca ao seu elevado número de utilizadores, motivo pela qual esta aplicação foi a </a:t>
            </a:r>
            <a:r>
              <a:rPr b="1" lang="en" sz="1400">
                <a:latin typeface="Catamaran"/>
                <a:ea typeface="Catamaran"/>
                <a:cs typeface="Catamaran"/>
                <a:sym typeface="Catamaran"/>
              </a:rPr>
              <a:t>principal inspiração</a:t>
            </a:r>
            <a:r>
              <a:rPr lang="en" sz="1400"/>
              <a:t> em termos do desenvolvimento da interface e da identidade dos utilizadores. </a:t>
            </a:r>
            <a:endParaRPr sz="1400"/>
          </a:p>
          <a:p>
            <a:pPr indent="0" lvl="0" marL="0" rtl="0" algn="l">
              <a:spcBef>
                <a:spcPts val="800"/>
              </a:spcBef>
              <a:spcAft>
                <a:spcPts val="0"/>
              </a:spcAft>
              <a:buNone/>
            </a:pPr>
            <a:r>
              <a:rPr lang="en" sz="1400"/>
              <a:t>O </a:t>
            </a:r>
            <a:r>
              <a:rPr b="1" lang="en" sz="1400">
                <a:latin typeface="Catamaran"/>
                <a:ea typeface="Catamaran"/>
                <a:cs typeface="Catamaran"/>
                <a:sym typeface="Catamaran"/>
              </a:rPr>
              <a:t>inquérito</a:t>
            </a:r>
            <a:r>
              <a:rPr lang="en" sz="1400"/>
              <a:t> foi também bastante importante para </a:t>
            </a:r>
            <a:r>
              <a:rPr b="1" lang="en" sz="1400">
                <a:latin typeface="Catamaran"/>
                <a:ea typeface="Catamaran"/>
                <a:cs typeface="Catamaran"/>
                <a:sym typeface="Catamaran"/>
              </a:rPr>
              <a:t>validar algumas das ideias iniciais</a:t>
            </a:r>
            <a:r>
              <a:rPr lang="en" sz="1400"/>
              <a:t> de possíveis funcionalidades da aplicação, nomeadamente nas que se referiam à </a:t>
            </a:r>
            <a:r>
              <a:rPr b="1" lang="en" sz="1400">
                <a:latin typeface="Catamaran"/>
                <a:ea typeface="Catamaran"/>
                <a:cs typeface="Catamaran"/>
                <a:sym typeface="Catamaran"/>
              </a:rPr>
              <a:t>interação entre utilizadores através da partilha de </a:t>
            </a:r>
            <a:r>
              <a:rPr b="1" lang="en" sz="1400">
                <a:latin typeface="Catamaran"/>
                <a:ea typeface="Catamaran"/>
                <a:cs typeface="Catamaran"/>
                <a:sym typeface="Catamaran"/>
              </a:rPr>
              <a:t>conteúdos.</a:t>
            </a:r>
            <a:endParaRPr b="1" sz="1400">
              <a:latin typeface="Catamaran"/>
              <a:ea typeface="Catamaran"/>
              <a:cs typeface="Catamaran"/>
              <a:sym typeface="Catamaran"/>
            </a:endParaRPr>
          </a:p>
          <a:p>
            <a:pPr indent="0" lvl="0" marL="0" rtl="0" algn="l">
              <a:spcBef>
                <a:spcPts val="800"/>
              </a:spcBef>
              <a:spcAft>
                <a:spcPts val="800"/>
              </a:spcAft>
              <a:buNone/>
            </a:pPr>
            <a:r>
              <a:rPr lang="en" sz="1400"/>
              <a:t>A construção do </a:t>
            </a:r>
            <a:r>
              <a:rPr b="1" lang="en" sz="1400">
                <a:latin typeface="Catamaran"/>
                <a:ea typeface="Catamaran"/>
                <a:cs typeface="Catamaran"/>
                <a:sym typeface="Catamaran"/>
              </a:rPr>
              <a:t>modelo conceptual</a:t>
            </a:r>
            <a:r>
              <a:rPr lang="en" sz="1400"/>
              <a:t> e de uma </a:t>
            </a:r>
            <a:r>
              <a:rPr b="1" lang="en" sz="1400">
                <a:latin typeface="Catamaran"/>
                <a:ea typeface="Catamaran"/>
                <a:cs typeface="Catamaran"/>
                <a:sym typeface="Catamaran"/>
              </a:rPr>
              <a:t>listagem de funcionalidades e tarefas</a:t>
            </a:r>
            <a:r>
              <a:rPr lang="en" sz="1400"/>
              <a:t> também se provou bastante benéfica no processo de construção do protótipo, </a:t>
            </a:r>
            <a:r>
              <a:rPr b="1" lang="en" sz="1400">
                <a:latin typeface="Catamaran"/>
                <a:ea typeface="Catamaran"/>
                <a:cs typeface="Catamaran"/>
                <a:sym typeface="Catamaran"/>
              </a:rPr>
              <a:t>facilitando a transição entre a fase da ideação para a fase de prototipagem</a:t>
            </a:r>
            <a:r>
              <a:rPr lang="en" sz="1400"/>
              <a:t>.</a:t>
            </a:r>
            <a:endParaRPr sz="1400"/>
          </a:p>
        </p:txBody>
      </p:sp>
      <p:sp>
        <p:nvSpPr>
          <p:cNvPr id="673" name="Google Shape;673;p14"/>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15"/>
          <p:cNvSpPr txBox="1"/>
          <p:nvPr>
            <p:ph type="title"/>
          </p:nvPr>
        </p:nvSpPr>
        <p:spPr>
          <a:xfrm>
            <a:off x="1241875" y="45500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Fase II - Principais </a:t>
            </a:r>
            <a:r>
              <a:rPr lang="en"/>
              <a:t>Conclusões</a:t>
            </a:r>
            <a:r>
              <a:rPr lang="en"/>
              <a:t> </a:t>
            </a:r>
            <a:endParaRPr/>
          </a:p>
        </p:txBody>
      </p:sp>
      <p:sp>
        <p:nvSpPr>
          <p:cNvPr id="679" name="Google Shape;679;p15"/>
          <p:cNvSpPr txBox="1"/>
          <p:nvPr>
            <p:ph idx="1" type="body"/>
          </p:nvPr>
        </p:nvSpPr>
        <p:spPr>
          <a:xfrm>
            <a:off x="1241875" y="1125350"/>
            <a:ext cx="6660300" cy="297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300"/>
              <a:t>As </a:t>
            </a:r>
            <a:r>
              <a:rPr b="1" lang="en" sz="1300">
                <a:latin typeface="Catamaran"/>
                <a:ea typeface="Catamaran"/>
                <a:cs typeface="Catamaran"/>
                <a:sym typeface="Catamaran"/>
              </a:rPr>
              <a:t>avaliações </a:t>
            </a:r>
            <a:r>
              <a:rPr b="1" lang="en" sz="1300">
                <a:latin typeface="Catamaran"/>
                <a:ea typeface="Catamaran"/>
                <a:cs typeface="Catamaran"/>
                <a:sym typeface="Catamaran"/>
              </a:rPr>
              <a:t>heurísticas</a:t>
            </a:r>
            <a:r>
              <a:rPr lang="en" sz="1300"/>
              <a:t> realizadas nesta fase foram </a:t>
            </a:r>
            <a:r>
              <a:rPr lang="en" sz="1300"/>
              <a:t>úteis já que proporcionam críticas e recomendações úteis através de um ponto de vista de alguém que não pertencia ao grupo de desenvolvimento do projeto. Este feedback fez-nos refletir sobre o protótipo desenvolvido até então e foi essencial para definir as áreas a  melhorar.</a:t>
            </a:r>
            <a:endParaRPr sz="1300"/>
          </a:p>
          <a:p>
            <a:pPr indent="0" lvl="0" marL="0" rtl="0" algn="l">
              <a:spcBef>
                <a:spcPts val="800"/>
              </a:spcBef>
              <a:spcAft>
                <a:spcPts val="0"/>
              </a:spcAft>
              <a:buNone/>
            </a:pPr>
            <a:r>
              <a:rPr lang="en" sz="1300"/>
              <a:t>Os principais problemas identificados pelos avaliadores nesta fase foram os seguintes:</a:t>
            </a:r>
            <a:endParaRPr sz="1300"/>
          </a:p>
          <a:p>
            <a:pPr indent="-311150" lvl="0" marL="457200" rtl="0" algn="l">
              <a:spcBef>
                <a:spcPts val="800"/>
              </a:spcBef>
              <a:spcAft>
                <a:spcPts val="0"/>
              </a:spcAft>
              <a:buSzPts val="1300"/>
              <a:buChar char="▹"/>
            </a:pPr>
            <a:r>
              <a:rPr lang="en" sz="1300"/>
              <a:t>Falta de uma funcionalidade de reproduzir música em segundo plano;</a:t>
            </a:r>
            <a:endParaRPr sz="1300"/>
          </a:p>
          <a:p>
            <a:pPr indent="-311150" lvl="0" marL="457200" rtl="0" algn="l">
              <a:spcBef>
                <a:spcPts val="0"/>
              </a:spcBef>
              <a:spcAft>
                <a:spcPts val="0"/>
              </a:spcAft>
              <a:buSzPts val="1300"/>
              <a:buChar char="▹"/>
            </a:pPr>
            <a:r>
              <a:rPr lang="en" sz="1300"/>
              <a:t>Falta de um botão para voltar à página anterior;</a:t>
            </a:r>
            <a:endParaRPr sz="1300"/>
          </a:p>
          <a:p>
            <a:pPr indent="-311150" lvl="0" marL="457200" rtl="0" algn="l">
              <a:spcBef>
                <a:spcPts val="0"/>
              </a:spcBef>
              <a:spcAft>
                <a:spcPts val="0"/>
              </a:spcAft>
              <a:buSzPts val="1300"/>
              <a:buChar char="▹"/>
            </a:pPr>
            <a:r>
              <a:rPr lang="en" sz="1300"/>
              <a:t>O acesso ao perfil do próprio utilizador não é o mais intuitivo;</a:t>
            </a:r>
            <a:endParaRPr sz="1300"/>
          </a:p>
          <a:p>
            <a:pPr indent="-311150" lvl="0" marL="457200" rtl="0" algn="l">
              <a:spcBef>
                <a:spcPts val="0"/>
              </a:spcBef>
              <a:spcAft>
                <a:spcPts val="0"/>
              </a:spcAft>
              <a:buSzPts val="1300"/>
              <a:buChar char="▹"/>
            </a:pPr>
            <a:r>
              <a:rPr lang="en" sz="1300"/>
              <a:t>Falta de formas de interação rápida com uma música ou álbum na página de pesquisa ou na ‘library’ tais como marcar com “gosto”, descarregar ou adicionar à playlist, sem ter de aceder à página de reprodução de música;</a:t>
            </a:r>
            <a:endParaRPr sz="1300"/>
          </a:p>
          <a:p>
            <a:pPr indent="-311150" lvl="0" marL="457200" rtl="0" algn="l">
              <a:spcBef>
                <a:spcPts val="0"/>
              </a:spcBef>
              <a:spcAft>
                <a:spcPts val="0"/>
              </a:spcAft>
              <a:buSzPts val="1300"/>
              <a:buChar char="▹"/>
            </a:pPr>
            <a:r>
              <a:rPr lang="en" sz="1300"/>
              <a:t>Inexistência de método para visualizar e gerir “amizades”</a:t>
            </a:r>
            <a:endParaRPr sz="1300"/>
          </a:p>
          <a:p>
            <a:pPr indent="0" lvl="0" marL="0" rtl="0" algn="l">
              <a:spcBef>
                <a:spcPts val="800"/>
              </a:spcBef>
              <a:spcAft>
                <a:spcPts val="800"/>
              </a:spcAft>
              <a:buNone/>
            </a:pPr>
            <a:r>
              <a:t/>
            </a:r>
            <a:endParaRPr sz="1200"/>
          </a:p>
        </p:txBody>
      </p:sp>
      <p:sp>
        <p:nvSpPr>
          <p:cNvPr id="680" name="Google Shape;680;p15"/>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16"/>
          <p:cNvSpPr txBox="1"/>
          <p:nvPr>
            <p:ph type="title"/>
          </p:nvPr>
        </p:nvSpPr>
        <p:spPr>
          <a:xfrm>
            <a:off x="1241875" y="45500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Tarefa Exemplo 1 - Wireflow da compra de um item</a:t>
            </a:r>
            <a:endParaRPr/>
          </a:p>
        </p:txBody>
      </p:sp>
      <p:sp>
        <p:nvSpPr>
          <p:cNvPr id="686" name="Google Shape;686;p16"/>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687" name="Google Shape;687;p16"/>
          <p:cNvGrpSpPr/>
          <p:nvPr/>
        </p:nvGrpSpPr>
        <p:grpSpPr>
          <a:xfrm>
            <a:off x="1187888" y="1311375"/>
            <a:ext cx="6878375" cy="2405748"/>
            <a:chOff x="1132813" y="1278325"/>
            <a:chExt cx="6878375" cy="2405748"/>
          </a:xfrm>
        </p:grpSpPr>
        <p:grpSp>
          <p:nvGrpSpPr>
            <p:cNvPr id="688" name="Google Shape;688;p16"/>
            <p:cNvGrpSpPr/>
            <p:nvPr/>
          </p:nvGrpSpPr>
          <p:grpSpPr>
            <a:xfrm>
              <a:off x="1132813" y="1278325"/>
              <a:ext cx="6878375" cy="2390200"/>
              <a:chOff x="815425" y="1136550"/>
              <a:chExt cx="6878375" cy="2390200"/>
            </a:xfrm>
          </p:grpSpPr>
          <p:pic>
            <p:nvPicPr>
              <p:cNvPr id="689" name="Google Shape;689;p16"/>
              <p:cNvPicPr preferRelativeResize="0"/>
              <p:nvPr/>
            </p:nvPicPr>
            <p:blipFill>
              <a:blip r:embed="rId3">
                <a:alphaModFix/>
              </a:blip>
              <a:stretch>
                <a:fillRect/>
              </a:stretch>
            </p:blipFill>
            <p:spPr>
              <a:xfrm>
                <a:off x="815425" y="1136550"/>
                <a:ext cx="1256775" cy="2390200"/>
              </a:xfrm>
              <a:prstGeom prst="rect">
                <a:avLst/>
              </a:prstGeom>
              <a:noFill/>
              <a:ln>
                <a:noFill/>
              </a:ln>
            </p:spPr>
          </p:pic>
          <p:pic>
            <p:nvPicPr>
              <p:cNvPr id="690" name="Google Shape;690;p16"/>
              <p:cNvPicPr preferRelativeResize="0"/>
              <p:nvPr/>
            </p:nvPicPr>
            <p:blipFill>
              <a:blip r:embed="rId4">
                <a:alphaModFix/>
              </a:blip>
              <a:stretch>
                <a:fillRect/>
              </a:stretch>
            </p:blipFill>
            <p:spPr>
              <a:xfrm>
                <a:off x="2699413" y="1142500"/>
                <a:ext cx="1256775" cy="2378309"/>
              </a:xfrm>
              <a:prstGeom prst="rect">
                <a:avLst/>
              </a:prstGeom>
              <a:noFill/>
              <a:ln>
                <a:noFill/>
              </a:ln>
            </p:spPr>
          </p:pic>
          <p:pic>
            <p:nvPicPr>
              <p:cNvPr id="691" name="Google Shape;691;p16"/>
              <p:cNvPicPr preferRelativeResize="0"/>
              <p:nvPr/>
            </p:nvPicPr>
            <p:blipFill>
              <a:blip r:embed="rId5">
                <a:alphaModFix/>
              </a:blip>
              <a:stretch>
                <a:fillRect/>
              </a:stretch>
            </p:blipFill>
            <p:spPr>
              <a:xfrm>
                <a:off x="4583425" y="1139875"/>
                <a:ext cx="1256775" cy="2383538"/>
              </a:xfrm>
              <a:prstGeom prst="rect">
                <a:avLst/>
              </a:prstGeom>
              <a:noFill/>
              <a:ln>
                <a:noFill/>
              </a:ln>
            </p:spPr>
          </p:pic>
          <p:pic>
            <p:nvPicPr>
              <p:cNvPr id="692" name="Google Shape;692;p16"/>
              <p:cNvPicPr preferRelativeResize="0"/>
              <p:nvPr/>
            </p:nvPicPr>
            <p:blipFill>
              <a:blip r:embed="rId6">
                <a:alphaModFix/>
              </a:blip>
              <a:stretch>
                <a:fillRect/>
              </a:stretch>
            </p:blipFill>
            <p:spPr>
              <a:xfrm>
                <a:off x="6437025" y="1146875"/>
                <a:ext cx="1256775" cy="2364703"/>
              </a:xfrm>
              <a:prstGeom prst="rect">
                <a:avLst/>
              </a:prstGeom>
              <a:noFill/>
              <a:ln>
                <a:noFill/>
              </a:ln>
            </p:spPr>
          </p:pic>
        </p:grpSp>
        <p:sp>
          <p:nvSpPr>
            <p:cNvPr id="693" name="Google Shape;693;p16"/>
            <p:cNvSpPr/>
            <p:nvPr/>
          </p:nvSpPr>
          <p:spPr>
            <a:xfrm>
              <a:off x="1777650" y="3465374"/>
              <a:ext cx="291300" cy="218700"/>
            </a:xfrm>
            <a:prstGeom prst="ellipse">
              <a:avLst/>
            </a:prstGeom>
            <a:noFill/>
            <a:ln cap="flat" cmpd="sng" w="9525">
              <a:solidFill>
                <a:srgbClr val="FFC22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4" name="Google Shape;694;p16"/>
            <p:cNvCxnSpPr>
              <a:stCxn id="693" idx="6"/>
              <a:endCxn id="690" idx="1"/>
            </p:cNvCxnSpPr>
            <p:nvPr/>
          </p:nvCxnSpPr>
          <p:spPr>
            <a:xfrm flipH="1" rot="10800000">
              <a:off x="2068950" y="2473424"/>
              <a:ext cx="948000" cy="1101300"/>
            </a:xfrm>
            <a:prstGeom prst="straightConnector1">
              <a:avLst/>
            </a:prstGeom>
            <a:noFill/>
            <a:ln cap="flat" cmpd="sng" w="9525">
              <a:solidFill>
                <a:srgbClr val="FFC229"/>
              </a:solidFill>
              <a:prstDash val="solid"/>
              <a:round/>
              <a:headEnd len="med" w="med" type="none"/>
              <a:tailEnd len="med" w="med" type="triangle"/>
            </a:ln>
          </p:spPr>
        </p:cxnSp>
        <p:sp>
          <p:nvSpPr>
            <p:cNvPr id="695" name="Google Shape;695;p16"/>
            <p:cNvSpPr/>
            <p:nvPr/>
          </p:nvSpPr>
          <p:spPr>
            <a:xfrm>
              <a:off x="3268738" y="2060508"/>
              <a:ext cx="735900" cy="269700"/>
            </a:xfrm>
            <a:prstGeom prst="ellipse">
              <a:avLst/>
            </a:prstGeom>
            <a:noFill/>
            <a:ln cap="flat" cmpd="sng" w="9525">
              <a:solidFill>
                <a:srgbClr val="FFC22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6" name="Google Shape;696;p16"/>
            <p:cNvCxnSpPr>
              <a:stCxn id="695" idx="6"/>
              <a:endCxn id="691" idx="1"/>
            </p:cNvCxnSpPr>
            <p:nvPr/>
          </p:nvCxnSpPr>
          <p:spPr>
            <a:xfrm>
              <a:off x="4004638" y="2195358"/>
              <a:ext cx="896100" cy="278100"/>
            </a:xfrm>
            <a:prstGeom prst="straightConnector1">
              <a:avLst/>
            </a:prstGeom>
            <a:noFill/>
            <a:ln cap="flat" cmpd="sng" w="9525">
              <a:solidFill>
                <a:srgbClr val="FFC229"/>
              </a:solidFill>
              <a:prstDash val="solid"/>
              <a:round/>
              <a:headEnd len="med" w="med" type="none"/>
              <a:tailEnd len="med" w="med" type="triangle"/>
            </a:ln>
          </p:spPr>
        </p:cxnSp>
        <p:cxnSp>
          <p:nvCxnSpPr>
            <p:cNvPr id="697" name="Google Shape;697;p16"/>
            <p:cNvCxnSpPr>
              <a:stCxn id="698" idx="6"/>
              <a:endCxn id="692" idx="1"/>
            </p:cNvCxnSpPr>
            <p:nvPr/>
          </p:nvCxnSpPr>
          <p:spPr>
            <a:xfrm flipH="1" rot="10800000">
              <a:off x="5966700" y="2470938"/>
              <a:ext cx="787800" cy="194700"/>
            </a:xfrm>
            <a:prstGeom prst="straightConnector1">
              <a:avLst/>
            </a:prstGeom>
            <a:noFill/>
            <a:ln cap="flat" cmpd="sng" w="9525">
              <a:solidFill>
                <a:srgbClr val="FFC229"/>
              </a:solidFill>
              <a:prstDash val="solid"/>
              <a:round/>
              <a:headEnd len="med" w="med" type="none"/>
              <a:tailEnd len="med" w="med" type="triangle"/>
            </a:ln>
          </p:spPr>
        </p:cxnSp>
        <p:sp>
          <p:nvSpPr>
            <p:cNvPr id="698" name="Google Shape;698;p16"/>
            <p:cNvSpPr/>
            <p:nvPr/>
          </p:nvSpPr>
          <p:spPr>
            <a:xfrm>
              <a:off x="5143500" y="2543538"/>
              <a:ext cx="823200" cy="244200"/>
            </a:xfrm>
            <a:prstGeom prst="ellipse">
              <a:avLst/>
            </a:prstGeom>
            <a:noFill/>
            <a:ln cap="flat" cmpd="sng" w="9525">
              <a:solidFill>
                <a:srgbClr val="FFC22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17"/>
          <p:cNvSpPr txBox="1"/>
          <p:nvPr>
            <p:ph type="title"/>
          </p:nvPr>
        </p:nvSpPr>
        <p:spPr>
          <a:xfrm>
            <a:off x="1241875" y="455000"/>
            <a:ext cx="66603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Tarefa Exemplo 2 - Wireflow da utilização da </a:t>
            </a:r>
            <a:r>
              <a:rPr i="1" lang="en"/>
              <a:t>library</a:t>
            </a:r>
            <a:endParaRPr/>
          </a:p>
        </p:txBody>
      </p:sp>
      <p:sp>
        <p:nvSpPr>
          <p:cNvPr id="704" name="Google Shape;704;p17"/>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05" name="Google Shape;705;p17"/>
          <p:cNvSpPr txBox="1"/>
          <p:nvPr/>
        </p:nvSpPr>
        <p:spPr>
          <a:xfrm>
            <a:off x="1241875" y="455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None/>
            </a:pPr>
            <a:r>
              <a:rPr b="1" lang="en" sz="2000">
                <a:solidFill>
                  <a:srgbClr val="FFFFFF"/>
                </a:solidFill>
                <a:latin typeface="Catamaran"/>
                <a:ea typeface="Catamaran"/>
                <a:cs typeface="Catamaran"/>
                <a:sym typeface="Catamaran"/>
              </a:rPr>
              <a:t>Tarefa Exemplo 2 - Wireflow da utilização da </a:t>
            </a:r>
            <a:r>
              <a:rPr b="1" i="1" lang="en" sz="2000">
                <a:solidFill>
                  <a:srgbClr val="FFFFFF"/>
                </a:solidFill>
                <a:latin typeface="Catamaran"/>
                <a:ea typeface="Catamaran"/>
                <a:cs typeface="Catamaran"/>
                <a:sym typeface="Catamaran"/>
              </a:rPr>
              <a:t>library</a:t>
            </a:r>
            <a:endParaRPr b="1" i="1" sz="2000">
              <a:solidFill>
                <a:srgbClr val="FFFFFF"/>
              </a:solidFill>
              <a:latin typeface="Catamaran"/>
              <a:ea typeface="Catamaran"/>
              <a:cs typeface="Catamaran"/>
              <a:sym typeface="Catamaran"/>
            </a:endParaRPr>
          </a:p>
        </p:txBody>
      </p:sp>
      <p:sp>
        <p:nvSpPr>
          <p:cNvPr id="706" name="Google Shape;706;p17"/>
          <p:cNvSpPr txBox="1"/>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b="1" lang="en" sz="1300">
                <a:solidFill>
                  <a:srgbClr val="FFFFFF"/>
                </a:solidFill>
                <a:latin typeface="Catamaran"/>
                <a:ea typeface="Catamaran"/>
                <a:cs typeface="Catamaran"/>
                <a:sym typeface="Catamaran"/>
              </a:rPr>
              <a:t>‹#›</a:t>
            </a:fld>
            <a:endParaRPr b="1" sz="1300">
              <a:solidFill>
                <a:srgbClr val="FFFFFF"/>
              </a:solidFill>
              <a:latin typeface="Catamaran"/>
              <a:ea typeface="Catamaran"/>
              <a:cs typeface="Catamaran"/>
              <a:sym typeface="Catamaran"/>
            </a:endParaRPr>
          </a:p>
        </p:txBody>
      </p:sp>
      <p:grpSp>
        <p:nvGrpSpPr>
          <p:cNvPr id="707" name="Google Shape;707;p17"/>
          <p:cNvGrpSpPr/>
          <p:nvPr/>
        </p:nvGrpSpPr>
        <p:grpSpPr>
          <a:xfrm>
            <a:off x="777538" y="1271663"/>
            <a:ext cx="7588925" cy="2461489"/>
            <a:chOff x="567650" y="1271663"/>
            <a:chExt cx="7588925" cy="2461489"/>
          </a:xfrm>
        </p:grpSpPr>
        <p:pic>
          <p:nvPicPr>
            <p:cNvPr id="708" name="Google Shape;708;p17"/>
            <p:cNvPicPr preferRelativeResize="0"/>
            <p:nvPr/>
          </p:nvPicPr>
          <p:blipFill>
            <a:blip r:embed="rId3">
              <a:alphaModFix/>
            </a:blip>
            <a:stretch>
              <a:fillRect/>
            </a:stretch>
          </p:blipFill>
          <p:spPr>
            <a:xfrm>
              <a:off x="567650" y="1278300"/>
              <a:ext cx="1304675" cy="2454851"/>
            </a:xfrm>
            <a:prstGeom prst="rect">
              <a:avLst/>
            </a:prstGeom>
            <a:noFill/>
            <a:ln>
              <a:noFill/>
            </a:ln>
          </p:spPr>
        </p:pic>
        <p:pic>
          <p:nvPicPr>
            <p:cNvPr id="709" name="Google Shape;709;p17"/>
            <p:cNvPicPr preferRelativeResize="0"/>
            <p:nvPr/>
          </p:nvPicPr>
          <p:blipFill>
            <a:blip r:embed="rId4">
              <a:alphaModFix/>
            </a:blip>
            <a:stretch>
              <a:fillRect/>
            </a:stretch>
          </p:blipFill>
          <p:spPr>
            <a:xfrm>
              <a:off x="2662400" y="1288149"/>
              <a:ext cx="1304675" cy="2435155"/>
            </a:xfrm>
            <a:prstGeom prst="rect">
              <a:avLst/>
            </a:prstGeom>
            <a:noFill/>
            <a:ln>
              <a:noFill/>
            </a:ln>
          </p:spPr>
        </p:pic>
        <p:pic>
          <p:nvPicPr>
            <p:cNvPr id="710" name="Google Shape;710;p17"/>
            <p:cNvPicPr preferRelativeResize="0"/>
            <p:nvPr/>
          </p:nvPicPr>
          <p:blipFill>
            <a:blip r:embed="rId5">
              <a:alphaModFix/>
            </a:blip>
            <a:stretch>
              <a:fillRect/>
            </a:stretch>
          </p:blipFill>
          <p:spPr>
            <a:xfrm>
              <a:off x="4757150" y="1271663"/>
              <a:ext cx="1304675" cy="2448414"/>
            </a:xfrm>
            <a:prstGeom prst="rect">
              <a:avLst/>
            </a:prstGeom>
            <a:noFill/>
            <a:ln>
              <a:noFill/>
            </a:ln>
          </p:spPr>
        </p:pic>
        <p:pic>
          <p:nvPicPr>
            <p:cNvPr id="711" name="Google Shape;711;p17"/>
            <p:cNvPicPr preferRelativeResize="0"/>
            <p:nvPr/>
          </p:nvPicPr>
          <p:blipFill>
            <a:blip r:embed="rId6">
              <a:alphaModFix/>
            </a:blip>
            <a:stretch>
              <a:fillRect/>
            </a:stretch>
          </p:blipFill>
          <p:spPr>
            <a:xfrm>
              <a:off x="6851900" y="1292313"/>
              <a:ext cx="1304675" cy="2426818"/>
            </a:xfrm>
            <a:prstGeom prst="rect">
              <a:avLst/>
            </a:prstGeom>
            <a:noFill/>
            <a:ln>
              <a:noFill/>
            </a:ln>
          </p:spPr>
        </p:pic>
      </p:grpSp>
      <p:sp>
        <p:nvSpPr>
          <p:cNvPr id="712" name="Google Shape;712;p17"/>
          <p:cNvSpPr/>
          <p:nvPr/>
        </p:nvSpPr>
        <p:spPr>
          <a:xfrm>
            <a:off x="1457075" y="3489700"/>
            <a:ext cx="262200" cy="306000"/>
          </a:xfrm>
          <a:prstGeom prst="ellipse">
            <a:avLst/>
          </a:prstGeom>
          <a:noFill/>
          <a:ln cap="flat" cmpd="sng" w="9525">
            <a:solidFill>
              <a:srgbClr val="FFC22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3" name="Google Shape;713;p17"/>
          <p:cNvCxnSpPr>
            <a:stCxn id="712" idx="6"/>
            <a:endCxn id="709" idx="1"/>
          </p:cNvCxnSpPr>
          <p:nvPr/>
        </p:nvCxnSpPr>
        <p:spPr>
          <a:xfrm flipH="1" rot="10800000">
            <a:off x="1719275" y="2505700"/>
            <a:ext cx="1152900" cy="1137000"/>
          </a:xfrm>
          <a:prstGeom prst="straightConnector1">
            <a:avLst/>
          </a:prstGeom>
          <a:noFill/>
          <a:ln cap="flat" cmpd="sng" w="9525">
            <a:solidFill>
              <a:srgbClr val="FFC229"/>
            </a:solidFill>
            <a:prstDash val="solid"/>
            <a:round/>
            <a:headEnd len="med" w="med" type="none"/>
            <a:tailEnd len="med" w="med" type="triangle"/>
          </a:ln>
        </p:spPr>
      </p:cxnSp>
      <p:sp>
        <p:nvSpPr>
          <p:cNvPr id="714" name="Google Shape;714;p17"/>
          <p:cNvSpPr/>
          <p:nvPr/>
        </p:nvSpPr>
        <p:spPr>
          <a:xfrm>
            <a:off x="3169150" y="1733925"/>
            <a:ext cx="225900" cy="255000"/>
          </a:xfrm>
          <a:prstGeom prst="ellipse">
            <a:avLst/>
          </a:prstGeom>
          <a:noFill/>
          <a:ln cap="flat" cmpd="sng" w="9525">
            <a:solidFill>
              <a:srgbClr val="FFC22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5" name="Google Shape;715;p17"/>
          <p:cNvCxnSpPr>
            <a:stCxn id="714" idx="6"/>
            <a:endCxn id="710" idx="1"/>
          </p:cNvCxnSpPr>
          <p:nvPr/>
        </p:nvCxnSpPr>
        <p:spPr>
          <a:xfrm>
            <a:off x="3395050" y="1861425"/>
            <a:ext cx="1572000" cy="634500"/>
          </a:xfrm>
          <a:prstGeom prst="straightConnector1">
            <a:avLst/>
          </a:prstGeom>
          <a:noFill/>
          <a:ln cap="flat" cmpd="sng" w="9525">
            <a:solidFill>
              <a:srgbClr val="FFC229"/>
            </a:solidFill>
            <a:prstDash val="solid"/>
            <a:round/>
            <a:headEnd len="med" w="med" type="none"/>
            <a:tailEnd len="med" w="med" type="triangle"/>
          </a:ln>
        </p:spPr>
      </p:cxnSp>
      <p:sp>
        <p:nvSpPr>
          <p:cNvPr id="716" name="Google Shape;716;p17"/>
          <p:cNvSpPr/>
          <p:nvPr/>
        </p:nvSpPr>
        <p:spPr>
          <a:xfrm>
            <a:off x="5493200" y="1733925"/>
            <a:ext cx="291300" cy="218700"/>
          </a:xfrm>
          <a:prstGeom prst="ellipse">
            <a:avLst/>
          </a:prstGeom>
          <a:noFill/>
          <a:ln cap="flat" cmpd="sng" w="9525">
            <a:solidFill>
              <a:srgbClr val="FFC22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7" name="Google Shape;717;p17"/>
          <p:cNvCxnSpPr>
            <a:stCxn id="716" idx="6"/>
            <a:endCxn id="711" idx="1"/>
          </p:cNvCxnSpPr>
          <p:nvPr/>
        </p:nvCxnSpPr>
        <p:spPr>
          <a:xfrm>
            <a:off x="5784500" y="1843275"/>
            <a:ext cx="1277400" cy="662400"/>
          </a:xfrm>
          <a:prstGeom prst="straightConnector1">
            <a:avLst/>
          </a:prstGeom>
          <a:noFill/>
          <a:ln cap="flat" cmpd="sng" w="9525">
            <a:solidFill>
              <a:srgbClr val="FFC229"/>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8"/>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23" name="Google Shape;723;p18"/>
          <p:cNvSpPr txBox="1"/>
          <p:nvPr/>
        </p:nvSpPr>
        <p:spPr>
          <a:xfrm>
            <a:off x="1241875" y="4736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None/>
            </a:pPr>
            <a:r>
              <a:rPr b="1" lang="en" sz="2000">
                <a:solidFill>
                  <a:srgbClr val="FFFFFF"/>
                </a:solidFill>
                <a:latin typeface="Catamaran"/>
                <a:ea typeface="Catamaran"/>
                <a:cs typeface="Catamaran"/>
                <a:sym typeface="Catamaran"/>
              </a:rPr>
              <a:t>Tarefa Exemplo 3 - Wireflow da criação de um novo grupo</a:t>
            </a:r>
            <a:endParaRPr b="1" sz="2000">
              <a:solidFill>
                <a:srgbClr val="FFFFFF"/>
              </a:solidFill>
              <a:latin typeface="Catamaran"/>
              <a:ea typeface="Catamaran"/>
              <a:cs typeface="Catamaran"/>
              <a:sym typeface="Catamaran"/>
            </a:endParaRPr>
          </a:p>
        </p:txBody>
      </p:sp>
      <p:sp>
        <p:nvSpPr>
          <p:cNvPr id="724" name="Google Shape;724;p18"/>
          <p:cNvSpPr txBox="1"/>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b="1" lang="en" sz="1300">
                <a:solidFill>
                  <a:srgbClr val="FFFFFF"/>
                </a:solidFill>
                <a:latin typeface="Catamaran"/>
                <a:ea typeface="Catamaran"/>
                <a:cs typeface="Catamaran"/>
                <a:sym typeface="Catamaran"/>
              </a:rPr>
              <a:t>‹#›</a:t>
            </a:fld>
            <a:endParaRPr b="1" sz="1300">
              <a:solidFill>
                <a:srgbClr val="FFFFFF"/>
              </a:solidFill>
              <a:latin typeface="Catamaran"/>
              <a:ea typeface="Catamaran"/>
              <a:cs typeface="Catamaran"/>
              <a:sym typeface="Catamaran"/>
            </a:endParaRPr>
          </a:p>
        </p:txBody>
      </p:sp>
      <p:grpSp>
        <p:nvGrpSpPr>
          <p:cNvPr id="725" name="Google Shape;725;p18"/>
          <p:cNvGrpSpPr/>
          <p:nvPr/>
        </p:nvGrpSpPr>
        <p:grpSpPr>
          <a:xfrm>
            <a:off x="1696675" y="1263163"/>
            <a:ext cx="5750700" cy="2617180"/>
            <a:chOff x="1696650" y="1229226"/>
            <a:chExt cx="5750700" cy="2617180"/>
          </a:xfrm>
        </p:grpSpPr>
        <p:pic>
          <p:nvPicPr>
            <p:cNvPr id="726" name="Google Shape;726;p18"/>
            <p:cNvPicPr preferRelativeResize="0"/>
            <p:nvPr/>
          </p:nvPicPr>
          <p:blipFill>
            <a:blip r:embed="rId3">
              <a:alphaModFix/>
            </a:blip>
            <a:stretch>
              <a:fillRect/>
            </a:stretch>
          </p:blipFill>
          <p:spPr>
            <a:xfrm>
              <a:off x="1696650" y="1251650"/>
              <a:ext cx="1377650" cy="2572350"/>
            </a:xfrm>
            <a:prstGeom prst="rect">
              <a:avLst/>
            </a:prstGeom>
            <a:noFill/>
            <a:ln>
              <a:noFill/>
            </a:ln>
          </p:spPr>
        </p:pic>
        <p:pic>
          <p:nvPicPr>
            <p:cNvPr id="727" name="Google Shape;727;p18"/>
            <p:cNvPicPr preferRelativeResize="0"/>
            <p:nvPr/>
          </p:nvPicPr>
          <p:blipFill>
            <a:blip r:embed="rId4">
              <a:alphaModFix/>
            </a:blip>
            <a:stretch>
              <a:fillRect/>
            </a:stretch>
          </p:blipFill>
          <p:spPr>
            <a:xfrm>
              <a:off x="3883174" y="1256026"/>
              <a:ext cx="1377650" cy="2563595"/>
            </a:xfrm>
            <a:prstGeom prst="rect">
              <a:avLst/>
            </a:prstGeom>
            <a:noFill/>
            <a:ln>
              <a:noFill/>
            </a:ln>
          </p:spPr>
        </p:pic>
        <p:pic>
          <p:nvPicPr>
            <p:cNvPr id="728" name="Google Shape;728;p18"/>
            <p:cNvPicPr preferRelativeResize="0"/>
            <p:nvPr/>
          </p:nvPicPr>
          <p:blipFill>
            <a:blip r:embed="rId5">
              <a:alphaModFix/>
            </a:blip>
            <a:stretch>
              <a:fillRect/>
            </a:stretch>
          </p:blipFill>
          <p:spPr>
            <a:xfrm>
              <a:off x="6069700" y="1229226"/>
              <a:ext cx="1377650" cy="2617180"/>
            </a:xfrm>
            <a:prstGeom prst="rect">
              <a:avLst/>
            </a:prstGeom>
            <a:noFill/>
            <a:ln>
              <a:noFill/>
            </a:ln>
          </p:spPr>
        </p:pic>
      </p:grpSp>
      <p:sp>
        <p:nvSpPr>
          <p:cNvPr id="729" name="Google Shape;729;p18"/>
          <p:cNvSpPr/>
          <p:nvPr/>
        </p:nvSpPr>
        <p:spPr>
          <a:xfrm>
            <a:off x="1653800" y="3679125"/>
            <a:ext cx="429900" cy="201300"/>
          </a:xfrm>
          <a:prstGeom prst="ellipse">
            <a:avLst/>
          </a:prstGeom>
          <a:noFill/>
          <a:ln cap="flat" cmpd="sng" w="9525">
            <a:solidFill>
              <a:srgbClr val="FFC22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0" name="Google Shape;730;p18"/>
          <p:cNvCxnSpPr>
            <a:stCxn id="729" idx="6"/>
            <a:endCxn id="727" idx="1"/>
          </p:cNvCxnSpPr>
          <p:nvPr/>
        </p:nvCxnSpPr>
        <p:spPr>
          <a:xfrm flipH="1" rot="10800000">
            <a:off x="2083700" y="2571675"/>
            <a:ext cx="1799400" cy="1208100"/>
          </a:xfrm>
          <a:prstGeom prst="straightConnector1">
            <a:avLst/>
          </a:prstGeom>
          <a:noFill/>
          <a:ln cap="flat" cmpd="sng" w="9525">
            <a:solidFill>
              <a:srgbClr val="FFC229"/>
            </a:solidFill>
            <a:prstDash val="solid"/>
            <a:round/>
            <a:headEnd len="med" w="med" type="none"/>
            <a:tailEnd len="med" w="med" type="triangle"/>
          </a:ln>
        </p:spPr>
      </p:cxnSp>
      <p:sp>
        <p:nvSpPr>
          <p:cNvPr id="731" name="Google Shape;731;p18"/>
          <p:cNvSpPr/>
          <p:nvPr/>
        </p:nvSpPr>
        <p:spPr>
          <a:xfrm>
            <a:off x="4393100" y="3416850"/>
            <a:ext cx="357000" cy="262200"/>
          </a:xfrm>
          <a:prstGeom prst="ellipse">
            <a:avLst/>
          </a:prstGeom>
          <a:noFill/>
          <a:ln cap="flat" cmpd="sng" w="9525">
            <a:solidFill>
              <a:srgbClr val="FFC22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2" name="Google Shape;732;p18"/>
          <p:cNvCxnSpPr>
            <a:stCxn id="731" idx="6"/>
            <a:endCxn id="728" idx="1"/>
          </p:cNvCxnSpPr>
          <p:nvPr/>
        </p:nvCxnSpPr>
        <p:spPr>
          <a:xfrm flipH="1" rot="10800000">
            <a:off x="4750100" y="2571750"/>
            <a:ext cx="1319700" cy="976200"/>
          </a:xfrm>
          <a:prstGeom prst="straightConnector1">
            <a:avLst/>
          </a:prstGeom>
          <a:noFill/>
          <a:ln cap="flat" cmpd="sng" w="9525">
            <a:solidFill>
              <a:srgbClr val="FFC229"/>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19"/>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38" name="Google Shape;738;p19"/>
          <p:cNvSpPr txBox="1"/>
          <p:nvPr/>
        </p:nvSpPr>
        <p:spPr>
          <a:xfrm>
            <a:off x="1241850" y="446000"/>
            <a:ext cx="6660300" cy="396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None/>
            </a:pPr>
            <a:r>
              <a:rPr b="1" lang="en" sz="2000">
                <a:solidFill>
                  <a:srgbClr val="FFFFFF"/>
                </a:solidFill>
                <a:latin typeface="Catamaran"/>
                <a:ea typeface="Catamaran"/>
                <a:cs typeface="Catamaran"/>
                <a:sym typeface="Catamaran"/>
              </a:rPr>
              <a:t>Tarefa Exemplo 4 - Wireflow de envio de mensagem direta</a:t>
            </a:r>
            <a:endParaRPr b="1" sz="2000">
              <a:solidFill>
                <a:srgbClr val="FFFFFF"/>
              </a:solidFill>
              <a:latin typeface="Catamaran"/>
              <a:ea typeface="Catamaran"/>
              <a:cs typeface="Catamaran"/>
              <a:sym typeface="Catamaran"/>
            </a:endParaRPr>
          </a:p>
        </p:txBody>
      </p:sp>
      <p:sp>
        <p:nvSpPr>
          <p:cNvPr id="739" name="Google Shape;739;p19"/>
          <p:cNvSpPr txBox="1"/>
          <p:nvPr/>
        </p:nvSpPr>
        <p:spPr>
          <a:xfrm>
            <a:off x="4297650" y="4413799"/>
            <a:ext cx="548700" cy="7296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b="1" lang="en" sz="1300">
                <a:solidFill>
                  <a:srgbClr val="FFFFFF"/>
                </a:solidFill>
                <a:latin typeface="Catamaran"/>
                <a:ea typeface="Catamaran"/>
                <a:cs typeface="Catamaran"/>
                <a:sym typeface="Catamaran"/>
              </a:rPr>
              <a:t>‹#›</a:t>
            </a:fld>
            <a:endParaRPr b="1" sz="1300">
              <a:solidFill>
                <a:srgbClr val="FFFFFF"/>
              </a:solidFill>
              <a:latin typeface="Catamaran"/>
              <a:ea typeface="Catamaran"/>
              <a:cs typeface="Catamaran"/>
              <a:sym typeface="Catamaran"/>
            </a:endParaRPr>
          </a:p>
        </p:txBody>
      </p:sp>
      <p:grpSp>
        <p:nvGrpSpPr>
          <p:cNvPr id="740" name="Google Shape;740;p19"/>
          <p:cNvGrpSpPr/>
          <p:nvPr/>
        </p:nvGrpSpPr>
        <p:grpSpPr>
          <a:xfrm>
            <a:off x="1606455" y="1309905"/>
            <a:ext cx="6053250" cy="2534534"/>
            <a:chOff x="1689525" y="1177813"/>
            <a:chExt cx="5765000" cy="2436349"/>
          </a:xfrm>
        </p:grpSpPr>
        <p:pic>
          <p:nvPicPr>
            <p:cNvPr id="741" name="Google Shape;741;p19"/>
            <p:cNvPicPr preferRelativeResize="0"/>
            <p:nvPr/>
          </p:nvPicPr>
          <p:blipFill>
            <a:blip r:embed="rId3">
              <a:alphaModFix/>
            </a:blip>
            <a:stretch>
              <a:fillRect/>
            </a:stretch>
          </p:blipFill>
          <p:spPr>
            <a:xfrm>
              <a:off x="1689525" y="1220875"/>
              <a:ext cx="1282825" cy="2350226"/>
            </a:xfrm>
            <a:prstGeom prst="rect">
              <a:avLst/>
            </a:prstGeom>
            <a:noFill/>
            <a:ln>
              <a:noFill/>
            </a:ln>
          </p:spPr>
        </p:pic>
        <p:pic>
          <p:nvPicPr>
            <p:cNvPr id="742" name="Google Shape;742;p19"/>
            <p:cNvPicPr preferRelativeResize="0"/>
            <p:nvPr/>
          </p:nvPicPr>
          <p:blipFill>
            <a:blip r:embed="rId4">
              <a:alphaModFix/>
            </a:blip>
            <a:stretch>
              <a:fillRect/>
            </a:stretch>
          </p:blipFill>
          <p:spPr>
            <a:xfrm>
              <a:off x="3930613" y="1198350"/>
              <a:ext cx="1282825" cy="2395284"/>
            </a:xfrm>
            <a:prstGeom prst="rect">
              <a:avLst/>
            </a:prstGeom>
            <a:noFill/>
            <a:ln>
              <a:noFill/>
            </a:ln>
          </p:spPr>
        </p:pic>
        <p:pic>
          <p:nvPicPr>
            <p:cNvPr id="743" name="Google Shape;743;p19"/>
            <p:cNvPicPr preferRelativeResize="0"/>
            <p:nvPr/>
          </p:nvPicPr>
          <p:blipFill>
            <a:blip r:embed="rId5">
              <a:alphaModFix/>
            </a:blip>
            <a:stretch>
              <a:fillRect/>
            </a:stretch>
          </p:blipFill>
          <p:spPr>
            <a:xfrm>
              <a:off x="6171700" y="1177813"/>
              <a:ext cx="1282825" cy="2436349"/>
            </a:xfrm>
            <a:prstGeom prst="rect">
              <a:avLst/>
            </a:prstGeom>
            <a:noFill/>
            <a:ln>
              <a:noFill/>
            </a:ln>
          </p:spPr>
        </p:pic>
      </p:grpSp>
      <p:sp>
        <p:nvSpPr>
          <p:cNvPr id="744" name="Google Shape;744;p19"/>
          <p:cNvSpPr/>
          <p:nvPr/>
        </p:nvSpPr>
        <p:spPr>
          <a:xfrm>
            <a:off x="2337543" y="3399168"/>
            <a:ext cx="331500" cy="223500"/>
          </a:xfrm>
          <a:prstGeom prst="ellipse">
            <a:avLst/>
          </a:prstGeom>
          <a:noFill/>
          <a:ln cap="flat" cmpd="sng" w="9525">
            <a:solidFill>
              <a:srgbClr val="FFC22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5" name="Google Shape;745;p19"/>
          <p:cNvCxnSpPr>
            <a:stCxn id="744" idx="6"/>
            <a:endCxn id="742" idx="1"/>
          </p:cNvCxnSpPr>
          <p:nvPr/>
        </p:nvCxnSpPr>
        <p:spPr>
          <a:xfrm flipH="1" rot="10800000">
            <a:off x="2669043" y="2577318"/>
            <a:ext cx="1290600" cy="933600"/>
          </a:xfrm>
          <a:prstGeom prst="straightConnector1">
            <a:avLst/>
          </a:prstGeom>
          <a:noFill/>
          <a:ln cap="flat" cmpd="sng" w="9525">
            <a:solidFill>
              <a:srgbClr val="FFC229"/>
            </a:solidFill>
            <a:prstDash val="solid"/>
            <a:round/>
            <a:headEnd len="med" w="med" type="none"/>
            <a:tailEnd len="med" w="med" type="triangle"/>
          </a:ln>
        </p:spPr>
      </p:cxnSp>
      <p:cxnSp>
        <p:nvCxnSpPr>
          <p:cNvPr id="746" name="Google Shape;746;p19"/>
          <p:cNvCxnSpPr>
            <a:stCxn id="747" idx="6"/>
            <a:endCxn id="743" idx="1"/>
          </p:cNvCxnSpPr>
          <p:nvPr/>
        </p:nvCxnSpPr>
        <p:spPr>
          <a:xfrm>
            <a:off x="5103892" y="1883267"/>
            <a:ext cx="1208700" cy="693900"/>
          </a:xfrm>
          <a:prstGeom prst="straightConnector1">
            <a:avLst/>
          </a:prstGeom>
          <a:noFill/>
          <a:ln cap="flat" cmpd="sng" w="9525">
            <a:solidFill>
              <a:srgbClr val="FFC229"/>
            </a:solidFill>
            <a:prstDash val="solid"/>
            <a:round/>
            <a:headEnd len="med" w="med" type="none"/>
            <a:tailEnd len="med" w="med" type="triangle"/>
          </a:ln>
        </p:spPr>
      </p:cxnSp>
      <p:sp>
        <p:nvSpPr>
          <p:cNvPr id="747" name="Google Shape;747;p19"/>
          <p:cNvSpPr/>
          <p:nvPr/>
        </p:nvSpPr>
        <p:spPr>
          <a:xfrm>
            <a:off x="4096792" y="1771517"/>
            <a:ext cx="1007100" cy="223500"/>
          </a:xfrm>
          <a:prstGeom prst="ellipse">
            <a:avLst/>
          </a:prstGeom>
          <a:noFill/>
          <a:ln cap="flat" cmpd="sng" w="9525">
            <a:solidFill>
              <a:srgbClr val="FFC22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20"/>
          <p:cNvSpPr txBox="1"/>
          <p:nvPr>
            <p:ph idx="1" type="body"/>
          </p:nvPr>
        </p:nvSpPr>
        <p:spPr>
          <a:xfrm>
            <a:off x="1241850" y="2106750"/>
            <a:ext cx="6660300" cy="930000"/>
          </a:xfrm>
          <a:prstGeom prst="rect">
            <a:avLst/>
          </a:prstGeom>
        </p:spPr>
        <p:txBody>
          <a:bodyPr anchorCtr="0" anchor="t" bIns="0" lIns="0" spcFirstLastPara="1" rIns="0" wrap="square" tIns="0">
            <a:noAutofit/>
          </a:bodyPr>
          <a:lstStyle/>
          <a:p>
            <a:pPr indent="0" lvl="0" marL="0" rtl="0" algn="ctr">
              <a:lnSpc>
                <a:spcPct val="90000"/>
              </a:lnSpc>
              <a:spcBef>
                <a:spcPts val="0"/>
              </a:spcBef>
              <a:spcAft>
                <a:spcPts val="0"/>
              </a:spcAft>
              <a:buNone/>
            </a:pPr>
            <a:r>
              <a:rPr b="1" lang="en" sz="6200" u="sng">
                <a:solidFill>
                  <a:schemeClr val="hlink"/>
                </a:solidFill>
                <a:latin typeface="Catamaran"/>
                <a:ea typeface="Catamaran"/>
                <a:cs typeface="Catamaran"/>
                <a:sym typeface="Catamaran"/>
                <a:hlinkClick r:id="rId3"/>
              </a:rPr>
              <a:t>URL do Prototipo</a:t>
            </a:r>
            <a:endParaRPr/>
          </a:p>
        </p:txBody>
      </p:sp>
      <p:sp>
        <p:nvSpPr>
          <p:cNvPr id="753" name="Google Shape;753;p20"/>
          <p:cNvSpPr txBox="1"/>
          <p:nvPr>
            <p:ph idx="12" type="sldNum"/>
          </p:nvPr>
        </p:nvSpPr>
        <p:spPr>
          <a:xfrm>
            <a:off x="4297650" y="4413799"/>
            <a:ext cx="548700" cy="72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ubert template">
  <a:themeElements>
    <a:clrScheme name="Custom 347">
      <a:dk1>
        <a:srgbClr val="FFFFFF"/>
      </a:dk1>
      <a:lt1>
        <a:srgbClr val="04152C"/>
      </a:lt1>
      <a:dk2>
        <a:srgbClr val="CAD3E2"/>
      </a:dk2>
      <a:lt2>
        <a:srgbClr val="4C5E81"/>
      </a:lt2>
      <a:accent1>
        <a:srgbClr val="8097FF"/>
      </a:accent1>
      <a:accent2>
        <a:srgbClr val="3BE5CC"/>
      </a:accent2>
      <a:accent3>
        <a:srgbClr val="FFC229"/>
      </a:accent3>
      <a:accent4>
        <a:srgbClr val="FF826C"/>
      </a:accent4>
      <a:accent5>
        <a:srgbClr val="A54FA5"/>
      </a:accent5>
      <a:accent6>
        <a:srgbClr val="F00286"/>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