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7" r:id="rId10"/>
    <p:sldId id="268" r:id="rId11"/>
    <p:sldId id="263" r:id="rId12"/>
    <p:sldId id="264" r:id="rId13"/>
    <p:sldId id="26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8E35-0613-4707-8A6A-33C3B5F75F0E}" type="datetimeFigureOut">
              <a:rPr lang="es-ES" smtClean="0"/>
              <a:t>15/05/2025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FE2C-6EC1-42E4-9905-3E551597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064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8E35-0613-4707-8A6A-33C3B5F75F0E}" type="datetimeFigureOut">
              <a:rPr lang="es-ES" smtClean="0"/>
              <a:t>15/05/2025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FE2C-6EC1-42E4-9905-3E551597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427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8E35-0613-4707-8A6A-33C3B5F75F0E}" type="datetimeFigureOut">
              <a:rPr lang="es-ES" smtClean="0"/>
              <a:t>15/05/2025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FE2C-6EC1-42E4-9905-3E5515970976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23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8E35-0613-4707-8A6A-33C3B5F75F0E}" type="datetimeFigureOut">
              <a:rPr lang="es-ES" smtClean="0"/>
              <a:t>15/05/2025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FE2C-6EC1-42E4-9905-3E551597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4255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8E35-0613-4707-8A6A-33C3B5F75F0E}" type="datetimeFigureOut">
              <a:rPr lang="es-ES" smtClean="0"/>
              <a:t>15/05/2025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FE2C-6EC1-42E4-9905-3E5515970976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1773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8E35-0613-4707-8A6A-33C3B5F75F0E}" type="datetimeFigureOut">
              <a:rPr lang="es-ES" smtClean="0"/>
              <a:t>15/05/2025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FE2C-6EC1-42E4-9905-3E551597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1013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8E35-0613-4707-8A6A-33C3B5F75F0E}" type="datetimeFigureOut">
              <a:rPr lang="es-ES" smtClean="0"/>
              <a:t>15/05/2025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FE2C-6EC1-42E4-9905-3E551597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0284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8E35-0613-4707-8A6A-33C3B5F75F0E}" type="datetimeFigureOut">
              <a:rPr lang="es-ES" smtClean="0"/>
              <a:t>15/05/2025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FE2C-6EC1-42E4-9905-3E551597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077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8E35-0613-4707-8A6A-33C3B5F75F0E}" type="datetimeFigureOut">
              <a:rPr lang="es-ES" smtClean="0"/>
              <a:t>15/05/2025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FE2C-6EC1-42E4-9905-3E551597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794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8E35-0613-4707-8A6A-33C3B5F75F0E}" type="datetimeFigureOut">
              <a:rPr lang="es-ES" smtClean="0"/>
              <a:t>15/05/2025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FE2C-6EC1-42E4-9905-3E551597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384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8E35-0613-4707-8A6A-33C3B5F75F0E}" type="datetimeFigureOut">
              <a:rPr lang="es-ES" smtClean="0"/>
              <a:t>15/05/2025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FE2C-6EC1-42E4-9905-3E551597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87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8E35-0613-4707-8A6A-33C3B5F75F0E}" type="datetimeFigureOut">
              <a:rPr lang="es-ES" smtClean="0"/>
              <a:t>15/05/2025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FE2C-6EC1-42E4-9905-3E551597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626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8E35-0613-4707-8A6A-33C3B5F75F0E}" type="datetimeFigureOut">
              <a:rPr lang="es-ES" smtClean="0"/>
              <a:t>15/05/2025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FE2C-6EC1-42E4-9905-3E551597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037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8E35-0613-4707-8A6A-33C3B5F75F0E}" type="datetimeFigureOut">
              <a:rPr lang="es-ES" smtClean="0"/>
              <a:t>15/05/2025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FE2C-6EC1-42E4-9905-3E551597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367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8E35-0613-4707-8A6A-33C3B5F75F0E}" type="datetimeFigureOut">
              <a:rPr lang="es-ES" smtClean="0"/>
              <a:t>15/05/2025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FE2C-6EC1-42E4-9905-3E551597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197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8E35-0613-4707-8A6A-33C3B5F75F0E}" type="datetimeFigureOut">
              <a:rPr lang="es-ES" smtClean="0"/>
              <a:t>15/05/2025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FE2C-6EC1-42E4-9905-3E551597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114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F8E35-0613-4707-8A6A-33C3B5F75F0E}" type="datetimeFigureOut">
              <a:rPr lang="es-ES" smtClean="0"/>
              <a:t>15/05/2025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D1FE2C-6EC1-42E4-9905-3E551597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820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smtClean="0"/>
              <a:t>ANÁLISIS  DE  OLIST</a:t>
            </a:r>
            <a:endParaRPr lang="es-ES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ES" dirty="0" smtClean="0"/>
          </a:p>
          <a:p>
            <a:r>
              <a:rPr lang="es-ES" dirty="0" smtClean="0"/>
              <a:t>Raúl Vázquez Ramos</a:t>
            </a:r>
          </a:p>
          <a:p>
            <a:r>
              <a:rPr lang="es-ES" dirty="0" smtClean="0"/>
              <a:t>Patricia Rodríguez </a:t>
            </a:r>
            <a:r>
              <a:rPr lang="es-ES" dirty="0" err="1" smtClean="0"/>
              <a:t>Mogedas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577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Análisis de los pedidos con retraso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795" y="1820410"/>
            <a:ext cx="7554379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7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Análisis </a:t>
            </a:r>
            <a:r>
              <a:rPr lang="es-ES" b="1" dirty="0" err="1"/>
              <a:t>reviews</a:t>
            </a:r>
            <a:r>
              <a:rPr lang="es-ES" b="1" dirty="0"/>
              <a:t> y score medio por estado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002" y="2204715"/>
            <a:ext cx="4277236" cy="3063571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8" y="1930400"/>
            <a:ext cx="4442220" cy="373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2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Análisis </a:t>
            </a:r>
            <a:r>
              <a:rPr lang="es-ES" b="1" dirty="0" smtClean="0"/>
              <a:t>adicional: </a:t>
            </a:r>
            <a:r>
              <a:rPr lang="es-ES" b="1" dirty="0"/>
              <a:t>Productos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245" y="1426129"/>
            <a:ext cx="5322540" cy="525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Análisis </a:t>
            </a:r>
            <a:r>
              <a:rPr lang="es-ES" b="1" dirty="0" smtClean="0"/>
              <a:t>adicional: </a:t>
            </a:r>
            <a:r>
              <a:rPr lang="es-ES" b="1" dirty="0"/>
              <a:t>Productos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93" y="4176319"/>
            <a:ext cx="4414497" cy="246516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55" y="1429391"/>
            <a:ext cx="5376045" cy="252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8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Conclusiones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33146"/>
            <a:ext cx="8080772" cy="46320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1500" dirty="0" smtClean="0"/>
              <a:t>Las </a:t>
            </a:r>
            <a:r>
              <a:rPr lang="es-ES" sz="1500" dirty="0"/>
              <a:t>ciudades con mayor </a:t>
            </a:r>
            <a:r>
              <a:rPr lang="es-ES" sz="1500" b="1" dirty="0"/>
              <a:t>número de clientes</a:t>
            </a:r>
            <a:r>
              <a:rPr lang="es-ES" sz="1500" dirty="0"/>
              <a:t> son: sao paulo, rio de janeiro</a:t>
            </a:r>
            <a:r>
              <a:rPr lang="es-ES" sz="1500" dirty="0" smtClean="0"/>
              <a:t>, </a:t>
            </a:r>
            <a:r>
              <a:rPr lang="es-ES" sz="1500" dirty="0" err="1"/>
              <a:t>belo</a:t>
            </a:r>
            <a:r>
              <a:rPr lang="es-ES" sz="1500" dirty="0"/>
              <a:t> horizonte, </a:t>
            </a:r>
            <a:r>
              <a:rPr lang="es-ES" sz="1500" dirty="0" err="1"/>
              <a:t>brasilia</a:t>
            </a:r>
            <a:r>
              <a:rPr lang="es-ES" sz="1500" dirty="0"/>
              <a:t> y </a:t>
            </a:r>
            <a:r>
              <a:rPr lang="es-ES" sz="1500" dirty="0" err="1"/>
              <a:t>curitiba</a:t>
            </a:r>
            <a:r>
              <a:rPr lang="es-ES" sz="1500" dirty="0"/>
              <a:t>. </a:t>
            </a:r>
          </a:p>
          <a:p>
            <a:pPr marL="0" indent="0">
              <a:buNone/>
            </a:pPr>
            <a:r>
              <a:rPr lang="es-ES" sz="1500" dirty="0" smtClean="0"/>
              <a:t>El </a:t>
            </a:r>
            <a:r>
              <a:rPr lang="es-ES" sz="1500" b="1" dirty="0"/>
              <a:t>número de pedidos </a:t>
            </a:r>
            <a:r>
              <a:rPr lang="es-ES" sz="1500" dirty="0"/>
              <a:t>es igual al número de clientes. Esto se debe a que cada cliente ha realizado un único </a:t>
            </a:r>
            <a:r>
              <a:rPr lang="es-ES" sz="1500" dirty="0" smtClean="0"/>
              <a:t>pedido. Por </a:t>
            </a:r>
            <a:r>
              <a:rPr lang="es-ES" sz="1500" dirty="0"/>
              <a:t>tanto, aquellas ciudades donde hay más clientes son también en las que se ha producido un mayor número de pedidos. </a:t>
            </a:r>
          </a:p>
          <a:p>
            <a:pPr marL="0" indent="0">
              <a:buNone/>
            </a:pPr>
            <a:r>
              <a:rPr lang="es-ES" sz="1500" dirty="0" smtClean="0"/>
              <a:t>Las </a:t>
            </a:r>
            <a:r>
              <a:rPr lang="es-ES" sz="1500" dirty="0"/>
              <a:t>ciudades en las que se produce un mayor </a:t>
            </a:r>
            <a:r>
              <a:rPr lang="es-ES" sz="1500" b="1" dirty="0"/>
              <a:t>número de retrasos </a:t>
            </a:r>
            <a:r>
              <a:rPr lang="es-ES" sz="1500" dirty="0"/>
              <a:t>son sao paulo y rio de janeiro. Aunque estas ciudades son también las que tienen mayor número de pedido. </a:t>
            </a:r>
          </a:p>
          <a:p>
            <a:pPr marL="0" indent="0">
              <a:buNone/>
            </a:pPr>
            <a:r>
              <a:rPr lang="es-ES" sz="1500" dirty="0" smtClean="0"/>
              <a:t>Los </a:t>
            </a:r>
            <a:r>
              <a:rPr lang="es-ES" sz="1500" dirty="0"/>
              <a:t>estados con mayor </a:t>
            </a:r>
            <a:r>
              <a:rPr lang="es-ES" sz="1500" b="1" dirty="0"/>
              <a:t>número de </a:t>
            </a:r>
            <a:r>
              <a:rPr lang="es-ES" sz="1500" b="1" dirty="0" err="1"/>
              <a:t>reviews</a:t>
            </a:r>
            <a:r>
              <a:rPr lang="es-ES" sz="1500" b="1" dirty="0"/>
              <a:t> </a:t>
            </a:r>
            <a:r>
              <a:rPr lang="es-ES" sz="1500" dirty="0"/>
              <a:t>son: SP, MG y RJ. </a:t>
            </a:r>
            <a:r>
              <a:rPr lang="es-ES" sz="1500" dirty="0" smtClean="0"/>
              <a:t>El </a:t>
            </a:r>
            <a:r>
              <a:rPr lang="es-ES" sz="1500" dirty="0"/>
              <a:t>score medio es similar para todos los estados. </a:t>
            </a:r>
            <a:endParaRPr lang="es-ES" sz="1500" dirty="0" smtClean="0"/>
          </a:p>
          <a:p>
            <a:pPr marL="0" indent="0">
              <a:buNone/>
            </a:pPr>
            <a:r>
              <a:rPr lang="es-ES" sz="1500" dirty="0" smtClean="0"/>
              <a:t>Las</a:t>
            </a:r>
            <a:r>
              <a:rPr lang="es-ES" sz="1500" b="1" dirty="0" smtClean="0"/>
              <a:t> categorías de producto </a:t>
            </a:r>
            <a:r>
              <a:rPr lang="es-ES" sz="1500" dirty="0" smtClean="0"/>
              <a:t>más demandadas son: </a:t>
            </a:r>
            <a:r>
              <a:rPr lang="es-ES" sz="1500" dirty="0" err="1" smtClean="0"/>
              <a:t>bed</a:t>
            </a:r>
            <a:r>
              <a:rPr lang="es-ES" sz="1500" dirty="0" smtClean="0"/>
              <a:t> </a:t>
            </a:r>
            <a:r>
              <a:rPr lang="es-ES" sz="1500" dirty="0" err="1" smtClean="0"/>
              <a:t>bath</a:t>
            </a:r>
            <a:r>
              <a:rPr lang="es-ES" sz="1500" dirty="0" smtClean="0"/>
              <a:t> </a:t>
            </a:r>
            <a:r>
              <a:rPr lang="es-ES" sz="1500" dirty="0" err="1" smtClean="0"/>
              <a:t>table</a:t>
            </a:r>
            <a:r>
              <a:rPr lang="es-ES" sz="1500" dirty="0" smtClean="0"/>
              <a:t> y </a:t>
            </a:r>
            <a:r>
              <a:rPr lang="es-ES" sz="1500" dirty="0" err="1" smtClean="0"/>
              <a:t>health</a:t>
            </a:r>
            <a:r>
              <a:rPr lang="es-ES" sz="1500" dirty="0" smtClean="0"/>
              <a:t> </a:t>
            </a:r>
            <a:r>
              <a:rPr lang="es-ES" sz="1500" dirty="0" err="1" smtClean="0"/>
              <a:t>beauty</a:t>
            </a:r>
            <a:r>
              <a:rPr lang="es-ES" sz="1500" dirty="0" smtClean="0"/>
              <a:t>.</a:t>
            </a:r>
          </a:p>
          <a:p>
            <a:pPr marL="0" indent="0">
              <a:buNone/>
            </a:pPr>
            <a:r>
              <a:rPr lang="es-ES" sz="1500" dirty="0" smtClean="0"/>
              <a:t>Las menos demandadas: </a:t>
            </a:r>
            <a:r>
              <a:rPr lang="es-ES" sz="1500" dirty="0" err="1" smtClean="0"/>
              <a:t>security</a:t>
            </a:r>
            <a:r>
              <a:rPr lang="es-ES" sz="1500" dirty="0" smtClean="0"/>
              <a:t> and </a:t>
            </a:r>
            <a:r>
              <a:rPr lang="es-ES" sz="1500" dirty="0" err="1" smtClean="0"/>
              <a:t>services</a:t>
            </a:r>
            <a:r>
              <a:rPr lang="es-ES" sz="1500" dirty="0"/>
              <a:t> </a:t>
            </a:r>
            <a:r>
              <a:rPr lang="es-ES" sz="1500" dirty="0" smtClean="0"/>
              <a:t>y </a:t>
            </a:r>
            <a:r>
              <a:rPr lang="es-ES" sz="1500" dirty="0" err="1" smtClean="0"/>
              <a:t>fashion</a:t>
            </a:r>
            <a:r>
              <a:rPr lang="es-ES" sz="1500" dirty="0" smtClean="0"/>
              <a:t> </a:t>
            </a:r>
            <a:r>
              <a:rPr lang="es-ES" sz="1500" dirty="0" err="1" smtClean="0"/>
              <a:t>childrens</a:t>
            </a:r>
            <a:r>
              <a:rPr lang="es-ES" sz="1500" dirty="0" smtClean="0"/>
              <a:t> </a:t>
            </a:r>
            <a:r>
              <a:rPr lang="es-ES" sz="1500" dirty="0" err="1" smtClean="0"/>
              <a:t>clothes</a:t>
            </a:r>
            <a:r>
              <a:rPr lang="es-ES" sz="1500" dirty="0" smtClean="0"/>
              <a:t>.</a:t>
            </a:r>
            <a:endParaRPr lang="es-ES" sz="1500" dirty="0"/>
          </a:p>
          <a:p>
            <a:pPr marL="0" indent="0">
              <a:buNone/>
            </a:pPr>
            <a:r>
              <a:rPr lang="es-ES" sz="1500" b="1" u="sng" dirty="0"/>
              <a:t>Propuestas de mejora</a:t>
            </a:r>
            <a:r>
              <a:rPr lang="es-ES" sz="1500" b="1" dirty="0"/>
              <a:t>: </a:t>
            </a:r>
            <a:r>
              <a:rPr lang="es-ES" sz="1500" dirty="0"/>
              <a:t>existe un buen número de clientes, pero hay una mala retención de esos clientes. Se deben tomar acciones para que los clientes vuelvan a comprar. </a:t>
            </a:r>
            <a:endParaRPr lang="es-ES" sz="1500" dirty="0" smtClean="0"/>
          </a:p>
          <a:p>
            <a:pPr marL="0" indent="0">
              <a:buNone/>
            </a:pPr>
            <a:endParaRPr lang="es-ES" sz="1500" dirty="0"/>
          </a:p>
          <a:p>
            <a:pPr marL="0" indent="0">
              <a:buNone/>
            </a:pPr>
            <a:r>
              <a:rPr lang="es-ES" sz="1500" b="1" u="sng" dirty="0"/>
              <a:t>Análisis futuros sugeridos</a:t>
            </a:r>
            <a:r>
              <a:rPr lang="es-ES" sz="1500" b="1" dirty="0"/>
              <a:t>: </a:t>
            </a:r>
            <a:r>
              <a:rPr lang="es-ES" sz="1500" dirty="0"/>
              <a:t>¿porque los clientes no vuelven a comprar? Investigar a que se debe el retraso de los pedidos y como se podría mejorar. Análisis más profundo de los productos, porcentaje que representa cada producto respecto al total, etc.  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116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</a:t>
            </a:r>
            <a:r>
              <a:rPr lang="es-ES" dirty="0" smtClean="0"/>
              <a:t>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670539"/>
            <a:ext cx="8596668" cy="4370824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1.Objetivo del proyecto</a:t>
            </a:r>
          </a:p>
          <a:p>
            <a:pPr marL="0" indent="0">
              <a:buNone/>
            </a:pPr>
            <a:r>
              <a:rPr lang="es-ES" dirty="0" smtClean="0"/>
              <a:t>2.Datos</a:t>
            </a:r>
          </a:p>
          <a:p>
            <a:pPr marL="0" indent="0">
              <a:buNone/>
            </a:pPr>
            <a:r>
              <a:rPr lang="es-ES" dirty="0" smtClean="0"/>
              <a:t>3.Análisis 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smtClean="0"/>
              <a:t> </a:t>
            </a:r>
            <a:r>
              <a:rPr lang="es-ES" sz="1600" dirty="0" smtClean="0"/>
              <a:t>3.1</a:t>
            </a:r>
            <a:r>
              <a:rPr lang="es-ES" dirty="0" smtClean="0"/>
              <a:t> </a:t>
            </a:r>
            <a:r>
              <a:rPr lang="es-ES" sz="1600" dirty="0" smtClean="0"/>
              <a:t>Análisis de los clientes por estado y ciudad</a:t>
            </a:r>
          </a:p>
          <a:p>
            <a:pPr marL="0" indent="0">
              <a:buNone/>
            </a:pPr>
            <a:r>
              <a:rPr lang="es-ES" sz="1600" dirty="0"/>
              <a:t> </a:t>
            </a:r>
            <a:r>
              <a:rPr lang="es-ES" sz="1600" dirty="0" smtClean="0"/>
              <a:t> 3.2 Análisis de los pedidos por estado y ciudad</a:t>
            </a:r>
          </a:p>
          <a:p>
            <a:pPr marL="0" indent="0">
              <a:buNone/>
            </a:pPr>
            <a:r>
              <a:rPr lang="es-ES" sz="1600" dirty="0"/>
              <a:t> </a:t>
            </a:r>
            <a:r>
              <a:rPr lang="es-ES" sz="1600" dirty="0" smtClean="0"/>
              <a:t> 3.3 Análisis de los pedidos retrasados</a:t>
            </a:r>
          </a:p>
          <a:p>
            <a:pPr marL="0" indent="0">
              <a:buNone/>
            </a:pPr>
            <a:r>
              <a:rPr lang="es-ES" sz="1600" dirty="0"/>
              <a:t> </a:t>
            </a:r>
            <a:r>
              <a:rPr lang="es-ES" sz="1600" dirty="0" smtClean="0"/>
              <a:t> 3.4 Análisis </a:t>
            </a:r>
            <a:r>
              <a:rPr lang="es-ES" sz="1600" dirty="0" err="1" smtClean="0"/>
              <a:t>reviews</a:t>
            </a:r>
            <a:r>
              <a:rPr lang="es-ES" sz="1600" dirty="0" smtClean="0"/>
              <a:t> y score medio por estado. </a:t>
            </a:r>
          </a:p>
          <a:p>
            <a:pPr marL="0" indent="0">
              <a:buNone/>
            </a:pPr>
            <a:r>
              <a:rPr lang="es-ES" sz="1600" dirty="0"/>
              <a:t> </a:t>
            </a:r>
            <a:r>
              <a:rPr lang="es-ES" sz="1600" dirty="0" smtClean="0"/>
              <a:t> 3.5 Análisis adicional. Productos. </a:t>
            </a:r>
          </a:p>
          <a:p>
            <a:pPr marL="0" indent="0">
              <a:buNone/>
            </a:pPr>
            <a:r>
              <a:rPr lang="es-ES" dirty="0" smtClean="0"/>
              <a:t>4.Conclusiones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86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Objetivo de </a:t>
            </a:r>
            <a:r>
              <a:rPr lang="es-ES" b="1" dirty="0" smtClean="0"/>
              <a:t>proyecto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7728112" cy="3880773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El objetivo del proyecto es crear</a:t>
            </a:r>
            <a:r>
              <a:rPr lang="es-ES" dirty="0"/>
              <a:t> un </a:t>
            </a:r>
            <a:r>
              <a:rPr lang="es-ES" dirty="0" err="1"/>
              <a:t>dashboard</a:t>
            </a:r>
            <a:r>
              <a:rPr lang="es-ES" dirty="0"/>
              <a:t> interactivo con </a:t>
            </a:r>
            <a:r>
              <a:rPr lang="es-ES" dirty="0" err="1"/>
              <a:t>Streamlit</a:t>
            </a:r>
            <a:r>
              <a:rPr lang="es-ES" dirty="0"/>
              <a:t> que nos permita explorar y </a:t>
            </a:r>
            <a:r>
              <a:rPr lang="es-ES" dirty="0" smtClean="0"/>
              <a:t>compartir</a:t>
            </a:r>
            <a:r>
              <a:rPr lang="es-ES" dirty="0"/>
              <a:t> la </a:t>
            </a:r>
            <a:r>
              <a:rPr lang="es-ES" dirty="0" smtClean="0"/>
              <a:t>visualización</a:t>
            </a:r>
            <a:r>
              <a:rPr lang="es-ES" dirty="0"/>
              <a:t> de la información del conjunto de datos de la empresa </a:t>
            </a:r>
            <a:r>
              <a:rPr lang="es-ES" b="1" dirty="0" err="1"/>
              <a:t>Olist</a:t>
            </a:r>
            <a:r>
              <a:rPr lang="es-ES" dirty="0"/>
              <a:t>, una tienda online brasileña.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La empresa desea obtener información general sobre sus clientes y pedidos por ciudad y estado, los pedidos que llegan con retraso y el número de </a:t>
            </a:r>
            <a:r>
              <a:rPr lang="es-ES" dirty="0" err="1" smtClean="0"/>
              <a:t>reviews</a:t>
            </a:r>
            <a:r>
              <a:rPr lang="es-ES" dirty="0" smtClean="0"/>
              <a:t> y score medio.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820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El conjunto de </a:t>
            </a:r>
            <a:r>
              <a:rPr lang="es-ES" b="1" dirty="0" smtClean="0"/>
              <a:t>datos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76047"/>
            <a:ext cx="8596668" cy="4265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/>
              <a:t>Este </a:t>
            </a:r>
            <a:r>
              <a:rPr lang="es-ES" sz="1600" dirty="0" err="1"/>
              <a:t>dataset</a:t>
            </a:r>
            <a:r>
              <a:rPr lang="es-ES" sz="1600" dirty="0"/>
              <a:t> contiene más de 100.000 registros sobre ventas, clientes, entregas, productos, métodos de pago y más, dividido en varias tablas.</a:t>
            </a:r>
          </a:p>
          <a:p>
            <a:pPr marL="0" indent="0">
              <a:buNone/>
            </a:pPr>
            <a:r>
              <a:rPr lang="es-ES" sz="1600" dirty="0"/>
              <a:t>Archivos utilizados: </a:t>
            </a:r>
          </a:p>
          <a:p>
            <a:pPr marL="0" lvl="0" indent="0">
              <a:buNone/>
            </a:pPr>
            <a:r>
              <a:rPr lang="es-ES" sz="1600" dirty="0" smtClean="0"/>
              <a:t> </a:t>
            </a:r>
            <a:r>
              <a:rPr lang="es-ES" sz="1600" dirty="0" err="1" smtClean="0"/>
              <a:t>olist_order_customer_dataset</a:t>
            </a:r>
            <a:r>
              <a:rPr lang="es-ES" sz="1600" dirty="0"/>
              <a:t>, </a:t>
            </a:r>
            <a:r>
              <a:rPr lang="es-ES" sz="1600" dirty="0" err="1"/>
              <a:t>olist_order_dataset</a:t>
            </a:r>
            <a:r>
              <a:rPr lang="es-ES" sz="1600" dirty="0"/>
              <a:t> , </a:t>
            </a:r>
            <a:r>
              <a:rPr lang="es-ES" sz="1600" dirty="0" err="1"/>
              <a:t>olist_order_reviews_dataset</a:t>
            </a:r>
            <a:r>
              <a:rPr lang="es-ES" sz="1600" dirty="0"/>
              <a:t>  (análisis principal).</a:t>
            </a:r>
          </a:p>
          <a:p>
            <a:pPr marL="0" lvl="0" indent="0">
              <a:buNone/>
            </a:pPr>
            <a:r>
              <a:rPr lang="es-ES" sz="1600" dirty="0" err="1"/>
              <a:t>olist_order_items_dataset</a:t>
            </a:r>
            <a:r>
              <a:rPr lang="es-ES" sz="1600" dirty="0"/>
              <a:t>, </a:t>
            </a:r>
            <a:r>
              <a:rPr lang="es-ES" sz="1600" dirty="0" err="1"/>
              <a:t>olist_products_dataset</a:t>
            </a:r>
            <a:r>
              <a:rPr lang="es-ES" sz="1600" dirty="0"/>
              <a:t>, </a:t>
            </a:r>
            <a:r>
              <a:rPr lang="es-ES" sz="1600" dirty="0" err="1" smtClean="0"/>
              <a:t>olist_sellers_dataset</a:t>
            </a:r>
            <a:endParaRPr lang="es-ES" sz="1600" dirty="0" smtClean="0"/>
          </a:p>
          <a:p>
            <a:pPr marL="0" lvl="0" indent="0">
              <a:buNone/>
            </a:pPr>
            <a:r>
              <a:rPr lang="es-ES" sz="1600" dirty="0" smtClean="0"/>
              <a:t> </a:t>
            </a:r>
            <a:r>
              <a:rPr lang="es-ES" sz="1600" dirty="0"/>
              <a:t>(análisis secundario).</a:t>
            </a:r>
          </a:p>
          <a:p>
            <a:pPr marL="0" indent="0">
              <a:buNone/>
            </a:pPr>
            <a:r>
              <a:rPr lang="es-ES" sz="1600" dirty="0"/>
              <a:t>Para nuestro análisis principal utilizamos dos </a:t>
            </a:r>
            <a:r>
              <a:rPr lang="es-ES" sz="1600" dirty="0" err="1"/>
              <a:t>dataframe</a:t>
            </a:r>
            <a:r>
              <a:rPr lang="es-ES" sz="1600" dirty="0"/>
              <a:t> principales. El primero es la combinación de la tabla clientes y la tabla de órdenes de pedido. El segundo </a:t>
            </a:r>
            <a:r>
              <a:rPr lang="es-ES" sz="1600" dirty="0" err="1"/>
              <a:t>dataframe</a:t>
            </a:r>
            <a:r>
              <a:rPr lang="es-ES" sz="1600" dirty="0"/>
              <a:t> tiene además de estas dos la tabla de </a:t>
            </a:r>
            <a:r>
              <a:rPr lang="es-ES" sz="1600" dirty="0" err="1"/>
              <a:t>reviews</a:t>
            </a:r>
            <a:r>
              <a:rPr lang="es-ES" sz="1600" dirty="0"/>
              <a:t>. </a:t>
            </a:r>
          </a:p>
          <a:p>
            <a:pPr marL="0" indent="0">
              <a:buNone/>
            </a:pPr>
            <a:r>
              <a:rPr lang="es-ES" sz="1600" dirty="0"/>
              <a:t>Para nuestro análisis adicional utilizamos un único </a:t>
            </a:r>
            <a:r>
              <a:rPr lang="es-ES" sz="1600" dirty="0" err="1"/>
              <a:t>dataframe</a:t>
            </a:r>
            <a:r>
              <a:rPr lang="es-ES" sz="1600" dirty="0"/>
              <a:t> que es la combinación de la tabla productos, ordenes de los productos y vendedores. 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021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Análisis de los clientes por Estado y </a:t>
            </a:r>
            <a:r>
              <a:rPr lang="es-ES" b="1" dirty="0" smtClean="0"/>
              <a:t>Ciudad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940" y="1556581"/>
            <a:ext cx="5077367" cy="4767015"/>
          </a:xfrm>
        </p:spPr>
      </p:pic>
    </p:spTree>
    <p:extLst>
      <p:ext uri="{BB962C8B-B14F-4D97-AF65-F5344CB8AC3E}">
        <p14:creationId xmlns:p14="http://schemas.microsoft.com/office/powerpoint/2010/main" val="194071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Análisis de los pedidos por Estado y </a:t>
            </a:r>
            <a:r>
              <a:rPr lang="es-ES" b="1" dirty="0" smtClean="0"/>
              <a:t>Ciudad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6" y="1617624"/>
            <a:ext cx="7572354" cy="4321782"/>
          </a:xfrm>
        </p:spPr>
      </p:pic>
    </p:spTree>
    <p:extLst>
      <p:ext uri="{BB962C8B-B14F-4D97-AF65-F5344CB8AC3E}">
        <p14:creationId xmlns:p14="http://schemas.microsoft.com/office/powerpoint/2010/main" val="236367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01" y="737734"/>
            <a:ext cx="8237884" cy="51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Análisis de los pedidos con retraso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79" y="1669409"/>
            <a:ext cx="7223297" cy="4256189"/>
          </a:xfrm>
        </p:spPr>
      </p:pic>
    </p:spTree>
    <p:extLst>
      <p:ext uri="{BB962C8B-B14F-4D97-AF65-F5344CB8AC3E}">
        <p14:creationId xmlns:p14="http://schemas.microsoft.com/office/powerpoint/2010/main" val="412497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Análisis de los pedidos con retraso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21" y="4072695"/>
            <a:ext cx="6173061" cy="228631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21" y="1424263"/>
            <a:ext cx="6144482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1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139</TotalTime>
  <Words>355</Words>
  <Application>Microsoft Office PowerPoint</Application>
  <PresentationFormat>Panorámica</PresentationFormat>
  <Paragraphs>44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Faceta</vt:lpstr>
      <vt:lpstr>ANÁLISIS  DE  OLIST</vt:lpstr>
      <vt:lpstr>Índice</vt:lpstr>
      <vt:lpstr>Objetivo de proyecto </vt:lpstr>
      <vt:lpstr>El conjunto de datos </vt:lpstr>
      <vt:lpstr>Análisis de los clientes por Estado y Ciudad </vt:lpstr>
      <vt:lpstr>Análisis de los pedidos por Estado y Ciudad </vt:lpstr>
      <vt:lpstr>Presentación de PowerPoint</vt:lpstr>
      <vt:lpstr>Análisis de los pedidos con retraso </vt:lpstr>
      <vt:lpstr>Análisis de los pedidos con retraso </vt:lpstr>
      <vt:lpstr>Análisis de los pedidos con retraso </vt:lpstr>
      <vt:lpstr>Análisis reviews y score medio por estado </vt:lpstr>
      <vt:lpstr>Análisis adicional: Productos </vt:lpstr>
      <vt:lpstr>Análisis adicional: Productos </vt:lpstr>
      <vt:lpstr>Conclusiones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 DE  EQUIPO</dc:title>
  <dc:creator>prodriguezmogedas</dc:creator>
  <cp:lastModifiedBy>prodriguezmogedas</cp:lastModifiedBy>
  <cp:revision>12</cp:revision>
  <dcterms:created xsi:type="dcterms:W3CDTF">2025-05-14T17:04:06Z</dcterms:created>
  <dcterms:modified xsi:type="dcterms:W3CDTF">2025-05-15T09:02:55Z</dcterms:modified>
</cp:coreProperties>
</file>