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3F3F-8580-7813-AF3A-F3D9F9BAF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55636-7863-047D-2D84-A8D9360F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4611-260D-6419-88F5-67E4B3E4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6227-7B6D-71D1-8699-2DB6DD29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873E-DCEF-146B-2BB2-ACDE3298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3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D03B-A1DA-769B-21CA-049B4398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D9CCA-1637-7859-786A-6A84E4E75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1B02-2AC2-32C4-656D-BB8E0BBD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4780-44AF-9BB7-A892-51698DBF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0F9AA-6364-EC78-EACB-3C8B53F7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B8F64-F98F-C06B-2E67-26AC5CF9B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72323-9796-3064-02E5-501FEFEC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8A85-F92E-4FF5-42FB-EB94A2BB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AC09-D0B3-139C-2AD8-24044CE2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63C0-412C-0D42-8FDE-9C33D494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7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5D9D-8867-5F26-EDBA-AD869EA0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72C5-327F-73D2-C877-BB6D2A7B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10A35-8324-0DBF-BFC9-2A6B44AF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A071-D851-9D68-69DA-3597D107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C132-2966-EF3E-F4BE-5F88235F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C26C-2E73-F028-5E0C-39192E14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BFC51-6547-AA86-DA99-FE61B278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87F81-C64F-11E9-8F46-3A7880C9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96F0-6A54-292C-C226-D2A57E6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2068-DEBB-A8DD-6C2E-742AE4B9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D9E7-85E7-DDED-1597-D0C2900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6825-AAD3-C28A-311E-B3A7CE2B3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C0A38-8202-CCB3-CFFC-197A93721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D7917-D7A2-CB89-19D5-66D459E1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9D12D-F057-A4BA-4DBD-0DAD678C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A437-2C88-BA0F-5547-93C9B756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20CB-E793-EC2C-4301-0214CEE2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55B15-B545-CDD2-BCA2-32A4C9B5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74869-EEF3-4F3A-789A-AF880D1F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EB3FD-5E6A-2859-557C-217514C54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504C1-FF9B-184B-81C4-1D3AEE95A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EAFBE-3242-AAC6-686F-077F1F7D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708E8-11FF-6BA6-370B-6220B4AF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F6A8D-36AD-DC68-8014-370B56A4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0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31B9-F7B5-6306-FE61-51C0293C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A9F06-53F2-27D3-1D77-44B8BEAE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89CDF-08D0-32D7-6B2B-7D7DF9C4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49C37-43AE-F966-0A55-43EE176A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1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A81CE-FEF6-40E2-F7DC-D49D0DA6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32E29-4912-983E-AD36-028CF6BF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71FED-DB90-2B69-8243-870BE0BF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7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9D51-A7A6-32F5-7712-DE48D8A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BECE-CAFB-68A8-AB5B-573CE916D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4AE08-EDA6-3374-F0C4-6525BFA45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31A8E-9EFB-F963-CB0D-7B41DE9C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35209-43A6-8D03-57F5-91782B0B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14466-1B00-18DB-712A-5AB1FC6B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6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5E2B-73D3-223B-331D-FCC392E4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C482C-4C59-948E-0A01-A800D6BBB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BF0E9-1C30-FA0A-E917-C7827AFE9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13A06-64DE-B80A-8BB1-EC6280BF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676D-6F31-C541-95BA-06C4EF8EFBC9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AB25A-DDA3-700F-1C5A-42FC7362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C6FD-2F2D-5BE1-EFD2-CD346D2E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01296-5974-E435-BE9C-94B1210E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C1B38-DEFF-B3B2-1245-8F7BF0153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61787-279F-3EF3-3A74-F34821262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676D-6F31-C541-95BA-06C4EF8EFBC9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FF71-FC35-2C3E-8170-5133417D5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530E-39A5-2F2C-E01A-A538210EF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771C-35C8-A64A-A82B-980570A4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2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8DF0-7407-A7BC-5138-5113C6161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Fake News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AB5C-4EC0-EB8C-9773-88856FD5A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B25D-7A1B-A978-727D-EB45A197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DDF9-2B60-B99F-48F0-BC31D63D9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8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Fake News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2077 Paradigm Shift</dc:title>
  <dc:creator>Raum ELLAFI</dc:creator>
  <cp:lastModifiedBy>Raum ELLAFI</cp:lastModifiedBy>
  <cp:revision>2</cp:revision>
  <dcterms:created xsi:type="dcterms:W3CDTF">2024-01-30T13:58:44Z</dcterms:created>
  <dcterms:modified xsi:type="dcterms:W3CDTF">2024-02-07T09:45:16Z</dcterms:modified>
</cp:coreProperties>
</file>