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42" r:id="rId10"/>
    <p:sldId id="343" r:id="rId11"/>
    <p:sldId id="344" r:id="rId12"/>
    <p:sldId id="345" r:id="rId13"/>
    <p:sldId id="36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>
      <p:cViewPr varScale="1">
        <p:scale>
          <a:sx n="72" d="100"/>
          <a:sy n="72" d="100"/>
        </p:scale>
        <p:origin x="1182" y="5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847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5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96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84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3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407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492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334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76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069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3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434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166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8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745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190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451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221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427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82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90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5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1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2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0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5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3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=""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=""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=""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=""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=""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=""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93891</TotalTime>
  <Words>1351</Words>
  <Application>Microsoft Office PowerPoint</Application>
  <PresentationFormat>On-screen Show (4:3)</PresentationFormat>
  <Paragraphs>234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42" baseType="lpstr">
      <vt:lpstr>ＭＳ Ｐゴシック</vt:lpstr>
      <vt:lpstr>ＭＳ Ｐゴシック</vt:lpstr>
      <vt:lpstr>Arial</vt:lpstr>
      <vt:lpstr>Cambria Math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 Introduction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Windows User</cp:lastModifiedBy>
  <cp:revision>483</cp:revision>
  <cp:lastPrinted>1999-06-28T19:27:31Z</cp:lastPrinted>
  <dcterms:created xsi:type="dcterms:W3CDTF">2009-12-21T15:40:22Z</dcterms:created>
  <dcterms:modified xsi:type="dcterms:W3CDTF">2021-02-17T06:34:57Z</dcterms:modified>
</cp:coreProperties>
</file>