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E3FE7-8E75-44F5-BDA8-615C0B81EB7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193A-C97F-49F1-BE22-FDEE775098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651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410" y="684862"/>
            <a:ext cx="4549181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1817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9003" indent="-280386"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1543" indent="-224308"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0161" indent="-224308"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18777" indent="-224308" defTabSz="912812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67395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16012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4630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3246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410" y="684862"/>
            <a:ext cx="4549181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44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151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7318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410" y="684862"/>
            <a:ext cx="4549181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286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410" y="684862"/>
            <a:ext cx="4549181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20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67AE9D-16D3-4C16-919A-75B127D37AD1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410" y="684862"/>
            <a:ext cx="4549181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743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08EA-BB29-41ED-8B26-957F5AC9698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412-479D-44B1-A9B6-053D4184F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08EA-BB29-41ED-8B26-957F5AC9698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412-479D-44B1-A9B6-053D4184F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08EA-BB29-41ED-8B26-957F5AC9698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412-479D-44B1-A9B6-053D4184F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08EA-BB29-41ED-8B26-957F5AC9698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412-479D-44B1-A9B6-053D4184F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08EA-BB29-41ED-8B26-957F5AC9698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412-479D-44B1-A9B6-053D4184F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08EA-BB29-41ED-8B26-957F5AC9698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412-479D-44B1-A9B6-053D4184F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08EA-BB29-41ED-8B26-957F5AC9698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412-479D-44B1-A9B6-053D4184F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08EA-BB29-41ED-8B26-957F5AC9698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412-479D-44B1-A9B6-053D4184F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08EA-BB29-41ED-8B26-957F5AC9698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412-479D-44B1-A9B6-053D4184F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08EA-BB29-41ED-8B26-957F5AC9698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412-479D-44B1-A9B6-053D4184F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08EA-BB29-41ED-8B26-957F5AC9698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2412-479D-44B1-A9B6-053D4184F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D08EA-BB29-41ED-8B26-957F5AC9698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2412-479D-44B1-A9B6-053D4184FE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</a:p>
          <a:p>
            <a:r>
              <a:rPr lang="en-US" altLang="en-US" dirty="0"/>
              <a:t>To design a trigger mechanism, we must: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conditions under which the trigger is to be executed.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actions to be taken when the trigger executes.</a:t>
            </a:r>
          </a:p>
          <a:p>
            <a:r>
              <a:rPr lang="en-US" altLang="en-US" dirty="0"/>
              <a:t>Triggers introduced to SQL standard in SQL:1999, but supported even earlier using non-standard syntax by most databases.		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Syntax illustrated here may not work exactly on your database system; check the system manuals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example, </a:t>
            </a:r>
            <a:r>
              <a:rPr lang="en-US" altLang="en-US" b="1" dirty="0">
                <a:ea typeface="ＭＳ Ｐゴシック" panose="020B0600070205080204" pitchFamily="34" charset="-128"/>
              </a:rPr>
              <a:t> after update of </a:t>
            </a:r>
            <a:r>
              <a:rPr lang="en-US" altLang="en-US" i="1" dirty="0">
                <a:ea typeface="ＭＳ Ｐゴシック" panose="020B0600070205080204" pitchFamily="34" charset="-128"/>
              </a:rPr>
              <a:t>takes </a:t>
            </a:r>
            <a:r>
              <a:rPr lang="en-US" altLang="en-US" b="1" dirty="0">
                <a:ea typeface="ＭＳ Ｐゴシック" panose="020B0600070205080204" pitchFamily="34" charset="-128"/>
              </a:rPr>
              <a:t>on</a:t>
            </a:r>
            <a:r>
              <a:rPr lang="en-US" altLang="en-US" i="1" dirty="0">
                <a:ea typeface="ＭＳ Ｐゴシック" panose="020B0600070205080204" pitchFamily="34" charset="-128"/>
              </a:rPr>
              <a:t> grade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old row as</a:t>
            </a: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>
                <a:ea typeface="ＭＳ Ｐゴシック" panose="020B0600070205080204" pitchFamily="34" charset="-128"/>
              </a:rPr>
              <a:t>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new row as  : </a:t>
            </a:r>
            <a:r>
              <a:rPr lang="en-US" altLang="en-US" dirty="0">
                <a:ea typeface="ＭＳ Ｐゴシック" panose="020B0600070205080204" pitchFamily="34" charset="-128"/>
              </a:rPr>
              <a:t>for inserts and updates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r>
              <a:rPr lang="en-US" altLang="ja-JP" i="1" dirty="0"/>
              <a:t/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end;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ffectLst/>
              </a:rPr>
              <a:t>Trigger to Maintain credits_earned value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r>
              <a:rPr lang="en-US" altLang="en-US" b="1" dirty="0"/>
              <a:t>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end</a:t>
            </a:r>
            <a:r>
              <a:rPr lang="en-US" altLang="en-US" dirty="0"/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692069" cy="4903788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statement      </a:t>
            </a:r>
            <a:r>
              <a:rPr lang="en-US" altLang="en-US" dirty="0">
                <a:ea typeface="ＭＳ Ｐゴシック" panose="020B0600070205080204" pitchFamily="34" charset="-128"/>
              </a:rPr>
              <a:t>instead of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row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old table</a:t>
            </a:r>
            <a:r>
              <a:rPr lang="en-US" altLang="en-US" dirty="0">
                <a:ea typeface="ＭＳ Ｐゴシック" panose="020B0600070205080204" pitchFamily="34" charset="-128"/>
              </a:rPr>
              <a:t>   or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new table</a:t>
            </a:r>
            <a:r>
              <a:rPr lang="en-US" altLang="en-US" dirty="0">
                <a:ea typeface="ＭＳ Ｐゴシック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transition tables</a:t>
            </a:r>
            <a:r>
              <a:rPr lang="en-US" altLang="en-US" dirty="0">
                <a:ea typeface="ＭＳ Ｐゴシック" panose="020B0600070205080204" pitchFamily="34" charset="-128"/>
              </a:rPr>
              <a:t>) containing the affected rows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when dealing with SQL statements that update a large number of rows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6416"/>
            <a:ext cx="7638802" cy="457080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Triggers were used earlier for tasks such as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Maintaining summary data (e.g., total salary of each department)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Replicating databases by recording changes to special relations (called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change</a:t>
            </a:r>
            <a:r>
              <a:rPr lang="en-US" altLang="en-US" dirty="0">
                <a:ea typeface="ＭＳ Ｐゴシック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delta</a:t>
            </a:r>
            <a:r>
              <a:rPr lang="en-US" altLang="en-US" dirty="0">
                <a:ea typeface="ＭＳ Ｐゴシック" panose="020B0600070205080204" pitchFamily="34" charset="-128"/>
              </a:rPr>
              <a:t> relations) and having a separate process that applies the changes over to a replica </a:t>
            </a:r>
          </a:p>
          <a:p>
            <a:r>
              <a:rPr lang="en-US" altLang="en-US" dirty="0"/>
              <a:t>There are better ways of doing these now: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today provide built in materialized view facilities to maintain summary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provide built-in support for replication</a:t>
            </a:r>
          </a:p>
          <a:p>
            <a:r>
              <a:rPr lang="en-US" altLang="en-US" dirty="0"/>
              <a:t>Encapsulation facilities can be used instead of triggers in many cases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Define methods to update fields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Carry out actions as part of the update methods instead of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through a trigger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1100"/>
            <a:ext cx="759441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Loading data from a backup copy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Replicating updates at a remote site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Trigger execution can be disabled before such actions.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Other risks with triggers: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Error leading to failure of critical transactions that set off the trigger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Cascading execution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On-screen Show (4:3)</PresentationFormat>
  <Paragraphs>49</Paragraphs>
  <Slides>7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</cp:revision>
  <dcterms:created xsi:type="dcterms:W3CDTF">2022-03-29T06:51:36Z</dcterms:created>
  <dcterms:modified xsi:type="dcterms:W3CDTF">2022-03-29T06:51:59Z</dcterms:modified>
</cp:coreProperties>
</file>