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handoutMasterIdLst>
    <p:handoutMasterId r:id="rId8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03" r:id="rId54"/>
    <p:sldId id="389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37" autoAdjust="0"/>
  </p:normalViewPr>
  <p:slideViewPr>
    <p:cSldViewPr snapToGrid="0">
      <p:cViewPr varScale="1">
        <p:scale>
          <a:sx n="87" d="100"/>
          <a:sy n="87" d="100"/>
        </p:scale>
        <p:origin x="846" y="9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50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30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9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0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0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58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6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19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22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1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0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67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1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7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563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9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39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67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6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82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51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90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07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3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1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18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67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9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35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06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53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85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62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8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70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28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7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482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0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xmlns="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xmlns="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xmlns="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279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xmlns="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xmlns="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xmlns="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2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819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xmlns="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xmlns="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xmlns="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04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xmlns="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xmlns="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73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0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676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43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5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93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xmlns="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xmlns="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xmlns="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54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9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xmlns="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317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833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xmlns="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xmlns="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xmlns="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191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057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xmlns="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xmlns="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xmlns="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536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012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891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7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121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2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xmlns="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xmlns="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xmlns="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0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Advanced </a:t>
            </a:r>
            <a:r>
              <a:rPr lang="en-US" dirty="0">
                <a:ea typeface="+mj-ea"/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r>
              <a:rPr lang="en-US" altLang="en-US" dirty="0">
                <a:solidFill>
                  <a:srgbClr val="0000FF"/>
                </a:solidFill>
              </a:rPr>
              <a:t/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/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xmlns="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xmlns="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xmlns="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xmlns="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xmlns="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xmlns="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xmlns="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xmlns="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xmlns="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xmlns="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xmlns="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xmlns="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xmlns="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xmlns="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xmlns="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cell.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xmlns="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xmlns="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xmlns="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xmlns="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xmlns="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xmlns="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xmlns="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xmlns="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xmlns="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xmlns="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xmlns="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xmlns="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xmlns="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xmlns="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xmlns="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xmlns="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xmlns="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xmlns="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92992</TotalTime>
  <Words>3626</Words>
  <Application>Microsoft Office PowerPoint</Application>
  <PresentationFormat>On-screen Show (4:3)</PresentationFormat>
  <Paragraphs>588</Paragraphs>
  <Slides>80</Slides>
  <Notes>71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  <vt:variant>
        <vt:lpstr>Custom Shows</vt:lpstr>
      </vt:variant>
      <vt:variant>
        <vt:i4>1</vt:i4>
      </vt:variant>
    </vt:vector>
  </HeadingPairs>
  <TitlesOfParts>
    <vt:vector size="91" baseType="lpstr">
      <vt:lpstr>MS PGothic</vt:lpstr>
      <vt:lpstr>MS PGothic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deepika</cp:lastModifiedBy>
  <cp:revision>474</cp:revision>
  <cp:lastPrinted>1999-06-28T19:27:31Z</cp:lastPrinted>
  <dcterms:created xsi:type="dcterms:W3CDTF">2009-12-21T15:40:22Z</dcterms:created>
  <dcterms:modified xsi:type="dcterms:W3CDTF">2021-03-15T07:18:36Z</dcterms:modified>
</cp:coreProperties>
</file>