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ppt/diagrams/data66.xml" ContentType="application/vnd.openxmlformats-officedocument.drawingml.diagramData+xml"/>
  <Override PartName="/ppt/diagrams/layout66.xml" ContentType="application/vnd.openxmlformats-officedocument.drawingml.diagramLayout+xml"/>
  <Override PartName="/ppt/diagrams/quickStyle66.xml" ContentType="application/vnd.openxmlformats-officedocument.drawingml.diagramStyle+xml"/>
  <Override PartName="/ppt/diagrams/colors66.xml" ContentType="application/vnd.openxmlformats-officedocument.drawingml.diagramColors+xml"/>
  <Override PartName="/ppt/diagrams/drawing66.xml" ContentType="application/vnd.ms-office.drawingml.diagramDrawing+xml"/>
  <Override PartName="/ppt/diagrams/data67.xml" ContentType="application/vnd.openxmlformats-officedocument.drawingml.diagramData+xml"/>
  <Override PartName="/ppt/diagrams/layout67.xml" ContentType="application/vnd.openxmlformats-officedocument.drawingml.diagramLayout+xml"/>
  <Override PartName="/ppt/diagrams/quickStyle67.xml" ContentType="application/vnd.openxmlformats-officedocument.drawingml.diagramStyle+xml"/>
  <Override PartName="/ppt/diagrams/colors67.xml" ContentType="application/vnd.openxmlformats-officedocument.drawingml.diagramColors+xml"/>
  <Override PartName="/ppt/diagrams/drawing67.xml" ContentType="application/vnd.ms-office.drawingml.diagramDrawing+xml"/>
  <Override PartName="/ppt/diagrams/data68.xml" ContentType="application/vnd.openxmlformats-officedocument.drawingml.diagramData+xml"/>
  <Override PartName="/ppt/diagrams/layout68.xml" ContentType="application/vnd.openxmlformats-officedocument.drawingml.diagramLayout+xml"/>
  <Override PartName="/ppt/diagrams/quickStyle68.xml" ContentType="application/vnd.openxmlformats-officedocument.drawingml.diagramStyle+xml"/>
  <Override PartName="/ppt/diagrams/colors68.xml" ContentType="application/vnd.openxmlformats-officedocument.drawingml.diagramColors+xml"/>
  <Override PartName="/ppt/diagrams/drawing68.xml" ContentType="application/vnd.ms-office.drawingml.diagramDrawing+xml"/>
  <Override PartName="/ppt/diagrams/data69.xml" ContentType="application/vnd.openxmlformats-officedocument.drawingml.diagramData+xml"/>
  <Override PartName="/ppt/diagrams/layout69.xml" ContentType="application/vnd.openxmlformats-officedocument.drawingml.diagramLayout+xml"/>
  <Override PartName="/ppt/diagrams/quickStyle69.xml" ContentType="application/vnd.openxmlformats-officedocument.drawingml.diagramStyle+xml"/>
  <Override PartName="/ppt/diagrams/colors69.xml" ContentType="application/vnd.openxmlformats-officedocument.drawingml.diagramColors+xml"/>
  <Override PartName="/ppt/diagrams/drawing69.xml" ContentType="application/vnd.ms-office.drawingml.diagramDrawing+xml"/>
  <Override PartName="/ppt/diagrams/data70.xml" ContentType="application/vnd.openxmlformats-officedocument.drawingml.diagramData+xml"/>
  <Override PartName="/ppt/diagrams/layout70.xml" ContentType="application/vnd.openxmlformats-officedocument.drawingml.diagramLayout+xml"/>
  <Override PartName="/ppt/diagrams/quickStyle70.xml" ContentType="application/vnd.openxmlformats-officedocument.drawingml.diagramStyle+xml"/>
  <Override PartName="/ppt/diagrams/colors70.xml" ContentType="application/vnd.openxmlformats-officedocument.drawingml.diagramColors+xml"/>
  <Override PartName="/ppt/diagrams/drawing70.xml" ContentType="application/vnd.ms-office.drawingml.diagramDrawing+xml"/>
  <Override PartName="/ppt/diagrams/data71.xml" ContentType="application/vnd.openxmlformats-officedocument.drawingml.diagramData+xml"/>
  <Override PartName="/ppt/diagrams/layout71.xml" ContentType="application/vnd.openxmlformats-officedocument.drawingml.diagramLayout+xml"/>
  <Override PartName="/ppt/diagrams/quickStyle71.xml" ContentType="application/vnd.openxmlformats-officedocument.drawingml.diagramStyle+xml"/>
  <Override PartName="/ppt/diagrams/colors71.xml" ContentType="application/vnd.openxmlformats-officedocument.drawingml.diagramColors+xml"/>
  <Override PartName="/ppt/diagrams/drawing71.xml" ContentType="application/vnd.ms-office.drawingml.diagramDrawing+xml"/>
  <Override PartName="/ppt/diagrams/data72.xml" ContentType="application/vnd.openxmlformats-officedocument.drawingml.diagramData+xml"/>
  <Override PartName="/ppt/diagrams/layout72.xml" ContentType="application/vnd.openxmlformats-officedocument.drawingml.diagramLayout+xml"/>
  <Override PartName="/ppt/diagrams/quickStyle72.xml" ContentType="application/vnd.openxmlformats-officedocument.drawingml.diagramStyle+xml"/>
  <Override PartName="/ppt/diagrams/colors72.xml" ContentType="application/vnd.openxmlformats-officedocument.drawingml.diagramColors+xml"/>
  <Override PartName="/ppt/diagrams/drawing72.xml" ContentType="application/vnd.ms-office.drawingml.diagramDrawing+xml"/>
  <Override PartName="/ppt/diagrams/data73.xml" ContentType="application/vnd.openxmlformats-officedocument.drawingml.diagramData+xml"/>
  <Override PartName="/ppt/diagrams/layout73.xml" ContentType="application/vnd.openxmlformats-officedocument.drawingml.diagramLayout+xml"/>
  <Override PartName="/ppt/diagrams/quickStyle73.xml" ContentType="application/vnd.openxmlformats-officedocument.drawingml.diagramStyle+xml"/>
  <Override PartName="/ppt/diagrams/colors73.xml" ContentType="application/vnd.openxmlformats-officedocument.drawingml.diagramColors+xml"/>
  <Override PartName="/ppt/diagrams/drawing73.xml" ContentType="application/vnd.ms-office.drawingml.diagramDrawing+xml"/>
  <Override PartName="/ppt/diagrams/data74.xml" ContentType="application/vnd.openxmlformats-officedocument.drawingml.diagramData+xml"/>
  <Override PartName="/ppt/diagrams/layout74.xml" ContentType="application/vnd.openxmlformats-officedocument.drawingml.diagramLayout+xml"/>
  <Override PartName="/ppt/diagrams/quickStyle74.xml" ContentType="application/vnd.openxmlformats-officedocument.drawingml.diagramStyle+xml"/>
  <Override PartName="/ppt/diagrams/colors74.xml" ContentType="application/vnd.openxmlformats-officedocument.drawingml.diagramColors+xml"/>
  <Override PartName="/ppt/diagrams/drawing74.xml" ContentType="application/vnd.ms-office.drawingml.diagramDrawing+xml"/>
  <Override PartName="/ppt/diagrams/data75.xml" ContentType="application/vnd.openxmlformats-officedocument.drawingml.diagramData+xml"/>
  <Override PartName="/ppt/diagrams/layout75.xml" ContentType="application/vnd.openxmlformats-officedocument.drawingml.diagramLayout+xml"/>
  <Override PartName="/ppt/diagrams/quickStyle75.xml" ContentType="application/vnd.openxmlformats-officedocument.drawingml.diagramStyle+xml"/>
  <Override PartName="/ppt/diagrams/colors75.xml" ContentType="application/vnd.openxmlformats-officedocument.drawingml.diagramColors+xml"/>
  <Override PartName="/ppt/diagrams/drawing75.xml" ContentType="application/vnd.ms-office.drawingml.diagramDrawing+xml"/>
  <Override PartName="/ppt/diagrams/data76.xml" ContentType="application/vnd.openxmlformats-officedocument.drawingml.diagramData+xml"/>
  <Override PartName="/ppt/diagrams/layout76.xml" ContentType="application/vnd.openxmlformats-officedocument.drawingml.diagramLayout+xml"/>
  <Override PartName="/ppt/diagrams/quickStyle76.xml" ContentType="application/vnd.openxmlformats-officedocument.drawingml.diagramStyle+xml"/>
  <Override PartName="/ppt/diagrams/colors76.xml" ContentType="application/vnd.openxmlformats-officedocument.drawingml.diagramColors+xml"/>
  <Override PartName="/ppt/diagrams/drawing76.xml" ContentType="application/vnd.ms-office.drawingml.diagramDrawing+xml"/>
  <Override PartName="/ppt/diagrams/data77.xml" ContentType="application/vnd.openxmlformats-officedocument.drawingml.diagramData+xml"/>
  <Override PartName="/ppt/diagrams/layout77.xml" ContentType="application/vnd.openxmlformats-officedocument.drawingml.diagramLayout+xml"/>
  <Override PartName="/ppt/diagrams/quickStyle77.xml" ContentType="application/vnd.openxmlformats-officedocument.drawingml.diagramStyle+xml"/>
  <Override PartName="/ppt/diagrams/colors77.xml" ContentType="application/vnd.openxmlformats-officedocument.drawingml.diagramColors+xml"/>
  <Override PartName="/ppt/diagrams/drawing77.xml" ContentType="application/vnd.ms-office.drawingml.diagramDrawing+xml"/>
  <Override PartName="/ppt/diagrams/data78.xml" ContentType="application/vnd.openxmlformats-officedocument.drawingml.diagramData+xml"/>
  <Override PartName="/ppt/diagrams/layout78.xml" ContentType="application/vnd.openxmlformats-officedocument.drawingml.diagramLayout+xml"/>
  <Override PartName="/ppt/diagrams/quickStyle78.xml" ContentType="application/vnd.openxmlformats-officedocument.drawingml.diagramStyle+xml"/>
  <Override PartName="/ppt/diagrams/colors78.xml" ContentType="application/vnd.openxmlformats-officedocument.drawingml.diagramColors+xml"/>
  <Override PartName="/ppt/diagrams/drawing78.xml" ContentType="application/vnd.ms-office.drawingml.diagramDrawing+xml"/>
  <Override PartName="/ppt/diagrams/data79.xml" ContentType="application/vnd.openxmlformats-officedocument.drawingml.diagramData+xml"/>
  <Override PartName="/ppt/diagrams/layout79.xml" ContentType="application/vnd.openxmlformats-officedocument.drawingml.diagramLayout+xml"/>
  <Override PartName="/ppt/diagrams/quickStyle79.xml" ContentType="application/vnd.openxmlformats-officedocument.drawingml.diagramStyle+xml"/>
  <Override PartName="/ppt/diagrams/colors79.xml" ContentType="application/vnd.openxmlformats-officedocument.drawingml.diagramColors+xml"/>
  <Override PartName="/ppt/diagrams/drawing79.xml" ContentType="application/vnd.ms-office.drawingml.diagramDrawing+xml"/>
  <Override PartName="/ppt/diagrams/data80.xml" ContentType="application/vnd.openxmlformats-officedocument.drawingml.diagramData+xml"/>
  <Override PartName="/ppt/diagrams/layout80.xml" ContentType="application/vnd.openxmlformats-officedocument.drawingml.diagramLayout+xml"/>
  <Override PartName="/ppt/diagrams/quickStyle80.xml" ContentType="application/vnd.openxmlformats-officedocument.drawingml.diagramStyle+xml"/>
  <Override PartName="/ppt/diagrams/colors80.xml" ContentType="application/vnd.openxmlformats-officedocument.drawingml.diagramColors+xml"/>
  <Override PartName="/ppt/diagrams/drawing80.xml" ContentType="application/vnd.ms-office.drawingml.diagramDrawing+xml"/>
  <Override PartName="/ppt/diagrams/data81.xml" ContentType="application/vnd.openxmlformats-officedocument.drawingml.diagramData+xml"/>
  <Override PartName="/ppt/diagrams/layout81.xml" ContentType="application/vnd.openxmlformats-officedocument.drawingml.diagramLayout+xml"/>
  <Override PartName="/ppt/diagrams/quickStyle81.xml" ContentType="application/vnd.openxmlformats-officedocument.drawingml.diagramStyle+xml"/>
  <Override PartName="/ppt/diagrams/colors81.xml" ContentType="application/vnd.openxmlformats-officedocument.drawingml.diagramColors+xml"/>
  <Override PartName="/ppt/diagrams/drawing81.xml" ContentType="application/vnd.ms-office.drawingml.diagramDrawing+xml"/>
  <Override PartName="/ppt/diagrams/data82.xml" ContentType="application/vnd.openxmlformats-officedocument.drawingml.diagramData+xml"/>
  <Override PartName="/ppt/diagrams/layout82.xml" ContentType="application/vnd.openxmlformats-officedocument.drawingml.diagramLayout+xml"/>
  <Override PartName="/ppt/diagrams/quickStyle82.xml" ContentType="application/vnd.openxmlformats-officedocument.drawingml.diagramStyle+xml"/>
  <Override PartName="/ppt/diagrams/colors82.xml" ContentType="application/vnd.openxmlformats-officedocument.drawingml.diagramColors+xml"/>
  <Override PartName="/ppt/diagrams/drawing82.xml" ContentType="application/vnd.ms-office.drawingml.diagramDrawing+xml"/>
  <Override PartName="/ppt/diagrams/data83.xml" ContentType="application/vnd.openxmlformats-officedocument.drawingml.diagramData+xml"/>
  <Override PartName="/ppt/diagrams/layout83.xml" ContentType="application/vnd.openxmlformats-officedocument.drawingml.diagramLayout+xml"/>
  <Override PartName="/ppt/diagrams/quickStyle83.xml" ContentType="application/vnd.openxmlformats-officedocument.drawingml.diagramStyle+xml"/>
  <Override PartName="/ppt/diagrams/colors83.xml" ContentType="application/vnd.openxmlformats-officedocument.drawingml.diagramColors+xml"/>
  <Override PartName="/ppt/diagrams/drawing83.xml" ContentType="application/vnd.ms-office.drawingml.diagramDrawing+xml"/>
  <Override PartName="/ppt/diagrams/data84.xml" ContentType="application/vnd.openxmlformats-officedocument.drawingml.diagramData+xml"/>
  <Override PartName="/ppt/diagrams/layout84.xml" ContentType="application/vnd.openxmlformats-officedocument.drawingml.diagramLayout+xml"/>
  <Override PartName="/ppt/diagrams/quickStyle84.xml" ContentType="application/vnd.openxmlformats-officedocument.drawingml.diagramStyle+xml"/>
  <Override PartName="/ppt/diagrams/colors84.xml" ContentType="application/vnd.openxmlformats-officedocument.drawingml.diagramColors+xml"/>
  <Override PartName="/ppt/diagrams/drawing84.xml" ContentType="application/vnd.ms-office.drawingml.diagramDrawing+xml"/>
  <Override PartName="/ppt/diagrams/data85.xml" ContentType="application/vnd.openxmlformats-officedocument.drawingml.diagramData+xml"/>
  <Override PartName="/ppt/diagrams/layout85.xml" ContentType="application/vnd.openxmlformats-officedocument.drawingml.diagramLayout+xml"/>
  <Override PartName="/ppt/diagrams/quickStyle85.xml" ContentType="application/vnd.openxmlformats-officedocument.drawingml.diagramStyle+xml"/>
  <Override PartName="/ppt/diagrams/colors85.xml" ContentType="application/vnd.openxmlformats-officedocument.drawingml.diagramColors+xml"/>
  <Override PartName="/ppt/diagrams/drawing85.xml" ContentType="application/vnd.ms-office.drawingml.diagramDrawing+xml"/>
  <Override PartName="/ppt/diagrams/data86.xml" ContentType="application/vnd.openxmlformats-officedocument.drawingml.diagramData+xml"/>
  <Override PartName="/ppt/diagrams/layout86.xml" ContentType="application/vnd.openxmlformats-officedocument.drawingml.diagramLayout+xml"/>
  <Override PartName="/ppt/diagrams/quickStyle86.xml" ContentType="application/vnd.openxmlformats-officedocument.drawingml.diagramStyle+xml"/>
  <Override PartName="/ppt/diagrams/colors86.xml" ContentType="application/vnd.openxmlformats-officedocument.drawingml.diagramColors+xml"/>
  <Override PartName="/ppt/diagrams/drawing86.xml" ContentType="application/vnd.ms-office.drawingml.diagramDrawing+xml"/>
  <Override PartName="/ppt/diagrams/data87.xml" ContentType="application/vnd.openxmlformats-officedocument.drawingml.diagramData+xml"/>
  <Override PartName="/ppt/diagrams/layout87.xml" ContentType="application/vnd.openxmlformats-officedocument.drawingml.diagramLayout+xml"/>
  <Override PartName="/ppt/diagrams/quickStyle87.xml" ContentType="application/vnd.openxmlformats-officedocument.drawingml.diagramStyle+xml"/>
  <Override PartName="/ppt/diagrams/colors87.xml" ContentType="application/vnd.openxmlformats-officedocument.drawingml.diagramColors+xml"/>
  <Override PartName="/ppt/diagrams/drawing87.xml" ContentType="application/vnd.ms-office.drawingml.diagramDrawing+xml"/>
  <Override PartName="/ppt/diagrams/data88.xml" ContentType="application/vnd.openxmlformats-officedocument.drawingml.diagramData+xml"/>
  <Override PartName="/ppt/diagrams/layout88.xml" ContentType="application/vnd.openxmlformats-officedocument.drawingml.diagramLayout+xml"/>
  <Override PartName="/ppt/diagrams/quickStyle88.xml" ContentType="application/vnd.openxmlformats-officedocument.drawingml.diagramStyle+xml"/>
  <Override PartName="/ppt/diagrams/colors88.xml" ContentType="application/vnd.openxmlformats-officedocument.drawingml.diagramColors+xml"/>
  <Override PartName="/ppt/diagrams/drawing88.xml" ContentType="application/vnd.ms-office.drawingml.diagramDrawing+xml"/>
  <Override PartName="/ppt/diagrams/data89.xml" ContentType="application/vnd.openxmlformats-officedocument.drawingml.diagramData+xml"/>
  <Override PartName="/ppt/diagrams/layout89.xml" ContentType="application/vnd.openxmlformats-officedocument.drawingml.diagramLayout+xml"/>
  <Override PartName="/ppt/diagrams/quickStyle89.xml" ContentType="application/vnd.openxmlformats-officedocument.drawingml.diagramStyle+xml"/>
  <Override PartName="/ppt/diagrams/colors89.xml" ContentType="application/vnd.openxmlformats-officedocument.drawingml.diagramColors+xml"/>
  <Override PartName="/ppt/diagrams/drawing89.xml" ContentType="application/vnd.ms-office.drawingml.diagramDrawing+xml"/>
  <Override PartName="/ppt/diagrams/data90.xml" ContentType="application/vnd.openxmlformats-officedocument.drawingml.diagramData+xml"/>
  <Override PartName="/ppt/diagrams/layout90.xml" ContentType="application/vnd.openxmlformats-officedocument.drawingml.diagramLayout+xml"/>
  <Override PartName="/ppt/diagrams/quickStyle90.xml" ContentType="application/vnd.openxmlformats-officedocument.drawingml.diagramStyle+xml"/>
  <Override PartName="/ppt/diagrams/colors90.xml" ContentType="application/vnd.openxmlformats-officedocument.drawingml.diagramColors+xml"/>
  <Override PartName="/ppt/diagrams/drawing90.xml" ContentType="application/vnd.ms-office.drawingml.diagramDrawing+xml"/>
  <Override PartName="/ppt/diagrams/data91.xml" ContentType="application/vnd.openxmlformats-officedocument.drawingml.diagramData+xml"/>
  <Override PartName="/ppt/diagrams/layout91.xml" ContentType="application/vnd.openxmlformats-officedocument.drawingml.diagramLayout+xml"/>
  <Override PartName="/ppt/diagrams/quickStyle91.xml" ContentType="application/vnd.openxmlformats-officedocument.drawingml.diagramStyle+xml"/>
  <Override PartName="/ppt/diagrams/colors91.xml" ContentType="application/vnd.openxmlformats-officedocument.drawingml.diagramColors+xml"/>
  <Override PartName="/ppt/diagrams/drawing9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108"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6.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3D2287-A1AA-4675-88BB-964B1AA2CA4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034DE22-87E9-4A70-B693-5E7976E19F3C}">
      <dgm:prSet custT="1"/>
      <dgm:spPr>
        <a:solidFill>
          <a:srgbClr val="7030A0"/>
        </a:solidFill>
      </dgm:spPr>
      <dgm:t>
        <a:bodyPr/>
        <a:lstStyle/>
        <a:p>
          <a:pPr rtl="0"/>
          <a:r>
            <a:rPr lang="en-US" sz="2400" dirty="0" smtClean="0">
              <a:latin typeface="Times New Roman" panose="02020603050405020304" pitchFamily="18" charset="0"/>
              <a:cs typeface="Times New Roman" panose="02020603050405020304" pitchFamily="18" charset="0"/>
            </a:rPr>
            <a:t> Computer Network</a:t>
          </a:r>
          <a:endParaRPr lang="en-US" sz="2400" dirty="0">
            <a:latin typeface="Times New Roman" panose="02020603050405020304" pitchFamily="18" charset="0"/>
            <a:cs typeface="Times New Roman" panose="02020603050405020304" pitchFamily="18" charset="0"/>
          </a:endParaRPr>
        </a:p>
      </dgm:t>
    </dgm:pt>
    <dgm:pt modelId="{820FD53B-F295-493B-9A3A-671605988E48}" type="parTrans" cxnId="{71DB10E8-88FF-4F76-8667-34F1DF25EF63}">
      <dgm:prSet/>
      <dgm:spPr/>
      <dgm:t>
        <a:bodyPr/>
        <a:lstStyle/>
        <a:p>
          <a:endParaRPr lang="en-US"/>
        </a:p>
      </dgm:t>
    </dgm:pt>
    <dgm:pt modelId="{86AAD6D0-564F-44DF-BADC-0F06C40AECF5}" type="sibTrans" cxnId="{71DB10E8-88FF-4F76-8667-34F1DF25EF63}">
      <dgm:prSet/>
      <dgm:spPr/>
      <dgm:t>
        <a:bodyPr/>
        <a:lstStyle/>
        <a:p>
          <a:endParaRPr lang="en-US"/>
        </a:p>
      </dgm:t>
    </dgm:pt>
    <dgm:pt modelId="{4198776D-28D5-4DE8-83F8-023715BF465B}" type="pres">
      <dgm:prSet presAssocID="{483D2287-A1AA-4675-88BB-964B1AA2CA40}" presName="linear" presStyleCnt="0">
        <dgm:presLayoutVars>
          <dgm:animLvl val="lvl"/>
          <dgm:resizeHandles val="exact"/>
        </dgm:presLayoutVars>
      </dgm:prSet>
      <dgm:spPr/>
      <dgm:t>
        <a:bodyPr/>
        <a:lstStyle/>
        <a:p>
          <a:endParaRPr lang="en-US"/>
        </a:p>
      </dgm:t>
    </dgm:pt>
    <dgm:pt modelId="{A1A8816B-003E-4197-BAF3-C56E3A8A68DF}" type="pres">
      <dgm:prSet presAssocID="{1034DE22-87E9-4A70-B693-5E7976E19F3C}" presName="parentText" presStyleLbl="node1" presStyleIdx="0" presStyleCnt="1">
        <dgm:presLayoutVars>
          <dgm:chMax val="0"/>
          <dgm:bulletEnabled val="1"/>
        </dgm:presLayoutVars>
      </dgm:prSet>
      <dgm:spPr/>
      <dgm:t>
        <a:bodyPr/>
        <a:lstStyle/>
        <a:p>
          <a:endParaRPr lang="en-US"/>
        </a:p>
      </dgm:t>
    </dgm:pt>
  </dgm:ptLst>
  <dgm:cxnLst>
    <dgm:cxn modelId="{71DB10E8-88FF-4F76-8667-34F1DF25EF63}" srcId="{483D2287-A1AA-4675-88BB-964B1AA2CA40}" destId="{1034DE22-87E9-4A70-B693-5E7976E19F3C}" srcOrd="0" destOrd="0" parTransId="{820FD53B-F295-493B-9A3A-671605988E48}" sibTransId="{86AAD6D0-564F-44DF-BADC-0F06C40AECF5}"/>
    <dgm:cxn modelId="{BFC35E9C-FE3C-4E5E-A5E7-3544D2C32446}" type="presOf" srcId="{483D2287-A1AA-4675-88BB-964B1AA2CA40}" destId="{4198776D-28D5-4DE8-83F8-023715BF465B}" srcOrd="0" destOrd="0" presId="urn:microsoft.com/office/officeart/2005/8/layout/vList2"/>
    <dgm:cxn modelId="{E02F73D8-322E-4576-A9A3-A9C633B21209}" type="presOf" srcId="{1034DE22-87E9-4A70-B693-5E7976E19F3C}" destId="{A1A8816B-003E-4197-BAF3-C56E3A8A68DF}" srcOrd="0" destOrd="0" presId="urn:microsoft.com/office/officeart/2005/8/layout/vList2"/>
    <dgm:cxn modelId="{545F5477-5C08-478A-BA47-A57DA87CBB8A}" type="presParOf" srcId="{4198776D-28D5-4DE8-83F8-023715BF465B}" destId="{A1A8816B-003E-4197-BAF3-C56E3A8A68D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73046B5C-185E-466C-AE90-4156A70CC0C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CEE2E0-446D-41B6-ACE9-B4D60FE49042}">
      <dgm:prSet custT="1"/>
      <dgm:spPr>
        <a:solidFill>
          <a:srgbClr val="7030A0"/>
        </a:solidFill>
      </dgm:spPr>
      <dgm:t>
        <a:bodyPr/>
        <a:lstStyle/>
        <a:p>
          <a:pPr rtl="0"/>
          <a:r>
            <a:rPr lang="en-US" sz="2400" dirty="0" smtClean="0">
              <a:latin typeface="Times New Roman" panose="02020603050405020304" pitchFamily="18" charset="0"/>
              <a:cs typeface="Times New Roman" panose="02020603050405020304" pitchFamily="18" charset="0"/>
            </a:rPr>
            <a:t> MAN (Metropolitan Area Network) </a:t>
          </a:r>
          <a:endParaRPr lang="en-US" sz="2400" dirty="0">
            <a:latin typeface="Times New Roman" panose="02020603050405020304" pitchFamily="18" charset="0"/>
            <a:cs typeface="Times New Roman" panose="02020603050405020304" pitchFamily="18" charset="0"/>
          </a:endParaRPr>
        </a:p>
      </dgm:t>
    </dgm:pt>
    <dgm:pt modelId="{C9FC1751-0D4D-4326-86C4-263ACA54FC06}" type="parTrans" cxnId="{56158CBA-EDF3-495C-B569-B772C9A0718B}">
      <dgm:prSet/>
      <dgm:spPr/>
      <dgm:t>
        <a:bodyPr/>
        <a:lstStyle/>
        <a:p>
          <a:endParaRPr lang="en-US"/>
        </a:p>
      </dgm:t>
    </dgm:pt>
    <dgm:pt modelId="{0BA30AC8-9E6F-4FF0-A3BE-0F191B6FF93E}" type="sibTrans" cxnId="{56158CBA-EDF3-495C-B569-B772C9A0718B}">
      <dgm:prSet/>
      <dgm:spPr/>
      <dgm:t>
        <a:bodyPr/>
        <a:lstStyle/>
        <a:p>
          <a:endParaRPr lang="en-US"/>
        </a:p>
      </dgm:t>
    </dgm:pt>
    <dgm:pt modelId="{162A6D17-B9A8-4699-8330-0E38F82A620E}" type="pres">
      <dgm:prSet presAssocID="{73046B5C-185E-466C-AE90-4156A70CC0C5}" presName="linear" presStyleCnt="0">
        <dgm:presLayoutVars>
          <dgm:animLvl val="lvl"/>
          <dgm:resizeHandles val="exact"/>
        </dgm:presLayoutVars>
      </dgm:prSet>
      <dgm:spPr/>
      <dgm:t>
        <a:bodyPr/>
        <a:lstStyle/>
        <a:p>
          <a:endParaRPr lang="en-US"/>
        </a:p>
      </dgm:t>
    </dgm:pt>
    <dgm:pt modelId="{3676AB98-2409-46EA-92B6-0B42D645F5EC}" type="pres">
      <dgm:prSet presAssocID="{01CEE2E0-446D-41B6-ACE9-B4D60FE49042}" presName="parentText" presStyleLbl="node1" presStyleIdx="0" presStyleCnt="1">
        <dgm:presLayoutVars>
          <dgm:chMax val="0"/>
          <dgm:bulletEnabled val="1"/>
        </dgm:presLayoutVars>
      </dgm:prSet>
      <dgm:spPr/>
      <dgm:t>
        <a:bodyPr/>
        <a:lstStyle/>
        <a:p>
          <a:endParaRPr lang="en-US"/>
        </a:p>
      </dgm:t>
    </dgm:pt>
  </dgm:ptLst>
  <dgm:cxnLst>
    <dgm:cxn modelId="{435301FD-736F-4244-BB2F-4F7D77F51302}" type="presOf" srcId="{01CEE2E0-446D-41B6-ACE9-B4D60FE49042}" destId="{3676AB98-2409-46EA-92B6-0B42D645F5EC}" srcOrd="0" destOrd="0" presId="urn:microsoft.com/office/officeart/2005/8/layout/vList2"/>
    <dgm:cxn modelId="{56158CBA-EDF3-495C-B569-B772C9A0718B}" srcId="{73046B5C-185E-466C-AE90-4156A70CC0C5}" destId="{01CEE2E0-446D-41B6-ACE9-B4D60FE49042}" srcOrd="0" destOrd="0" parTransId="{C9FC1751-0D4D-4326-86C4-263ACA54FC06}" sibTransId="{0BA30AC8-9E6F-4FF0-A3BE-0F191B6FF93E}"/>
    <dgm:cxn modelId="{EAD4C277-D01F-4586-A296-AC03D3000AF8}" type="presOf" srcId="{73046B5C-185E-466C-AE90-4156A70CC0C5}" destId="{162A6D17-B9A8-4699-8330-0E38F82A620E}" srcOrd="0" destOrd="0" presId="urn:microsoft.com/office/officeart/2005/8/layout/vList2"/>
    <dgm:cxn modelId="{FF8B05F9-5644-47BC-B0F8-ED35C4E8AC3C}" type="presParOf" srcId="{162A6D17-B9A8-4699-8330-0E38F82A620E}" destId="{3676AB98-2409-46EA-92B6-0B42D645F5E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A6BE2DA-04AF-4F1A-9C52-54F7F75317C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1B63D32-22C2-4AA2-80FA-65F992E0E61C}">
      <dgm:prSet custT="1"/>
      <dgm:spPr>
        <a:solidFill>
          <a:srgbClr val="7030A0"/>
        </a:solidFill>
      </dgm:spPr>
      <dgm:t>
        <a:bodyPr/>
        <a:lstStyle/>
        <a:p>
          <a:pPr rtl="0"/>
          <a:r>
            <a:rPr lang="en-US" sz="2400" dirty="0" smtClean="0">
              <a:latin typeface="Times New Roman" panose="02020603050405020304" pitchFamily="18" charset="0"/>
              <a:cs typeface="Times New Roman" panose="02020603050405020304" pitchFamily="18" charset="0"/>
            </a:rPr>
            <a:t> WAN (Wide Area Network)</a:t>
          </a:r>
          <a:endParaRPr lang="en-US" sz="2400" dirty="0">
            <a:latin typeface="Times New Roman" panose="02020603050405020304" pitchFamily="18" charset="0"/>
            <a:cs typeface="Times New Roman" panose="02020603050405020304" pitchFamily="18" charset="0"/>
          </a:endParaRPr>
        </a:p>
      </dgm:t>
    </dgm:pt>
    <dgm:pt modelId="{11CFF52D-6B74-4C2E-B5AD-E92344009C49}" type="parTrans" cxnId="{BAE210B6-F9FB-42C8-821B-593A1A6ADC1A}">
      <dgm:prSet/>
      <dgm:spPr/>
      <dgm:t>
        <a:bodyPr/>
        <a:lstStyle/>
        <a:p>
          <a:endParaRPr lang="en-US"/>
        </a:p>
      </dgm:t>
    </dgm:pt>
    <dgm:pt modelId="{723967C9-B30D-460F-9819-CE4036586C80}" type="sibTrans" cxnId="{BAE210B6-F9FB-42C8-821B-593A1A6ADC1A}">
      <dgm:prSet/>
      <dgm:spPr/>
      <dgm:t>
        <a:bodyPr/>
        <a:lstStyle/>
        <a:p>
          <a:endParaRPr lang="en-US"/>
        </a:p>
      </dgm:t>
    </dgm:pt>
    <dgm:pt modelId="{6D15071E-23DC-4767-886A-8198DA3D8EF6}" type="pres">
      <dgm:prSet presAssocID="{8A6BE2DA-04AF-4F1A-9C52-54F7F75317C0}" presName="linear" presStyleCnt="0">
        <dgm:presLayoutVars>
          <dgm:animLvl val="lvl"/>
          <dgm:resizeHandles val="exact"/>
        </dgm:presLayoutVars>
      </dgm:prSet>
      <dgm:spPr/>
      <dgm:t>
        <a:bodyPr/>
        <a:lstStyle/>
        <a:p>
          <a:endParaRPr lang="en-US"/>
        </a:p>
      </dgm:t>
    </dgm:pt>
    <dgm:pt modelId="{2E52A016-9DB5-476D-B0D6-46D61C6C99DA}" type="pres">
      <dgm:prSet presAssocID="{31B63D32-22C2-4AA2-80FA-65F992E0E61C}" presName="parentText" presStyleLbl="node1" presStyleIdx="0" presStyleCnt="1">
        <dgm:presLayoutVars>
          <dgm:chMax val="0"/>
          <dgm:bulletEnabled val="1"/>
        </dgm:presLayoutVars>
      </dgm:prSet>
      <dgm:spPr/>
      <dgm:t>
        <a:bodyPr/>
        <a:lstStyle/>
        <a:p>
          <a:endParaRPr lang="en-US"/>
        </a:p>
      </dgm:t>
    </dgm:pt>
  </dgm:ptLst>
  <dgm:cxnLst>
    <dgm:cxn modelId="{BAE210B6-F9FB-42C8-821B-593A1A6ADC1A}" srcId="{8A6BE2DA-04AF-4F1A-9C52-54F7F75317C0}" destId="{31B63D32-22C2-4AA2-80FA-65F992E0E61C}" srcOrd="0" destOrd="0" parTransId="{11CFF52D-6B74-4C2E-B5AD-E92344009C49}" sibTransId="{723967C9-B30D-460F-9819-CE4036586C80}"/>
    <dgm:cxn modelId="{7EF1C81D-FF1E-4E45-B753-4905BC9DCD75}" type="presOf" srcId="{31B63D32-22C2-4AA2-80FA-65F992E0E61C}" destId="{2E52A016-9DB5-476D-B0D6-46D61C6C99DA}" srcOrd="0" destOrd="0" presId="urn:microsoft.com/office/officeart/2005/8/layout/vList2"/>
    <dgm:cxn modelId="{6CD5037C-C063-4015-AC64-E99A0C879485}" type="presOf" srcId="{8A6BE2DA-04AF-4F1A-9C52-54F7F75317C0}" destId="{6D15071E-23DC-4767-886A-8198DA3D8EF6}" srcOrd="0" destOrd="0" presId="urn:microsoft.com/office/officeart/2005/8/layout/vList2"/>
    <dgm:cxn modelId="{560F5486-F99C-433E-8D10-56AA60CAF780}" type="presParOf" srcId="{6D15071E-23DC-4767-886A-8198DA3D8EF6}" destId="{2E52A016-9DB5-476D-B0D6-46D61C6C99D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428311F-8870-4564-A346-15657FFDF39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A8E82A7-1F09-486F-A5E5-03529744A1FA}">
      <dgm:prSet/>
      <dgm:spPr>
        <a:solidFill>
          <a:srgbClr val="7030A0"/>
        </a:solidFill>
      </dgm:spPr>
      <dgm:t>
        <a:bodyPr/>
        <a:lstStyle/>
        <a:p>
          <a:pPr rtl="0"/>
          <a:r>
            <a:rPr lang="en-US" dirty="0" smtClean="0">
              <a:latin typeface="Times New Roman" panose="02020603050405020304" pitchFamily="18" charset="0"/>
              <a:cs typeface="Times New Roman" panose="02020603050405020304" pitchFamily="18" charset="0"/>
            </a:rPr>
            <a:t> PAN (Personal Area Network)</a:t>
          </a:r>
          <a:endParaRPr lang="en-US" dirty="0">
            <a:latin typeface="Times New Roman" panose="02020603050405020304" pitchFamily="18" charset="0"/>
            <a:cs typeface="Times New Roman" panose="02020603050405020304" pitchFamily="18" charset="0"/>
          </a:endParaRPr>
        </a:p>
      </dgm:t>
    </dgm:pt>
    <dgm:pt modelId="{20D24DC8-8805-438B-96FE-2B2692D00B69}" type="parTrans" cxnId="{A9A7E5F0-584B-456B-9749-F3224C93F2BA}">
      <dgm:prSet/>
      <dgm:spPr/>
      <dgm:t>
        <a:bodyPr/>
        <a:lstStyle/>
        <a:p>
          <a:endParaRPr lang="en-US"/>
        </a:p>
      </dgm:t>
    </dgm:pt>
    <dgm:pt modelId="{58FDC8F2-6D95-4BFE-9B60-D86A763DA031}" type="sibTrans" cxnId="{A9A7E5F0-584B-456B-9749-F3224C93F2BA}">
      <dgm:prSet/>
      <dgm:spPr/>
      <dgm:t>
        <a:bodyPr/>
        <a:lstStyle/>
        <a:p>
          <a:endParaRPr lang="en-US"/>
        </a:p>
      </dgm:t>
    </dgm:pt>
    <dgm:pt modelId="{BA722EDD-16CA-4A15-BA6B-A9D26AEA493C}" type="pres">
      <dgm:prSet presAssocID="{8428311F-8870-4564-A346-15657FFDF392}" presName="linear" presStyleCnt="0">
        <dgm:presLayoutVars>
          <dgm:animLvl val="lvl"/>
          <dgm:resizeHandles val="exact"/>
        </dgm:presLayoutVars>
      </dgm:prSet>
      <dgm:spPr/>
      <dgm:t>
        <a:bodyPr/>
        <a:lstStyle/>
        <a:p>
          <a:endParaRPr lang="en-US"/>
        </a:p>
      </dgm:t>
    </dgm:pt>
    <dgm:pt modelId="{966B9D63-C013-4CCF-AC57-FE5747AAC8C5}" type="pres">
      <dgm:prSet presAssocID="{8A8E82A7-1F09-486F-A5E5-03529744A1FA}" presName="parentText" presStyleLbl="node1" presStyleIdx="0" presStyleCnt="1">
        <dgm:presLayoutVars>
          <dgm:chMax val="0"/>
          <dgm:bulletEnabled val="1"/>
        </dgm:presLayoutVars>
      </dgm:prSet>
      <dgm:spPr/>
      <dgm:t>
        <a:bodyPr/>
        <a:lstStyle/>
        <a:p>
          <a:endParaRPr lang="en-US"/>
        </a:p>
      </dgm:t>
    </dgm:pt>
  </dgm:ptLst>
  <dgm:cxnLst>
    <dgm:cxn modelId="{A9A7E5F0-584B-456B-9749-F3224C93F2BA}" srcId="{8428311F-8870-4564-A346-15657FFDF392}" destId="{8A8E82A7-1F09-486F-A5E5-03529744A1FA}" srcOrd="0" destOrd="0" parTransId="{20D24DC8-8805-438B-96FE-2B2692D00B69}" sibTransId="{58FDC8F2-6D95-4BFE-9B60-D86A763DA031}"/>
    <dgm:cxn modelId="{BE41CDE2-CE81-4E87-AF0D-0160E61DD8CF}" type="presOf" srcId="{8428311F-8870-4564-A346-15657FFDF392}" destId="{BA722EDD-16CA-4A15-BA6B-A9D26AEA493C}" srcOrd="0" destOrd="0" presId="urn:microsoft.com/office/officeart/2005/8/layout/vList2"/>
    <dgm:cxn modelId="{49418296-C48F-42AA-BA25-4A57586095D2}" type="presOf" srcId="{8A8E82A7-1F09-486F-A5E5-03529744A1FA}" destId="{966B9D63-C013-4CCF-AC57-FE5747AAC8C5}" srcOrd="0" destOrd="0" presId="urn:microsoft.com/office/officeart/2005/8/layout/vList2"/>
    <dgm:cxn modelId="{40B8B1DC-A4F9-4BA3-9305-EA6CA1A188A9}" type="presParOf" srcId="{BA722EDD-16CA-4A15-BA6B-A9D26AEA493C}" destId="{966B9D63-C013-4CCF-AC57-FE5747AAC8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704DD8C-2D40-4FB3-80A6-7B11326923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BCC7986-45CB-4747-BFFD-0B1528D9F674}">
      <dgm:prSet custT="1"/>
      <dgm:spPr>
        <a:solidFill>
          <a:srgbClr val="7030A0"/>
        </a:solidFill>
      </dgm:spPr>
      <dgm:t>
        <a:bodyPr/>
        <a:lstStyle/>
        <a:p>
          <a:pPr rtl="0"/>
          <a:r>
            <a:rPr lang="en-US" sz="2400" dirty="0" smtClean="0">
              <a:latin typeface="Times New Roman" panose="02020603050405020304" pitchFamily="18" charset="0"/>
              <a:cs typeface="Times New Roman" panose="02020603050405020304" pitchFamily="18" charset="0"/>
            </a:rPr>
            <a:t> CAN (Campus Area Network)</a:t>
          </a:r>
          <a:endParaRPr lang="en-US" sz="2400" dirty="0">
            <a:latin typeface="Times New Roman" panose="02020603050405020304" pitchFamily="18" charset="0"/>
            <a:cs typeface="Times New Roman" panose="02020603050405020304" pitchFamily="18" charset="0"/>
          </a:endParaRPr>
        </a:p>
      </dgm:t>
    </dgm:pt>
    <dgm:pt modelId="{93D0FA23-A6C3-4090-A59D-8AA55B50613C}" type="parTrans" cxnId="{06216A90-4BAF-4B5F-AB5C-0A789C36B364}">
      <dgm:prSet/>
      <dgm:spPr/>
      <dgm:t>
        <a:bodyPr/>
        <a:lstStyle/>
        <a:p>
          <a:endParaRPr lang="en-US"/>
        </a:p>
      </dgm:t>
    </dgm:pt>
    <dgm:pt modelId="{16E8E7E9-352B-445B-BDC9-0ED3F0B8A2A3}" type="sibTrans" cxnId="{06216A90-4BAF-4B5F-AB5C-0A789C36B364}">
      <dgm:prSet/>
      <dgm:spPr/>
      <dgm:t>
        <a:bodyPr/>
        <a:lstStyle/>
        <a:p>
          <a:endParaRPr lang="en-US"/>
        </a:p>
      </dgm:t>
    </dgm:pt>
    <dgm:pt modelId="{8A79913A-4AE9-4BE8-96B0-E0983272707B}" type="pres">
      <dgm:prSet presAssocID="{0704DD8C-2D40-4FB3-80A6-7B11326923EB}" presName="linear" presStyleCnt="0">
        <dgm:presLayoutVars>
          <dgm:animLvl val="lvl"/>
          <dgm:resizeHandles val="exact"/>
        </dgm:presLayoutVars>
      </dgm:prSet>
      <dgm:spPr/>
      <dgm:t>
        <a:bodyPr/>
        <a:lstStyle/>
        <a:p>
          <a:endParaRPr lang="en-US"/>
        </a:p>
      </dgm:t>
    </dgm:pt>
    <dgm:pt modelId="{C573255D-4022-4FE8-8FCF-B3B4CF7BBE2C}" type="pres">
      <dgm:prSet presAssocID="{CBCC7986-45CB-4747-BFFD-0B1528D9F674}" presName="parentText" presStyleLbl="node1" presStyleIdx="0" presStyleCnt="1">
        <dgm:presLayoutVars>
          <dgm:chMax val="0"/>
          <dgm:bulletEnabled val="1"/>
        </dgm:presLayoutVars>
      </dgm:prSet>
      <dgm:spPr/>
      <dgm:t>
        <a:bodyPr/>
        <a:lstStyle/>
        <a:p>
          <a:endParaRPr lang="en-US"/>
        </a:p>
      </dgm:t>
    </dgm:pt>
  </dgm:ptLst>
  <dgm:cxnLst>
    <dgm:cxn modelId="{396759A7-05D7-40F1-8ED6-04D71F76682A}" type="presOf" srcId="{CBCC7986-45CB-4747-BFFD-0B1528D9F674}" destId="{C573255D-4022-4FE8-8FCF-B3B4CF7BBE2C}" srcOrd="0" destOrd="0" presId="urn:microsoft.com/office/officeart/2005/8/layout/vList2"/>
    <dgm:cxn modelId="{06216A90-4BAF-4B5F-AB5C-0A789C36B364}" srcId="{0704DD8C-2D40-4FB3-80A6-7B11326923EB}" destId="{CBCC7986-45CB-4747-BFFD-0B1528D9F674}" srcOrd="0" destOrd="0" parTransId="{93D0FA23-A6C3-4090-A59D-8AA55B50613C}" sibTransId="{16E8E7E9-352B-445B-BDC9-0ED3F0B8A2A3}"/>
    <dgm:cxn modelId="{36EDDBE7-A0E4-4935-A875-19AE4D8AEAFF}" type="presOf" srcId="{0704DD8C-2D40-4FB3-80A6-7B11326923EB}" destId="{8A79913A-4AE9-4BE8-96B0-E0983272707B}" srcOrd="0" destOrd="0" presId="urn:microsoft.com/office/officeart/2005/8/layout/vList2"/>
    <dgm:cxn modelId="{149C8F9F-BAB2-4117-9D66-96A88C934D98}" type="presParOf" srcId="{8A79913A-4AE9-4BE8-96B0-E0983272707B}" destId="{C573255D-4022-4FE8-8FCF-B3B4CF7BBE2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F31189C-E127-466E-8154-7C67760B90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216EEDF-BBFA-4197-8A8B-96C916AFB293}">
      <dgm:prSet custT="1"/>
      <dgm:spPr>
        <a:solidFill>
          <a:srgbClr val="7030A0"/>
        </a:solidFill>
      </dgm:spPr>
      <dgm:t>
        <a:bodyPr/>
        <a:lstStyle/>
        <a:p>
          <a:pPr rtl="0"/>
          <a:r>
            <a:rPr lang="en-US" sz="2400" dirty="0" smtClean="0">
              <a:latin typeface="Times New Roman" panose="02020603050405020304" pitchFamily="18" charset="0"/>
              <a:cs typeface="Times New Roman" panose="02020603050405020304" pitchFamily="18" charset="0"/>
            </a:rPr>
            <a:t> SAN (Storage Area Network)</a:t>
          </a:r>
          <a:endParaRPr lang="en-US" sz="2400" dirty="0">
            <a:latin typeface="Times New Roman" panose="02020603050405020304" pitchFamily="18" charset="0"/>
            <a:cs typeface="Times New Roman" panose="02020603050405020304" pitchFamily="18" charset="0"/>
          </a:endParaRPr>
        </a:p>
      </dgm:t>
    </dgm:pt>
    <dgm:pt modelId="{7A61D535-AFAE-4E05-9130-E6DB10E9D31D}" type="parTrans" cxnId="{4A42C3EA-A1F5-442A-B08B-95A4E1CD6C30}">
      <dgm:prSet/>
      <dgm:spPr/>
      <dgm:t>
        <a:bodyPr/>
        <a:lstStyle/>
        <a:p>
          <a:endParaRPr lang="en-US"/>
        </a:p>
      </dgm:t>
    </dgm:pt>
    <dgm:pt modelId="{50D9BA99-CAEA-4372-8C74-58D4100F3670}" type="sibTrans" cxnId="{4A42C3EA-A1F5-442A-B08B-95A4E1CD6C30}">
      <dgm:prSet/>
      <dgm:spPr/>
      <dgm:t>
        <a:bodyPr/>
        <a:lstStyle/>
        <a:p>
          <a:endParaRPr lang="en-US"/>
        </a:p>
      </dgm:t>
    </dgm:pt>
    <dgm:pt modelId="{ACAA2F20-E308-454A-9301-5A5A8E556A40}" type="pres">
      <dgm:prSet presAssocID="{EF31189C-E127-466E-8154-7C67760B9095}" presName="linear" presStyleCnt="0">
        <dgm:presLayoutVars>
          <dgm:animLvl val="lvl"/>
          <dgm:resizeHandles val="exact"/>
        </dgm:presLayoutVars>
      </dgm:prSet>
      <dgm:spPr/>
      <dgm:t>
        <a:bodyPr/>
        <a:lstStyle/>
        <a:p>
          <a:endParaRPr lang="en-US"/>
        </a:p>
      </dgm:t>
    </dgm:pt>
    <dgm:pt modelId="{897F4252-A9C3-4BAD-ACAC-1EE496D7C2F9}" type="pres">
      <dgm:prSet presAssocID="{6216EEDF-BBFA-4197-8A8B-96C916AFB293}" presName="parentText" presStyleLbl="node1" presStyleIdx="0" presStyleCnt="1">
        <dgm:presLayoutVars>
          <dgm:chMax val="0"/>
          <dgm:bulletEnabled val="1"/>
        </dgm:presLayoutVars>
      </dgm:prSet>
      <dgm:spPr/>
      <dgm:t>
        <a:bodyPr/>
        <a:lstStyle/>
        <a:p>
          <a:endParaRPr lang="en-US"/>
        </a:p>
      </dgm:t>
    </dgm:pt>
  </dgm:ptLst>
  <dgm:cxnLst>
    <dgm:cxn modelId="{0CCD58AC-BF84-447B-9EDD-51F3AAA6C816}" type="presOf" srcId="{EF31189C-E127-466E-8154-7C67760B9095}" destId="{ACAA2F20-E308-454A-9301-5A5A8E556A40}" srcOrd="0" destOrd="0" presId="urn:microsoft.com/office/officeart/2005/8/layout/vList2"/>
    <dgm:cxn modelId="{4A42C3EA-A1F5-442A-B08B-95A4E1CD6C30}" srcId="{EF31189C-E127-466E-8154-7C67760B9095}" destId="{6216EEDF-BBFA-4197-8A8B-96C916AFB293}" srcOrd="0" destOrd="0" parTransId="{7A61D535-AFAE-4E05-9130-E6DB10E9D31D}" sibTransId="{50D9BA99-CAEA-4372-8C74-58D4100F3670}"/>
    <dgm:cxn modelId="{FCF8E4B3-A547-4ADD-961E-F8EF19F06E71}" type="presOf" srcId="{6216EEDF-BBFA-4197-8A8B-96C916AFB293}" destId="{897F4252-A9C3-4BAD-ACAC-1EE496D7C2F9}" srcOrd="0" destOrd="0" presId="urn:microsoft.com/office/officeart/2005/8/layout/vList2"/>
    <dgm:cxn modelId="{DC507DCE-0D8A-42DB-AC63-E7AB0A568B84}" type="presParOf" srcId="{ACAA2F20-E308-454A-9301-5A5A8E556A40}" destId="{897F4252-A9C3-4BAD-ACAC-1EE496D7C2F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B9FA49B-0DF3-4A43-BBEC-59FD7B24432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328AD4C-355C-4828-BE35-E31F2A911E40}">
      <dgm:prSet custT="1"/>
      <dgm:spPr>
        <a:solidFill>
          <a:srgbClr val="7030A0"/>
        </a:solidFill>
      </dgm:spPr>
      <dgm:t>
        <a:bodyPr/>
        <a:lstStyle/>
        <a:p>
          <a:pPr rtl="0"/>
          <a:r>
            <a:rPr lang="en-US" sz="2400" dirty="0" smtClean="0">
              <a:latin typeface="Times New Roman" panose="02020603050405020304" pitchFamily="18" charset="0"/>
              <a:cs typeface="Times New Roman" panose="02020603050405020304" pitchFamily="18" charset="0"/>
            </a:rPr>
            <a:t>VPN (Virtual Private Network)</a:t>
          </a:r>
          <a:endParaRPr lang="en-US" sz="2400" dirty="0">
            <a:latin typeface="Times New Roman" panose="02020603050405020304" pitchFamily="18" charset="0"/>
            <a:cs typeface="Times New Roman" panose="02020603050405020304" pitchFamily="18" charset="0"/>
          </a:endParaRPr>
        </a:p>
      </dgm:t>
    </dgm:pt>
    <dgm:pt modelId="{5F97869A-46E6-4FE8-9EF2-8B6E571D4FC7}" type="parTrans" cxnId="{0EFF9546-679E-4AA8-8038-EAA818017A15}">
      <dgm:prSet/>
      <dgm:spPr/>
      <dgm:t>
        <a:bodyPr/>
        <a:lstStyle/>
        <a:p>
          <a:endParaRPr lang="en-US"/>
        </a:p>
      </dgm:t>
    </dgm:pt>
    <dgm:pt modelId="{9E64CD71-D9F4-494E-AE32-30DC978699D5}" type="sibTrans" cxnId="{0EFF9546-679E-4AA8-8038-EAA818017A15}">
      <dgm:prSet/>
      <dgm:spPr/>
      <dgm:t>
        <a:bodyPr/>
        <a:lstStyle/>
        <a:p>
          <a:endParaRPr lang="en-US"/>
        </a:p>
      </dgm:t>
    </dgm:pt>
    <dgm:pt modelId="{6020885E-8271-4B7E-80C5-5C8D3FBF58CC}" type="pres">
      <dgm:prSet presAssocID="{8B9FA49B-0DF3-4A43-BBEC-59FD7B244329}" presName="linear" presStyleCnt="0">
        <dgm:presLayoutVars>
          <dgm:animLvl val="lvl"/>
          <dgm:resizeHandles val="exact"/>
        </dgm:presLayoutVars>
      </dgm:prSet>
      <dgm:spPr/>
      <dgm:t>
        <a:bodyPr/>
        <a:lstStyle/>
        <a:p>
          <a:endParaRPr lang="en-US"/>
        </a:p>
      </dgm:t>
    </dgm:pt>
    <dgm:pt modelId="{69ED92C6-4AF4-4E60-BC01-AC63EF8BE2C6}" type="pres">
      <dgm:prSet presAssocID="{F328AD4C-355C-4828-BE35-E31F2A911E40}" presName="parentText" presStyleLbl="node1" presStyleIdx="0" presStyleCnt="1">
        <dgm:presLayoutVars>
          <dgm:chMax val="0"/>
          <dgm:bulletEnabled val="1"/>
        </dgm:presLayoutVars>
      </dgm:prSet>
      <dgm:spPr/>
      <dgm:t>
        <a:bodyPr/>
        <a:lstStyle/>
        <a:p>
          <a:endParaRPr lang="en-US"/>
        </a:p>
      </dgm:t>
    </dgm:pt>
  </dgm:ptLst>
  <dgm:cxnLst>
    <dgm:cxn modelId="{0EFF9546-679E-4AA8-8038-EAA818017A15}" srcId="{8B9FA49B-0DF3-4A43-BBEC-59FD7B244329}" destId="{F328AD4C-355C-4828-BE35-E31F2A911E40}" srcOrd="0" destOrd="0" parTransId="{5F97869A-46E6-4FE8-9EF2-8B6E571D4FC7}" sibTransId="{9E64CD71-D9F4-494E-AE32-30DC978699D5}"/>
    <dgm:cxn modelId="{8FB8CD95-DD43-4F9E-AD01-E40EA5B2E123}" type="presOf" srcId="{F328AD4C-355C-4828-BE35-E31F2A911E40}" destId="{69ED92C6-4AF4-4E60-BC01-AC63EF8BE2C6}" srcOrd="0" destOrd="0" presId="urn:microsoft.com/office/officeart/2005/8/layout/vList2"/>
    <dgm:cxn modelId="{B57DE799-BD3C-42FF-B4D7-7CC81B2A2CDA}" type="presOf" srcId="{8B9FA49B-0DF3-4A43-BBEC-59FD7B244329}" destId="{6020885E-8271-4B7E-80C5-5C8D3FBF58CC}" srcOrd="0" destOrd="0" presId="urn:microsoft.com/office/officeart/2005/8/layout/vList2"/>
    <dgm:cxn modelId="{900C3814-CDAC-473B-A0ED-6608F4DB97A3}" type="presParOf" srcId="{6020885E-8271-4B7E-80C5-5C8D3FBF58CC}" destId="{69ED92C6-4AF4-4E60-BC01-AC63EF8BE2C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FF72203-DE84-4221-B9B5-B150E17615E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DE7788D-A2AF-4D1C-95BA-C197DCC31468}">
      <dgm:prSet custT="1"/>
      <dgm:spPr>
        <a:solidFill>
          <a:srgbClr val="7030A0"/>
        </a:solidFill>
      </dgm:spPr>
      <dgm:t>
        <a:bodyPr/>
        <a:lstStyle/>
        <a:p>
          <a:pPr rtl="0"/>
          <a:r>
            <a:rPr lang="en-US" sz="2400" dirty="0" smtClean="0">
              <a:latin typeface="Times New Roman" panose="02020603050405020304" pitchFamily="18" charset="0"/>
              <a:cs typeface="Times New Roman" panose="02020603050405020304" pitchFamily="18" charset="0"/>
            </a:rPr>
            <a:t> Network Terminologies</a:t>
          </a:r>
          <a:endParaRPr lang="en-US" sz="2400" dirty="0">
            <a:latin typeface="Times New Roman" panose="02020603050405020304" pitchFamily="18" charset="0"/>
            <a:cs typeface="Times New Roman" panose="02020603050405020304" pitchFamily="18" charset="0"/>
          </a:endParaRPr>
        </a:p>
      </dgm:t>
    </dgm:pt>
    <dgm:pt modelId="{097413E7-1760-469E-B104-51DEE3A340F9}" type="parTrans" cxnId="{9A2454DF-E4CE-4554-B521-A420DA8E778A}">
      <dgm:prSet/>
      <dgm:spPr/>
      <dgm:t>
        <a:bodyPr/>
        <a:lstStyle/>
        <a:p>
          <a:endParaRPr lang="en-US"/>
        </a:p>
      </dgm:t>
    </dgm:pt>
    <dgm:pt modelId="{91295AA4-6852-46A4-ABBC-A2A1959AC151}" type="sibTrans" cxnId="{9A2454DF-E4CE-4554-B521-A420DA8E778A}">
      <dgm:prSet/>
      <dgm:spPr/>
      <dgm:t>
        <a:bodyPr/>
        <a:lstStyle/>
        <a:p>
          <a:endParaRPr lang="en-US"/>
        </a:p>
      </dgm:t>
    </dgm:pt>
    <dgm:pt modelId="{F8711AA1-8833-4E84-8DB5-859405C113E3}" type="pres">
      <dgm:prSet presAssocID="{8FF72203-DE84-4221-B9B5-B150E17615E9}" presName="linear" presStyleCnt="0">
        <dgm:presLayoutVars>
          <dgm:animLvl val="lvl"/>
          <dgm:resizeHandles val="exact"/>
        </dgm:presLayoutVars>
      </dgm:prSet>
      <dgm:spPr/>
      <dgm:t>
        <a:bodyPr/>
        <a:lstStyle/>
        <a:p>
          <a:endParaRPr lang="en-US"/>
        </a:p>
      </dgm:t>
    </dgm:pt>
    <dgm:pt modelId="{FBD94F2D-8323-4A36-A617-9BA694D23134}" type="pres">
      <dgm:prSet presAssocID="{6DE7788D-A2AF-4D1C-95BA-C197DCC31468}" presName="parentText" presStyleLbl="node1" presStyleIdx="0" presStyleCnt="1">
        <dgm:presLayoutVars>
          <dgm:chMax val="0"/>
          <dgm:bulletEnabled val="1"/>
        </dgm:presLayoutVars>
      </dgm:prSet>
      <dgm:spPr/>
      <dgm:t>
        <a:bodyPr/>
        <a:lstStyle/>
        <a:p>
          <a:endParaRPr lang="en-US"/>
        </a:p>
      </dgm:t>
    </dgm:pt>
  </dgm:ptLst>
  <dgm:cxnLst>
    <dgm:cxn modelId="{9A2454DF-E4CE-4554-B521-A420DA8E778A}" srcId="{8FF72203-DE84-4221-B9B5-B150E17615E9}" destId="{6DE7788D-A2AF-4D1C-95BA-C197DCC31468}" srcOrd="0" destOrd="0" parTransId="{097413E7-1760-469E-B104-51DEE3A340F9}" sibTransId="{91295AA4-6852-46A4-ABBC-A2A1959AC151}"/>
    <dgm:cxn modelId="{238FBDD4-839C-4CCA-9178-0A8E806FD2B1}" type="presOf" srcId="{6DE7788D-A2AF-4D1C-95BA-C197DCC31468}" destId="{FBD94F2D-8323-4A36-A617-9BA694D23134}" srcOrd="0" destOrd="0" presId="urn:microsoft.com/office/officeart/2005/8/layout/vList2"/>
    <dgm:cxn modelId="{8C40C761-1729-4250-99D2-E9704006FBEE}" type="presOf" srcId="{8FF72203-DE84-4221-B9B5-B150E17615E9}" destId="{F8711AA1-8833-4E84-8DB5-859405C113E3}" srcOrd="0" destOrd="0" presId="urn:microsoft.com/office/officeart/2005/8/layout/vList2"/>
    <dgm:cxn modelId="{3450BC9F-DC7B-429F-9F02-871A96BF3EFD}" type="presParOf" srcId="{F8711AA1-8833-4E84-8DB5-859405C113E3}" destId="{FBD94F2D-8323-4A36-A617-9BA694D2313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3171C41-8EBD-43B0-AE88-74D77ACDB5C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2788BD2-BDE3-44EC-B16C-A0C7C0124175}">
      <dgm:prSet/>
      <dgm:spPr>
        <a:solidFill>
          <a:schemeClr val="accent6">
            <a:lumMod val="50000"/>
          </a:schemeClr>
        </a:solidFill>
      </dgm:spPr>
      <dgm:t>
        <a:bodyPr/>
        <a:lstStyle/>
        <a:p>
          <a:pPr rtl="0"/>
          <a:r>
            <a:rPr lang="en-US" dirty="0" smtClean="0">
              <a:latin typeface="Times New Roman" panose="02020603050405020304" pitchFamily="18" charset="0"/>
              <a:cs typeface="Times New Roman" panose="02020603050405020304" pitchFamily="18" charset="0"/>
            </a:rPr>
            <a:t> Network Nodes:</a:t>
          </a:r>
          <a:endParaRPr lang="en-US" dirty="0">
            <a:latin typeface="Times New Roman" panose="02020603050405020304" pitchFamily="18" charset="0"/>
            <a:cs typeface="Times New Roman" panose="02020603050405020304" pitchFamily="18" charset="0"/>
          </a:endParaRPr>
        </a:p>
      </dgm:t>
    </dgm:pt>
    <dgm:pt modelId="{F9A8CFE8-AB9F-45D5-942B-3B20BB78A54C}" type="parTrans" cxnId="{7C4BA5E6-EFD2-40EC-9030-90578BE9037D}">
      <dgm:prSet/>
      <dgm:spPr/>
      <dgm:t>
        <a:bodyPr/>
        <a:lstStyle/>
        <a:p>
          <a:endParaRPr lang="en-US"/>
        </a:p>
      </dgm:t>
    </dgm:pt>
    <dgm:pt modelId="{A0AE8E6C-0989-453E-BE02-90BF01D3D884}" type="sibTrans" cxnId="{7C4BA5E6-EFD2-40EC-9030-90578BE9037D}">
      <dgm:prSet/>
      <dgm:spPr/>
      <dgm:t>
        <a:bodyPr/>
        <a:lstStyle/>
        <a:p>
          <a:endParaRPr lang="en-US"/>
        </a:p>
      </dgm:t>
    </dgm:pt>
    <dgm:pt modelId="{A739DA2A-6770-4A9D-ACD6-786D77D2BC25}" type="pres">
      <dgm:prSet presAssocID="{F3171C41-8EBD-43B0-AE88-74D77ACDB5C2}" presName="linear" presStyleCnt="0">
        <dgm:presLayoutVars>
          <dgm:animLvl val="lvl"/>
          <dgm:resizeHandles val="exact"/>
        </dgm:presLayoutVars>
      </dgm:prSet>
      <dgm:spPr/>
      <dgm:t>
        <a:bodyPr/>
        <a:lstStyle/>
        <a:p>
          <a:endParaRPr lang="en-US"/>
        </a:p>
      </dgm:t>
    </dgm:pt>
    <dgm:pt modelId="{A525D9D7-5D62-4AE3-812B-C81AF413CB80}" type="pres">
      <dgm:prSet presAssocID="{82788BD2-BDE3-44EC-B16C-A0C7C0124175}" presName="parentText" presStyleLbl="node1" presStyleIdx="0" presStyleCnt="1">
        <dgm:presLayoutVars>
          <dgm:chMax val="0"/>
          <dgm:bulletEnabled val="1"/>
        </dgm:presLayoutVars>
      </dgm:prSet>
      <dgm:spPr/>
      <dgm:t>
        <a:bodyPr/>
        <a:lstStyle/>
        <a:p>
          <a:endParaRPr lang="en-US"/>
        </a:p>
      </dgm:t>
    </dgm:pt>
  </dgm:ptLst>
  <dgm:cxnLst>
    <dgm:cxn modelId="{7C4BA5E6-EFD2-40EC-9030-90578BE9037D}" srcId="{F3171C41-8EBD-43B0-AE88-74D77ACDB5C2}" destId="{82788BD2-BDE3-44EC-B16C-A0C7C0124175}" srcOrd="0" destOrd="0" parTransId="{F9A8CFE8-AB9F-45D5-942B-3B20BB78A54C}" sibTransId="{A0AE8E6C-0989-453E-BE02-90BF01D3D884}"/>
    <dgm:cxn modelId="{D1C92CD2-27F9-4449-9B8F-37F079D2BADA}" type="presOf" srcId="{82788BD2-BDE3-44EC-B16C-A0C7C0124175}" destId="{A525D9D7-5D62-4AE3-812B-C81AF413CB80}" srcOrd="0" destOrd="0" presId="urn:microsoft.com/office/officeart/2005/8/layout/vList2"/>
    <dgm:cxn modelId="{32E35023-F9ED-46D3-8248-51226B79C622}" type="presOf" srcId="{F3171C41-8EBD-43B0-AE88-74D77ACDB5C2}" destId="{A739DA2A-6770-4A9D-ACD6-786D77D2BC25}" srcOrd="0" destOrd="0" presId="urn:microsoft.com/office/officeart/2005/8/layout/vList2"/>
    <dgm:cxn modelId="{EA732557-E323-4506-BB1C-0A44A4012843}" type="presParOf" srcId="{A739DA2A-6770-4A9D-ACD6-786D77D2BC25}" destId="{A525D9D7-5D62-4AE3-812B-C81AF413CB80}"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8C05C64-8505-4758-B142-23371DF9B5C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5EB2743-5DAD-4430-8BB8-ED552BC6141D}">
      <dgm:prSet custT="1"/>
      <dgm:spPr>
        <a:solidFill>
          <a:schemeClr val="accent6">
            <a:lumMod val="50000"/>
          </a:schemeClr>
        </a:solidFill>
      </dgm:spPr>
      <dgm:t>
        <a:bodyPr/>
        <a:lstStyle/>
        <a:p>
          <a:pPr rtl="0"/>
          <a:r>
            <a:rPr lang="en-US" sz="2400" dirty="0" smtClean="0">
              <a:latin typeface="Times New Roman" panose="02020603050405020304" pitchFamily="18" charset="0"/>
              <a:cs typeface="Times New Roman" panose="02020603050405020304" pitchFamily="18" charset="0"/>
            </a:rPr>
            <a:t> Network Device:</a:t>
          </a:r>
          <a:endParaRPr lang="en-US" sz="2400" dirty="0">
            <a:latin typeface="Times New Roman" panose="02020603050405020304" pitchFamily="18" charset="0"/>
            <a:cs typeface="Times New Roman" panose="02020603050405020304" pitchFamily="18" charset="0"/>
          </a:endParaRPr>
        </a:p>
      </dgm:t>
    </dgm:pt>
    <dgm:pt modelId="{1CDF5D71-1983-4631-BE2C-9D895991DEE2}" type="parTrans" cxnId="{A9B4260B-AC55-48BD-B6CC-DD7FD85DA7C6}">
      <dgm:prSet/>
      <dgm:spPr/>
      <dgm:t>
        <a:bodyPr/>
        <a:lstStyle/>
        <a:p>
          <a:endParaRPr lang="en-US"/>
        </a:p>
      </dgm:t>
    </dgm:pt>
    <dgm:pt modelId="{05060B25-5CDD-460E-A0B3-55ADAE86227F}" type="sibTrans" cxnId="{A9B4260B-AC55-48BD-B6CC-DD7FD85DA7C6}">
      <dgm:prSet/>
      <dgm:spPr/>
      <dgm:t>
        <a:bodyPr/>
        <a:lstStyle/>
        <a:p>
          <a:endParaRPr lang="en-US"/>
        </a:p>
      </dgm:t>
    </dgm:pt>
    <dgm:pt modelId="{82B85C85-0727-4D03-AA76-CD447F6402B4}" type="pres">
      <dgm:prSet presAssocID="{B8C05C64-8505-4758-B142-23371DF9B5C7}" presName="linear" presStyleCnt="0">
        <dgm:presLayoutVars>
          <dgm:animLvl val="lvl"/>
          <dgm:resizeHandles val="exact"/>
        </dgm:presLayoutVars>
      </dgm:prSet>
      <dgm:spPr/>
      <dgm:t>
        <a:bodyPr/>
        <a:lstStyle/>
        <a:p>
          <a:endParaRPr lang="en-US"/>
        </a:p>
      </dgm:t>
    </dgm:pt>
    <dgm:pt modelId="{80466C61-4ED7-48E6-B381-A5EF689F5914}" type="pres">
      <dgm:prSet presAssocID="{25EB2743-5DAD-4430-8BB8-ED552BC6141D}" presName="parentText" presStyleLbl="node1" presStyleIdx="0" presStyleCnt="1">
        <dgm:presLayoutVars>
          <dgm:chMax val="0"/>
          <dgm:bulletEnabled val="1"/>
        </dgm:presLayoutVars>
      </dgm:prSet>
      <dgm:spPr/>
      <dgm:t>
        <a:bodyPr/>
        <a:lstStyle/>
        <a:p>
          <a:endParaRPr lang="en-US"/>
        </a:p>
      </dgm:t>
    </dgm:pt>
  </dgm:ptLst>
  <dgm:cxnLst>
    <dgm:cxn modelId="{BF96AE6D-ECF0-4EFC-BDB6-C62864AFA7D3}" type="presOf" srcId="{25EB2743-5DAD-4430-8BB8-ED552BC6141D}" destId="{80466C61-4ED7-48E6-B381-A5EF689F5914}" srcOrd="0" destOrd="0" presId="urn:microsoft.com/office/officeart/2005/8/layout/vList2"/>
    <dgm:cxn modelId="{7E9679BF-EC87-437C-829C-03DEA46A1107}" type="presOf" srcId="{B8C05C64-8505-4758-B142-23371DF9B5C7}" destId="{82B85C85-0727-4D03-AA76-CD447F6402B4}" srcOrd="0" destOrd="0" presId="urn:microsoft.com/office/officeart/2005/8/layout/vList2"/>
    <dgm:cxn modelId="{A9B4260B-AC55-48BD-B6CC-DD7FD85DA7C6}" srcId="{B8C05C64-8505-4758-B142-23371DF9B5C7}" destId="{25EB2743-5DAD-4430-8BB8-ED552BC6141D}" srcOrd="0" destOrd="0" parTransId="{1CDF5D71-1983-4631-BE2C-9D895991DEE2}" sibTransId="{05060B25-5CDD-460E-A0B3-55ADAE86227F}"/>
    <dgm:cxn modelId="{73B1FF0E-5DDB-48E0-91B0-A23819EB28EB}" type="presParOf" srcId="{82B85C85-0727-4D03-AA76-CD447F6402B4}" destId="{80466C61-4ED7-48E6-B381-A5EF689F591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82188E4-F9D8-4508-94A8-8D097F4B05C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8318760-4857-410E-AA26-942F131E7127}">
      <dgm:prSet custT="1"/>
      <dgm:spPr>
        <a:solidFill>
          <a:schemeClr val="accent6">
            <a:lumMod val="50000"/>
          </a:schemeClr>
        </a:solidFill>
      </dgm:spPr>
      <dgm:t>
        <a:bodyPr/>
        <a:lstStyle/>
        <a:p>
          <a:pPr rtl="0"/>
          <a:r>
            <a:rPr lang="en-US" sz="2400" dirty="0" smtClean="0">
              <a:latin typeface="Times New Roman" panose="02020603050405020304" pitchFamily="18" charset="0"/>
              <a:cs typeface="Times New Roman" panose="02020603050405020304" pitchFamily="18" charset="0"/>
            </a:rPr>
            <a:t> Network Interface Card:</a:t>
          </a:r>
          <a:endParaRPr lang="en-US" sz="2400" dirty="0">
            <a:latin typeface="Times New Roman" panose="02020603050405020304" pitchFamily="18" charset="0"/>
            <a:cs typeface="Times New Roman" panose="02020603050405020304" pitchFamily="18" charset="0"/>
          </a:endParaRPr>
        </a:p>
      </dgm:t>
    </dgm:pt>
    <dgm:pt modelId="{BB1B1D13-40FD-41BC-ADFC-99171118133E}" type="parTrans" cxnId="{0E5B77F2-3967-4133-A1DF-022EBED96413}">
      <dgm:prSet/>
      <dgm:spPr/>
      <dgm:t>
        <a:bodyPr/>
        <a:lstStyle/>
        <a:p>
          <a:endParaRPr lang="en-US"/>
        </a:p>
      </dgm:t>
    </dgm:pt>
    <dgm:pt modelId="{EADCE4E9-1974-4CBB-B985-377140A1F020}" type="sibTrans" cxnId="{0E5B77F2-3967-4133-A1DF-022EBED96413}">
      <dgm:prSet/>
      <dgm:spPr/>
      <dgm:t>
        <a:bodyPr/>
        <a:lstStyle/>
        <a:p>
          <a:endParaRPr lang="en-US"/>
        </a:p>
      </dgm:t>
    </dgm:pt>
    <dgm:pt modelId="{EEE265F8-9271-4392-9B14-E5F13F268DE9}" type="pres">
      <dgm:prSet presAssocID="{F82188E4-F9D8-4508-94A8-8D097F4B05C1}" presName="linear" presStyleCnt="0">
        <dgm:presLayoutVars>
          <dgm:animLvl val="lvl"/>
          <dgm:resizeHandles val="exact"/>
        </dgm:presLayoutVars>
      </dgm:prSet>
      <dgm:spPr/>
      <dgm:t>
        <a:bodyPr/>
        <a:lstStyle/>
        <a:p>
          <a:endParaRPr lang="en-US"/>
        </a:p>
      </dgm:t>
    </dgm:pt>
    <dgm:pt modelId="{7B241ABE-94B3-49FB-9B23-58F335BC2D6F}" type="pres">
      <dgm:prSet presAssocID="{98318760-4857-410E-AA26-942F131E7127}" presName="parentText" presStyleLbl="node1" presStyleIdx="0" presStyleCnt="1" custLinFactNeighborX="1308" custLinFactNeighborY="30571">
        <dgm:presLayoutVars>
          <dgm:chMax val="0"/>
          <dgm:bulletEnabled val="1"/>
        </dgm:presLayoutVars>
      </dgm:prSet>
      <dgm:spPr/>
      <dgm:t>
        <a:bodyPr/>
        <a:lstStyle/>
        <a:p>
          <a:endParaRPr lang="en-US"/>
        </a:p>
      </dgm:t>
    </dgm:pt>
  </dgm:ptLst>
  <dgm:cxnLst>
    <dgm:cxn modelId="{26847674-F8C4-47C1-838F-43FE162343C6}" type="presOf" srcId="{98318760-4857-410E-AA26-942F131E7127}" destId="{7B241ABE-94B3-49FB-9B23-58F335BC2D6F}" srcOrd="0" destOrd="0" presId="urn:microsoft.com/office/officeart/2005/8/layout/vList2"/>
    <dgm:cxn modelId="{207ADF97-5B24-4D37-BC10-9F65E2471D09}" type="presOf" srcId="{F82188E4-F9D8-4508-94A8-8D097F4B05C1}" destId="{EEE265F8-9271-4392-9B14-E5F13F268DE9}" srcOrd="0" destOrd="0" presId="urn:microsoft.com/office/officeart/2005/8/layout/vList2"/>
    <dgm:cxn modelId="{0E5B77F2-3967-4133-A1DF-022EBED96413}" srcId="{F82188E4-F9D8-4508-94A8-8D097F4B05C1}" destId="{98318760-4857-410E-AA26-942F131E7127}" srcOrd="0" destOrd="0" parTransId="{BB1B1D13-40FD-41BC-ADFC-99171118133E}" sibTransId="{EADCE4E9-1974-4CBB-B985-377140A1F020}"/>
    <dgm:cxn modelId="{E4763AF3-EF6A-4371-A9BC-8F843C9DAF79}" type="presParOf" srcId="{EEE265F8-9271-4392-9B14-E5F13F268DE9}" destId="{7B241ABE-94B3-49FB-9B23-58F335BC2D6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FC5A0E-B80B-4B1C-9543-DFD2521D8D9C}"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en-US"/>
        </a:p>
      </dgm:t>
    </dgm:pt>
    <dgm:pt modelId="{FAEC5768-4EF9-4A32-80DD-16ABD8413A59}">
      <dgm:prSet/>
      <dgm:spPr>
        <a:solidFill>
          <a:schemeClr val="accent4">
            <a:lumMod val="75000"/>
          </a:schemeClr>
        </a:solidFill>
      </dgm:spPr>
      <dgm:t>
        <a:bodyPr/>
        <a:lstStyle/>
        <a:p>
          <a:pPr rtl="0"/>
          <a:r>
            <a:rPr lang="en-US" dirty="0" smtClean="0">
              <a:latin typeface="Times New Roman" panose="02020603050405020304" pitchFamily="18" charset="0"/>
              <a:cs typeface="Times New Roman" panose="02020603050405020304" pitchFamily="18" charset="0"/>
            </a:rPr>
            <a:t>File Sharing</a:t>
          </a:r>
          <a:endParaRPr lang="en-US" dirty="0">
            <a:latin typeface="Times New Roman" panose="02020603050405020304" pitchFamily="18" charset="0"/>
            <a:cs typeface="Times New Roman" panose="02020603050405020304" pitchFamily="18" charset="0"/>
          </a:endParaRPr>
        </a:p>
      </dgm:t>
    </dgm:pt>
    <dgm:pt modelId="{252281E8-E00D-4E01-AB4E-34CC7D78ED78}" type="parTrans" cxnId="{397778BC-ED6E-43CB-BC2C-32ADC6C4149D}">
      <dgm:prSet/>
      <dgm:spPr/>
      <dgm:t>
        <a:bodyPr/>
        <a:lstStyle/>
        <a:p>
          <a:endParaRPr lang="en-US"/>
        </a:p>
      </dgm:t>
    </dgm:pt>
    <dgm:pt modelId="{8250EF88-2357-4383-94B1-84D301E63B49}" type="sibTrans" cxnId="{397778BC-ED6E-43CB-BC2C-32ADC6C4149D}">
      <dgm:prSet/>
      <dgm:spPr/>
      <dgm:t>
        <a:bodyPr/>
        <a:lstStyle/>
        <a:p>
          <a:endParaRPr lang="en-US"/>
        </a:p>
      </dgm:t>
    </dgm:pt>
    <dgm:pt modelId="{EC90CDB3-0E8D-4D86-A41C-20D8995AE64F}">
      <dgm:prSet/>
      <dgm:spPr>
        <a:solidFill>
          <a:schemeClr val="accent4">
            <a:lumMod val="75000"/>
          </a:schemeClr>
        </a:solidFill>
      </dgm:spPr>
      <dgm:t>
        <a:bodyPr/>
        <a:lstStyle/>
        <a:p>
          <a:pPr rtl="0"/>
          <a:r>
            <a:rPr lang="en-US" dirty="0" smtClean="0">
              <a:latin typeface="Times New Roman" panose="02020603050405020304" pitchFamily="18" charset="0"/>
              <a:cs typeface="Times New Roman" panose="02020603050405020304" pitchFamily="18" charset="0"/>
            </a:rPr>
            <a:t>Hardware Sharing</a:t>
          </a:r>
          <a:endParaRPr lang="en-US" dirty="0">
            <a:latin typeface="Times New Roman" panose="02020603050405020304" pitchFamily="18" charset="0"/>
            <a:cs typeface="Times New Roman" panose="02020603050405020304" pitchFamily="18" charset="0"/>
          </a:endParaRPr>
        </a:p>
      </dgm:t>
    </dgm:pt>
    <dgm:pt modelId="{193D929A-DED8-4A11-884A-B37524591456}" type="parTrans" cxnId="{65306DD6-A056-4C3F-9FC1-4424A4468B96}">
      <dgm:prSet/>
      <dgm:spPr/>
      <dgm:t>
        <a:bodyPr/>
        <a:lstStyle/>
        <a:p>
          <a:endParaRPr lang="en-US"/>
        </a:p>
      </dgm:t>
    </dgm:pt>
    <dgm:pt modelId="{EFE16383-4488-4238-8705-CE2A8F77E36B}" type="sibTrans" cxnId="{65306DD6-A056-4C3F-9FC1-4424A4468B96}">
      <dgm:prSet/>
      <dgm:spPr/>
      <dgm:t>
        <a:bodyPr/>
        <a:lstStyle/>
        <a:p>
          <a:endParaRPr lang="en-US"/>
        </a:p>
      </dgm:t>
    </dgm:pt>
    <dgm:pt modelId="{598FC21E-DF97-433B-9C10-C441D3C5D8CD}">
      <dgm:prSet/>
      <dgm:spPr/>
      <dgm:t>
        <a:bodyPr/>
        <a:lstStyle/>
        <a:p>
          <a:pPr rtl="0"/>
          <a:r>
            <a:rPr lang="en-US" smtClean="0">
              <a:latin typeface="Times New Roman" panose="02020603050405020304" pitchFamily="18" charset="0"/>
              <a:cs typeface="Times New Roman" panose="02020603050405020304" pitchFamily="18" charset="0"/>
            </a:rPr>
            <a:t>Software Sharing</a:t>
          </a:r>
          <a:endParaRPr lang="en-US">
            <a:latin typeface="Times New Roman" panose="02020603050405020304" pitchFamily="18" charset="0"/>
            <a:cs typeface="Times New Roman" panose="02020603050405020304" pitchFamily="18" charset="0"/>
          </a:endParaRPr>
        </a:p>
      </dgm:t>
    </dgm:pt>
    <dgm:pt modelId="{7049ADFE-E6AD-4C10-8BB2-3705DF901F06}" type="parTrans" cxnId="{ADDF70C8-86B2-4F78-9DA8-9EFB8B1AB5E2}">
      <dgm:prSet/>
      <dgm:spPr/>
      <dgm:t>
        <a:bodyPr/>
        <a:lstStyle/>
        <a:p>
          <a:endParaRPr lang="en-US"/>
        </a:p>
      </dgm:t>
    </dgm:pt>
    <dgm:pt modelId="{5C70BFCD-3AAA-4FB8-8353-249ADD02C1F8}" type="sibTrans" cxnId="{ADDF70C8-86B2-4F78-9DA8-9EFB8B1AB5E2}">
      <dgm:prSet/>
      <dgm:spPr/>
      <dgm:t>
        <a:bodyPr/>
        <a:lstStyle/>
        <a:p>
          <a:endParaRPr lang="en-US"/>
        </a:p>
      </dgm:t>
    </dgm:pt>
    <dgm:pt modelId="{F5D26943-1680-4F84-82E7-665E880C69DD}">
      <dgm:prSet/>
      <dgm:spPr/>
      <dgm:t>
        <a:bodyPr/>
        <a:lstStyle/>
        <a:p>
          <a:pPr rtl="0"/>
          <a:r>
            <a:rPr lang="en-US" dirty="0" smtClean="0">
              <a:latin typeface="Times New Roman" panose="02020603050405020304" pitchFamily="18" charset="0"/>
              <a:cs typeface="Times New Roman" panose="02020603050405020304" pitchFamily="18" charset="0"/>
            </a:rPr>
            <a:t>Cost Reduction</a:t>
          </a:r>
          <a:endParaRPr lang="en-US" dirty="0">
            <a:latin typeface="Times New Roman" panose="02020603050405020304" pitchFamily="18" charset="0"/>
            <a:cs typeface="Times New Roman" panose="02020603050405020304" pitchFamily="18" charset="0"/>
          </a:endParaRPr>
        </a:p>
      </dgm:t>
    </dgm:pt>
    <dgm:pt modelId="{4A883420-4A41-45A7-977B-63B084B969D5}" type="parTrans" cxnId="{3AB01802-E417-4CF7-8C1F-F2897A0CB9F6}">
      <dgm:prSet/>
      <dgm:spPr/>
      <dgm:t>
        <a:bodyPr/>
        <a:lstStyle/>
        <a:p>
          <a:endParaRPr lang="en-US"/>
        </a:p>
      </dgm:t>
    </dgm:pt>
    <dgm:pt modelId="{2E522455-C833-4CFA-B3CB-ADEF13D53471}" type="sibTrans" cxnId="{3AB01802-E417-4CF7-8C1F-F2897A0CB9F6}">
      <dgm:prSet/>
      <dgm:spPr/>
      <dgm:t>
        <a:bodyPr/>
        <a:lstStyle/>
        <a:p>
          <a:endParaRPr lang="en-US"/>
        </a:p>
      </dgm:t>
    </dgm:pt>
    <dgm:pt modelId="{33090F91-8BA3-49B3-A541-71A81B6C8275}">
      <dgm:prSet/>
      <dgm:spPr/>
      <dgm:t>
        <a:bodyPr/>
        <a:lstStyle/>
        <a:p>
          <a:pPr rtl="0"/>
          <a:r>
            <a:rPr lang="en-US" smtClean="0">
              <a:latin typeface="Times New Roman" panose="02020603050405020304" pitchFamily="18" charset="0"/>
              <a:cs typeface="Times New Roman" panose="02020603050405020304" pitchFamily="18" charset="0"/>
            </a:rPr>
            <a:t>Efficient Systems Management</a:t>
          </a:r>
          <a:endParaRPr lang="en-US">
            <a:latin typeface="Times New Roman" panose="02020603050405020304" pitchFamily="18" charset="0"/>
            <a:cs typeface="Times New Roman" panose="02020603050405020304" pitchFamily="18" charset="0"/>
          </a:endParaRPr>
        </a:p>
      </dgm:t>
    </dgm:pt>
    <dgm:pt modelId="{CADF44AC-FCA0-4822-A2CD-130A3A7F23A7}" type="parTrans" cxnId="{D1E5D018-8E25-4A36-A2F2-65E69CF28604}">
      <dgm:prSet/>
      <dgm:spPr/>
      <dgm:t>
        <a:bodyPr/>
        <a:lstStyle/>
        <a:p>
          <a:endParaRPr lang="en-US"/>
        </a:p>
      </dgm:t>
    </dgm:pt>
    <dgm:pt modelId="{49219C57-1AAF-4015-9626-33B2FA68099B}" type="sibTrans" cxnId="{D1E5D018-8E25-4A36-A2F2-65E69CF28604}">
      <dgm:prSet/>
      <dgm:spPr/>
      <dgm:t>
        <a:bodyPr/>
        <a:lstStyle/>
        <a:p>
          <a:endParaRPr lang="en-US"/>
        </a:p>
      </dgm:t>
    </dgm:pt>
    <dgm:pt modelId="{2C08A4F0-4B98-4B17-867A-24CB8C2ACC5E}">
      <dgm:prSet/>
      <dgm:spPr/>
      <dgm:t>
        <a:bodyPr/>
        <a:lstStyle/>
        <a:p>
          <a:pPr rtl="0"/>
          <a:r>
            <a:rPr lang="en-US" dirty="0" smtClean="0">
              <a:latin typeface="Times New Roman" panose="02020603050405020304" pitchFamily="18" charset="0"/>
              <a:cs typeface="Times New Roman" panose="02020603050405020304" pitchFamily="18" charset="0"/>
            </a:rPr>
            <a:t>Enables Real-time Communication</a:t>
          </a:r>
          <a:endParaRPr lang="en-US" dirty="0">
            <a:latin typeface="Times New Roman" panose="02020603050405020304" pitchFamily="18" charset="0"/>
            <a:cs typeface="Times New Roman" panose="02020603050405020304" pitchFamily="18" charset="0"/>
          </a:endParaRPr>
        </a:p>
      </dgm:t>
    </dgm:pt>
    <dgm:pt modelId="{47464240-4C90-4BEC-A946-D58DA0E5E553}" type="parTrans" cxnId="{71ECA3D5-F010-4240-BD7C-116ED50DCA9F}">
      <dgm:prSet/>
      <dgm:spPr/>
      <dgm:t>
        <a:bodyPr/>
        <a:lstStyle/>
        <a:p>
          <a:endParaRPr lang="en-US"/>
        </a:p>
      </dgm:t>
    </dgm:pt>
    <dgm:pt modelId="{1010F103-E4C1-45A7-88D5-7D995318E238}" type="sibTrans" cxnId="{71ECA3D5-F010-4240-BD7C-116ED50DCA9F}">
      <dgm:prSet/>
      <dgm:spPr/>
      <dgm:t>
        <a:bodyPr/>
        <a:lstStyle/>
        <a:p>
          <a:endParaRPr lang="en-US"/>
        </a:p>
      </dgm:t>
    </dgm:pt>
    <dgm:pt modelId="{4E94F1ED-56F3-4A3E-A97D-CE563A9F9CA4}" type="pres">
      <dgm:prSet presAssocID="{2EFC5A0E-B80B-4B1C-9543-DFD2521D8D9C}" presName="Name0" presStyleCnt="0">
        <dgm:presLayoutVars>
          <dgm:chMax val="7"/>
          <dgm:chPref val="7"/>
          <dgm:dir/>
        </dgm:presLayoutVars>
      </dgm:prSet>
      <dgm:spPr/>
      <dgm:t>
        <a:bodyPr/>
        <a:lstStyle/>
        <a:p>
          <a:endParaRPr lang="en-US"/>
        </a:p>
      </dgm:t>
    </dgm:pt>
    <dgm:pt modelId="{16E584BF-510A-47CC-AAB8-7C1D93B653C5}" type="pres">
      <dgm:prSet presAssocID="{2EFC5A0E-B80B-4B1C-9543-DFD2521D8D9C}" presName="Name1" presStyleCnt="0"/>
      <dgm:spPr/>
    </dgm:pt>
    <dgm:pt modelId="{27C245B0-96F2-4947-BB6F-210F0A693CA7}" type="pres">
      <dgm:prSet presAssocID="{2EFC5A0E-B80B-4B1C-9543-DFD2521D8D9C}" presName="cycle" presStyleCnt="0"/>
      <dgm:spPr/>
    </dgm:pt>
    <dgm:pt modelId="{F140B446-EE29-49A1-A99E-8FC026333D8D}" type="pres">
      <dgm:prSet presAssocID="{2EFC5A0E-B80B-4B1C-9543-DFD2521D8D9C}" presName="srcNode" presStyleLbl="node1" presStyleIdx="0" presStyleCnt="6"/>
      <dgm:spPr/>
    </dgm:pt>
    <dgm:pt modelId="{C2984645-91B2-4070-B8BA-9A8C81BF844C}" type="pres">
      <dgm:prSet presAssocID="{2EFC5A0E-B80B-4B1C-9543-DFD2521D8D9C}" presName="conn" presStyleLbl="parChTrans1D2" presStyleIdx="0" presStyleCnt="1"/>
      <dgm:spPr/>
      <dgm:t>
        <a:bodyPr/>
        <a:lstStyle/>
        <a:p>
          <a:endParaRPr lang="en-US"/>
        </a:p>
      </dgm:t>
    </dgm:pt>
    <dgm:pt modelId="{6D12555C-1BF5-476A-8A80-88A33682254F}" type="pres">
      <dgm:prSet presAssocID="{2EFC5A0E-B80B-4B1C-9543-DFD2521D8D9C}" presName="extraNode" presStyleLbl="node1" presStyleIdx="0" presStyleCnt="6"/>
      <dgm:spPr/>
    </dgm:pt>
    <dgm:pt modelId="{C5D75132-D416-45BD-81A5-8F5AC5A676FD}" type="pres">
      <dgm:prSet presAssocID="{2EFC5A0E-B80B-4B1C-9543-DFD2521D8D9C}" presName="dstNode" presStyleLbl="node1" presStyleIdx="0" presStyleCnt="6"/>
      <dgm:spPr/>
    </dgm:pt>
    <dgm:pt modelId="{82992494-C503-4B83-9459-45DE71CBDF76}" type="pres">
      <dgm:prSet presAssocID="{FAEC5768-4EF9-4A32-80DD-16ABD8413A59}" presName="text_1" presStyleLbl="node1" presStyleIdx="0" presStyleCnt="6">
        <dgm:presLayoutVars>
          <dgm:bulletEnabled val="1"/>
        </dgm:presLayoutVars>
      </dgm:prSet>
      <dgm:spPr/>
      <dgm:t>
        <a:bodyPr/>
        <a:lstStyle/>
        <a:p>
          <a:endParaRPr lang="en-US"/>
        </a:p>
      </dgm:t>
    </dgm:pt>
    <dgm:pt modelId="{83765D19-2568-4ADE-A1E0-15BEA22FD71A}" type="pres">
      <dgm:prSet presAssocID="{FAEC5768-4EF9-4A32-80DD-16ABD8413A59}" presName="accent_1" presStyleCnt="0"/>
      <dgm:spPr/>
    </dgm:pt>
    <dgm:pt modelId="{9B5A8423-865F-49C8-9E71-5C90C3B4FD19}" type="pres">
      <dgm:prSet presAssocID="{FAEC5768-4EF9-4A32-80DD-16ABD8413A59}" presName="accentRepeatNode" presStyleLbl="solidFgAcc1" presStyleIdx="0" presStyleCnt="6"/>
      <dgm:spPr/>
    </dgm:pt>
    <dgm:pt modelId="{2BFF4D9E-0815-4F8C-9F8B-0A00F6B817A8}" type="pres">
      <dgm:prSet presAssocID="{EC90CDB3-0E8D-4D86-A41C-20D8995AE64F}" presName="text_2" presStyleLbl="node1" presStyleIdx="1" presStyleCnt="6">
        <dgm:presLayoutVars>
          <dgm:bulletEnabled val="1"/>
        </dgm:presLayoutVars>
      </dgm:prSet>
      <dgm:spPr/>
      <dgm:t>
        <a:bodyPr/>
        <a:lstStyle/>
        <a:p>
          <a:endParaRPr lang="en-US"/>
        </a:p>
      </dgm:t>
    </dgm:pt>
    <dgm:pt modelId="{1CA13385-713E-44F7-8013-DB4D98403ED6}" type="pres">
      <dgm:prSet presAssocID="{EC90CDB3-0E8D-4D86-A41C-20D8995AE64F}" presName="accent_2" presStyleCnt="0"/>
      <dgm:spPr/>
    </dgm:pt>
    <dgm:pt modelId="{5431E72B-FEAF-41A1-A9D5-802FD233D016}" type="pres">
      <dgm:prSet presAssocID="{EC90CDB3-0E8D-4D86-A41C-20D8995AE64F}" presName="accentRepeatNode" presStyleLbl="solidFgAcc1" presStyleIdx="1" presStyleCnt="6"/>
      <dgm:spPr/>
    </dgm:pt>
    <dgm:pt modelId="{A0D5D65C-896C-4C11-96D1-C2995A776993}" type="pres">
      <dgm:prSet presAssocID="{598FC21E-DF97-433B-9C10-C441D3C5D8CD}" presName="text_3" presStyleLbl="node1" presStyleIdx="2" presStyleCnt="6">
        <dgm:presLayoutVars>
          <dgm:bulletEnabled val="1"/>
        </dgm:presLayoutVars>
      </dgm:prSet>
      <dgm:spPr/>
      <dgm:t>
        <a:bodyPr/>
        <a:lstStyle/>
        <a:p>
          <a:endParaRPr lang="en-US"/>
        </a:p>
      </dgm:t>
    </dgm:pt>
    <dgm:pt modelId="{D384A4E8-706A-43F0-924D-136EFAE52333}" type="pres">
      <dgm:prSet presAssocID="{598FC21E-DF97-433B-9C10-C441D3C5D8CD}" presName="accent_3" presStyleCnt="0"/>
      <dgm:spPr/>
    </dgm:pt>
    <dgm:pt modelId="{367FFCAF-3BEC-4B46-9E8D-BA86F8FD2D1E}" type="pres">
      <dgm:prSet presAssocID="{598FC21E-DF97-433B-9C10-C441D3C5D8CD}" presName="accentRepeatNode" presStyleLbl="solidFgAcc1" presStyleIdx="2" presStyleCnt="6"/>
      <dgm:spPr/>
    </dgm:pt>
    <dgm:pt modelId="{17EB1391-26B5-4A10-92EF-4AE285D42B92}" type="pres">
      <dgm:prSet presAssocID="{F5D26943-1680-4F84-82E7-665E880C69DD}" presName="text_4" presStyleLbl="node1" presStyleIdx="3" presStyleCnt="6">
        <dgm:presLayoutVars>
          <dgm:bulletEnabled val="1"/>
        </dgm:presLayoutVars>
      </dgm:prSet>
      <dgm:spPr/>
      <dgm:t>
        <a:bodyPr/>
        <a:lstStyle/>
        <a:p>
          <a:endParaRPr lang="en-US"/>
        </a:p>
      </dgm:t>
    </dgm:pt>
    <dgm:pt modelId="{10CC8B89-4E2F-49FE-95B4-A5DD4661565D}" type="pres">
      <dgm:prSet presAssocID="{F5D26943-1680-4F84-82E7-665E880C69DD}" presName="accent_4" presStyleCnt="0"/>
      <dgm:spPr/>
    </dgm:pt>
    <dgm:pt modelId="{180D809D-0E4D-4C1E-997D-CD46FC5553EA}" type="pres">
      <dgm:prSet presAssocID="{F5D26943-1680-4F84-82E7-665E880C69DD}" presName="accentRepeatNode" presStyleLbl="solidFgAcc1" presStyleIdx="3" presStyleCnt="6"/>
      <dgm:spPr/>
    </dgm:pt>
    <dgm:pt modelId="{2C65D5F1-DEDE-4E33-BF0D-8A46DF1F1EE3}" type="pres">
      <dgm:prSet presAssocID="{33090F91-8BA3-49B3-A541-71A81B6C8275}" presName="text_5" presStyleLbl="node1" presStyleIdx="4" presStyleCnt="6">
        <dgm:presLayoutVars>
          <dgm:bulletEnabled val="1"/>
        </dgm:presLayoutVars>
      </dgm:prSet>
      <dgm:spPr/>
      <dgm:t>
        <a:bodyPr/>
        <a:lstStyle/>
        <a:p>
          <a:endParaRPr lang="en-US"/>
        </a:p>
      </dgm:t>
    </dgm:pt>
    <dgm:pt modelId="{272AB649-DE05-4D98-8963-2D1C68533C96}" type="pres">
      <dgm:prSet presAssocID="{33090F91-8BA3-49B3-A541-71A81B6C8275}" presName="accent_5" presStyleCnt="0"/>
      <dgm:spPr/>
    </dgm:pt>
    <dgm:pt modelId="{EA524D3C-4FC0-4590-8CE2-09E06E3B6025}" type="pres">
      <dgm:prSet presAssocID="{33090F91-8BA3-49B3-A541-71A81B6C8275}" presName="accentRepeatNode" presStyleLbl="solidFgAcc1" presStyleIdx="4" presStyleCnt="6"/>
      <dgm:spPr/>
    </dgm:pt>
    <dgm:pt modelId="{E20407D6-0DDC-4F1E-8670-19DA3C60BC3E}" type="pres">
      <dgm:prSet presAssocID="{2C08A4F0-4B98-4B17-867A-24CB8C2ACC5E}" presName="text_6" presStyleLbl="node1" presStyleIdx="5" presStyleCnt="6">
        <dgm:presLayoutVars>
          <dgm:bulletEnabled val="1"/>
        </dgm:presLayoutVars>
      </dgm:prSet>
      <dgm:spPr/>
      <dgm:t>
        <a:bodyPr/>
        <a:lstStyle/>
        <a:p>
          <a:endParaRPr lang="en-US"/>
        </a:p>
      </dgm:t>
    </dgm:pt>
    <dgm:pt modelId="{98080E66-EB31-4422-AFF1-8B30ED092116}" type="pres">
      <dgm:prSet presAssocID="{2C08A4F0-4B98-4B17-867A-24CB8C2ACC5E}" presName="accent_6" presStyleCnt="0"/>
      <dgm:spPr/>
    </dgm:pt>
    <dgm:pt modelId="{0506EFA0-5842-4C83-B5DE-40C03E42173F}" type="pres">
      <dgm:prSet presAssocID="{2C08A4F0-4B98-4B17-867A-24CB8C2ACC5E}" presName="accentRepeatNode" presStyleLbl="solidFgAcc1" presStyleIdx="5" presStyleCnt="6"/>
      <dgm:spPr/>
    </dgm:pt>
  </dgm:ptLst>
  <dgm:cxnLst>
    <dgm:cxn modelId="{ADDF70C8-86B2-4F78-9DA8-9EFB8B1AB5E2}" srcId="{2EFC5A0E-B80B-4B1C-9543-DFD2521D8D9C}" destId="{598FC21E-DF97-433B-9C10-C441D3C5D8CD}" srcOrd="2" destOrd="0" parTransId="{7049ADFE-E6AD-4C10-8BB2-3705DF901F06}" sibTransId="{5C70BFCD-3AAA-4FB8-8353-249ADD02C1F8}"/>
    <dgm:cxn modelId="{7CAEEAFD-3F8B-4963-8D32-657DD4A2CF80}" type="presOf" srcId="{2EFC5A0E-B80B-4B1C-9543-DFD2521D8D9C}" destId="{4E94F1ED-56F3-4A3E-A97D-CE563A9F9CA4}" srcOrd="0" destOrd="0" presId="urn:microsoft.com/office/officeart/2008/layout/VerticalCurvedList"/>
    <dgm:cxn modelId="{397778BC-ED6E-43CB-BC2C-32ADC6C4149D}" srcId="{2EFC5A0E-B80B-4B1C-9543-DFD2521D8D9C}" destId="{FAEC5768-4EF9-4A32-80DD-16ABD8413A59}" srcOrd="0" destOrd="0" parTransId="{252281E8-E00D-4E01-AB4E-34CC7D78ED78}" sibTransId="{8250EF88-2357-4383-94B1-84D301E63B49}"/>
    <dgm:cxn modelId="{D1E5D018-8E25-4A36-A2F2-65E69CF28604}" srcId="{2EFC5A0E-B80B-4B1C-9543-DFD2521D8D9C}" destId="{33090F91-8BA3-49B3-A541-71A81B6C8275}" srcOrd="4" destOrd="0" parTransId="{CADF44AC-FCA0-4822-A2CD-130A3A7F23A7}" sibTransId="{49219C57-1AAF-4015-9626-33B2FA68099B}"/>
    <dgm:cxn modelId="{71ECA3D5-F010-4240-BD7C-116ED50DCA9F}" srcId="{2EFC5A0E-B80B-4B1C-9543-DFD2521D8D9C}" destId="{2C08A4F0-4B98-4B17-867A-24CB8C2ACC5E}" srcOrd="5" destOrd="0" parTransId="{47464240-4C90-4BEC-A946-D58DA0E5E553}" sibTransId="{1010F103-E4C1-45A7-88D5-7D995318E238}"/>
    <dgm:cxn modelId="{3853DBE0-21D9-47AA-BA22-65D418471741}" type="presOf" srcId="{F5D26943-1680-4F84-82E7-665E880C69DD}" destId="{17EB1391-26B5-4A10-92EF-4AE285D42B92}" srcOrd="0" destOrd="0" presId="urn:microsoft.com/office/officeart/2008/layout/VerticalCurvedList"/>
    <dgm:cxn modelId="{9B4E3267-65FB-431E-B8EA-4734AD5BB4B1}" type="presOf" srcId="{33090F91-8BA3-49B3-A541-71A81B6C8275}" destId="{2C65D5F1-DEDE-4E33-BF0D-8A46DF1F1EE3}" srcOrd="0" destOrd="0" presId="urn:microsoft.com/office/officeart/2008/layout/VerticalCurvedList"/>
    <dgm:cxn modelId="{3AB01802-E417-4CF7-8C1F-F2897A0CB9F6}" srcId="{2EFC5A0E-B80B-4B1C-9543-DFD2521D8D9C}" destId="{F5D26943-1680-4F84-82E7-665E880C69DD}" srcOrd="3" destOrd="0" parTransId="{4A883420-4A41-45A7-977B-63B084B969D5}" sibTransId="{2E522455-C833-4CFA-B3CB-ADEF13D53471}"/>
    <dgm:cxn modelId="{D0C3346C-1D28-46DD-B3CE-C7BE05BDACA8}" type="presOf" srcId="{EC90CDB3-0E8D-4D86-A41C-20D8995AE64F}" destId="{2BFF4D9E-0815-4F8C-9F8B-0A00F6B817A8}" srcOrd="0" destOrd="0" presId="urn:microsoft.com/office/officeart/2008/layout/VerticalCurvedList"/>
    <dgm:cxn modelId="{65306DD6-A056-4C3F-9FC1-4424A4468B96}" srcId="{2EFC5A0E-B80B-4B1C-9543-DFD2521D8D9C}" destId="{EC90CDB3-0E8D-4D86-A41C-20D8995AE64F}" srcOrd="1" destOrd="0" parTransId="{193D929A-DED8-4A11-884A-B37524591456}" sibTransId="{EFE16383-4488-4238-8705-CE2A8F77E36B}"/>
    <dgm:cxn modelId="{2143EA68-692E-4398-95B0-411A6174CA31}" type="presOf" srcId="{598FC21E-DF97-433B-9C10-C441D3C5D8CD}" destId="{A0D5D65C-896C-4C11-96D1-C2995A776993}" srcOrd="0" destOrd="0" presId="urn:microsoft.com/office/officeart/2008/layout/VerticalCurvedList"/>
    <dgm:cxn modelId="{4DA768EB-2059-43B8-96E6-9E531BC2ACFA}" type="presOf" srcId="{FAEC5768-4EF9-4A32-80DD-16ABD8413A59}" destId="{82992494-C503-4B83-9459-45DE71CBDF76}" srcOrd="0" destOrd="0" presId="urn:microsoft.com/office/officeart/2008/layout/VerticalCurvedList"/>
    <dgm:cxn modelId="{842E1258-797F-4A44-AB72-11B80D39EBB3}" type="presOf" srcId="{2C08A4F0-4B98-4B17-867A-24CB8C2ACC5E}" destId="{E20407D6-0DDC-4F1E-8670-19DA3C60BC3E}" srcOrd="0" destOrd="0" presId="urn:microsoft.com/office/officeart/2008/layout/VerticalCurvedList"/>
    <dgm:cxn modelId="{7C4C63C3-2556-49FD-8EAD-83DC8E49F5B2}" type="presOf" srcId="{8250EF88-2357-4383-94B1-84D301E63B49}" destId="{C2984645-91B2-4070-B8BA-9A8C81BF844C}" srcOrd="0" destOrd="0" presId="urn:microsoft.com/office/officeart/2008/layout/VerticalCurvedList"/>
    <dgm:cxn modelId="{BA503229-B9F2-4543-81E7-A92DF4C36237}" type="presParOf" srcId="{4E94F1ED-56F3-4A3E-A97D-CE563A9F9CA4}" destId="{16E584BF-510A-47CC-AAB8-7C1D93B653C5}" srcOrd="0" destOrd="0" presId="urn:microsoft.com/office/officeart/2008/layout/VerticalCurvedList"/>
    <dgm:cxn modelId="{60F2B144-9351-43C7-958D-67E22F015E5E}" type="presParOf" srcId="{16E584BF-510A-47CC-AAB8-7C1D93B653C5}" destId="{27C245B0-96F2-4947-BB6F-210F0A693CA7}" srcOrd="0" destOrd="0" presId="urn:microsoft.com/office/officeart/2008/layout/VerticalCurvedList"/>
    <dgm:cxn modelId="{873C456B-D93D-42FA-960F-2A109A95B1DB}" type="presParOf" srcId="{27C245B0-96F2-4947-BB6F-210F0A693CA7}" destId="{F140B446-EE29-49A1-A99E-8FC026333D8D}" srcOrd="0" destOrd="0" presId="urn:microsoft.com/office/officeart/2008/layout/VerticalCurvedList"/>
    <dgm:cxn modelId="{163EFC0D-BCEA-420C-8633-59DA370C91FF}" type="presParOf" srcId="{27C245B0-96F2-4947-BB6F-210F0A693CA7}" destId="{C2984645-91B2-4070-B8BA-9A8C81BF844C}" srcOrd="1" destOrd="0" presId="urn:microsoft.com/office/officeart/2008/layout/VerticalCurvedList"/>
    <dgm:cxn modelId="{D4C88579-77E3-4ABE-AA5A-572D66E4E47E}" type="presParOf" srcId="{27C245B0-96F2-4947-BB6F-210F0A693CA7}" destId="{6D12555C-1BF5-476A-8A80-88A33682254F}" srcOrd="2" destOrd="0" presId="urn:microsoft.com/office/officeart/2008/layout/VerticalCurvedList"/>
    <dgm:cxn modelId="{B7913B4F-F880-4633-8CF1-BECC99A2FC2A}" type="presParOf" srcId="{27C245B0-96F2-4947-BB6F-210F0A693CA7}" destId="{C5D75132-D416-45BD-81A5-8F5AC5A676FD}" srcOrd="3" destOrd="0" presId="urn:microsoft.com/office/officeart/2008/layout/VerticalCurvedList"/>
    <dgm:cxn modelId="{F08F4743-7779-4F15-AF20-7D8C5B2D2165}" type="presParOf" srcId="{16E584BF-510A-47CC-AAB8-7C1D93B653C5}" destId="{82992494-C503-4B83-9459-45DE71CBDF76}" srcOrd="1" destOrd="0" presId="urn:microsoft.com/office/officeart/2008/layout/VerticalCurvedList"/>
    <dgm:cxn modelId="{FAAEA016-90E2-40DA-976E-9FC0E48E5348}" type="presParOf" srcId="{16E584BF-510A-47CC-AAB8-7C1D93B653C5}" destId="{83765D19-2568-4ADE-A1E0-15BEA22FD71A}" srcOrd="2" destOrd="0" presId="urn:microsoft.com/office/officeart/2008/layout/VerticalCurvedList"/>
    <dgm:cxn modelId="{306C5B59-A2AD-43BE-AB80-9EDAE4969EA8}" type="presParOf" srcId="{83765D19-2568-4ADE-A1E0-15BEA22FD71A}" destId="{9B5A8423-865F-49C8-9E71-5C90C3B4FD19}" srcOrd="0" destOrd="0" presId="urn:microsoft.com/office/officeart/2008/layout/VerticalCurvedList"/>
    <dgm:cxn modelId="{9E4ED2C9-9696-4E94-8115-B2A6560F8094}" type="presParOf" srcId="{16E584BF-510A-47CC-AAB8-7C1D93B653C5}" destId="{2BFF4D9E-0815-4F8C-9F8B-0A00F6B817A8}" srcOrd="3" destOrd="0" presId="urn:microsoft.com/office/officeart/2008/layout/VerticalCurvedList"/>
    <dgm:cxn modelId="{03F365A7-BE6A-4D5E-AE33-D6FAEA1BBB32}" type="presParOf" srcId="{16E584BF-510A-47CC-AAB8-7C1D93B653C5}" destId="{1CA13385-713E-44F7-8013-DB4D98403ED6}" srcOrd="4" destOrd="0" presId="urn:microsoft.com/office/officeart/2008/layout/VerticalCurvedList"/>
    <dgm:cxn modelId="{B5700BC9-D0BF-4994-A0C7-680F2A48FA65}" type="presParOf" srcId="{1CA13385-713E-44F7-8013-DB4D98403ED6}" destId="{5431E72B-FEAF-41A1-A9D5-802FD233D016}" srcOrd="0" destOrd="0" presId="urn:microsoft.com/office/officeart/2008/layout/VerticalCurvedList"/>
    <dgm:cxn modelId="{E0A99170-8D13-4BAA-A115-7465EB9A8919}" type="presParOf" srcId="{16E584BF-510A-47CC-AAB8-7C1D93B653C5}" destId="{A0D5D65C-896C-4C11-96D1-C2995A776993}" srcOrd="5" destOrd="0" presId="urn:microsoft.com/office/officeart/2008/layout/VerticalCurvedList"/>
    <dgm:cxn modelId="{DBC8F8CE-067F-4B6D-9076-2DD2DBE6338C}" type="presParOf" srcId="{16E584BF-510A-47CC-AAB8-7C1D93B653C5}" destId="{D384A4E8-706A-43F0-924D-136EFAE52333}" srcOrd="6" destOrd="0" presId="urn:microsoft.com/office/officeart/2008/layout/VerticalCurvedList"/>
    <dgm:cxn modelId="{F90D651B-3200-49F1-BF89-CAC0E495971D}" type="presParOf" srcId="{D384A4E8-706A-43F0-924D-136EFAE52333}" destId="{367FFCAF-3BEC-4B46-9E8D-BA86F8FD2D1E}" srcOrd="0" destOrd="0" presId="urn:microsoft.com/office/officeart/2008/layout/VerticalCurvedList"/>
    <dgm:cxn modelId="{A367923F-FF64-4D4A-8188-EA5639E8548D}" type="presParOf" srcId="{16E584BF-510A-47CC-AAB8-7C1D93B653C5}" destId="{17EB1391-26B5-4A10-92EF-4AE285D42B92}" srcOrd="7" destOrd="0" presId="urn:microsoft.com/office/officeart/2008/layout/VerticalCurvedList"/>
    <dgm:cxn modelId="{FE571063-2B53-4865-A3A7-E5E00B3A4473}" type="presParOf" srcId="{16E584BF-510A-47CC-AAB8-7C1D93B653C5}" destId="{10CC8B89-4E2F-49FE-95B4-A5DD4661565D}" srcOrd="8" destOrd="0" presId="urn:microsoft.com/office/officeart/2008/layout/VerticalCurvedList"/>
    <dgm:cxn modelId="{7C3A503C-0BE5-439D-909F-45B984193B23}" type="presParOf" srcId="{10CC8B89-4E2F-49FE-95B4-A5DD4661565D}" destId="{180D809D-0E4D-4C1E-997D-CD46FC5553EA}" srcOrd="0" destOrd="0" presId="urn:microsoft.com/office/officeart/2008/layout/VerticalCurvedList"/>
    <dgm:cxn modelId="{EA0DF69A-38B7-43DB-BFE7-2D43251807A9}" type="presParOf" srcId="{16E584BF-510A-47CC-AAB8-7C1D93B653C5}" destId="{2C65D5F1-DEDE-4E33-BF0D-8A46DF1F1EE3}" srcOrd="9" destOrd="0" presId="urn:microsoft.com/office/officeart/2008/layout/VerticalCurvedList"/>
    <dgm:cxn modelId="{654D47CF-E777-4C36-8A7B-D7C8F9AC6402}" type="presParOf" srcId="{16E584BF-510A-47CC-AAB8-7C1D93B653C5}" destId="{272AB649-DE05-4D98-8963-2D1C68533C96}" srcOrd="10" destOrd="0" presId="urn:microsoft.com/office/officeart/2008/layout/VerticalCurvedList"/>
    <dgm:cxn modelId="{A2EAFEC0-2E54-499E-B19A-80F36463B1C7}" type="presParOf" srcId="{272AB649-DE05-4D98-8963-2D1C68533C96}" destId="{EA524D3C-4FC0-4590-8CE2-09E06E3B6025}" srcOrd="0" destOrd="0" presId="urn:microsoft.com/office/officeart/2008/layout/VerticalCurvedList"/>
    <dgm:cxn modelId="{74C3A872-94B1-4EC9-A0F5-09BA346F0C7E}" type="presParOf" srcId="{16E584BF-510A-47CC-AAB8-7C1D93B653C5}" destId="{E20407D6-0DDC-4F1E-8670-19DA3C60BC3E}" srcOrd="11" destOrd="0" presId="urn:microsoft.com/office/officeart/2008/layout/VerticalCurvedList"/>
    <dgm:cxn modelId="{044C913F-1766-4071-B400-1FB4C371665B}" type="presParOf" srcId="{16E584BF-510A-47CC-AAB8-7C1D93B653C5}" destId="{98080E66-EB31-4422-AFF1-8B30ED092116}" srcOrd="12" destOrd="0" presId="urn:microsoft.com/office/officeart/2008/layout/VerticalCurvedList"/>
    <dgm:cxn modelId="{82F04DC4-BD5D-4919-9484-5AA59D401E0A}" type="presParOf" srcId="{98080E66-EB31-4422-AFF1-8B30ED092116}" destId="{0506EFA0-5842-4C83-B5DE-40C03E42173F}"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B0E3C3F-B0B1-4A4B-A05C-0A837B65A77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87D7322-B29C-49B8-B2FC-227D01272019}">
      <dgm:prSet/>
      <dgm:spPr>
        <a:solidFill>
          <a:schemeClr val="accent6">
            <a:lumMod val="50000"/>
          </a:schemeClr>
        </a:solidFill>
      </dgm:spPr>
      <dgm:t>
        <a:bodyPr/>
        <a:lstStyle/>
        <a:p>
          <a:pPr rtl="0"/>
          <a:r>
            <a:rPr lang="en-US" dirty="0" smtClean="0">
              <a:latin typeface="Times New Roman" panose="02020603050405020304" pitchFamily="18" charset="0"/>
              <a:cs typeface="Times New Roman" panose="02020603050405020304" pitchFamily="18" charset="0"/>
            </a:rPr>
            <a:t> MAC Address:</a:t>
          </a:r>
          <a:endParaRPr lang="en-US" dirty="0">
            <a:latin typeface="Times New Roman" panose="02020603050405020304" pitchFamily="18" charset="0"/>
            <a:cs typeface="Times New Roman" panose="02020603050405020304" pitchFamily="18" charset="0"/>
          </a:endParaRPr>
        </a:p>
      </dgm:t>
    </dgm:pt>
    <dgm:pt modelId="{AB19DA86-521C-4D76-BF7E-615C358F8AA4}" type="parTrans" cxnId="{CD1F8B06-4D28-417D-8AC1-49F99C71E48D}">
      <dgm:prSet/>
      <dgm:spPr/>
      <dgm:t>
        <a:bodyPr/>
        <a:lstStyle/>
        <a:p>
          <a:endParaRPr lang="en-US"/>
        </a:p>
      </dgm:t>
    </dgm:pt>
    <dgm:pt modelId="{C380D21B-C48F-4F72-BD84-383F4FAA7E57}" type="sibTrans" cxnId="{CD1F8B06-4D28-417D-8AC1-49F99C71E48D}">
      <dgm:prSet/>
      <dgm:spPr/>
      <dgm:t>
        <a:bodyPr/>
        <a:lstStyle/>
        <a:p>
          <a:endParaRPr lang="en-US"/>
        </a:p>
      </dgm:t>
    </dgm:pt>
    <dgm:pt modelId="{5A75EB55-19C2-4DBA-A7D6-42DDDF1B7A11}" type="pres">
      <dgm:prSet presAssocID="{CB0E3C3F-B0B1-4A4B-A05C-0A837B65A775}" presName="linear" presStyleCnt="0">
        <dgm:presLayoutVars>
          <dgm:animLvl val="lvl"/>
          <dgm:resizeHandles val="exact"/>
        </dgm:presLayoutVars>
      </dgm:prSet>
      <dgm:spPr/>
      <dgm:t>
        <a:bodyPr/>
        <a:lstStyle/>
        <a:p>
          <a:endParaRPr lang="en-US"/>
        </a:p>
      </dgm:t>
    </dgm:pt>
    <dgm:pt modelId="{E5C36864-ED2A-4315-A7C6-1403AA57C850}" type="pres">
      <dgm:prSet presAssocID="{987D7322-B29C-49B8-B2FC-227D01272019}" presName="parentText" presStyleLbl="node1" presStyleIdx="0" presStyleCnt="1">
        <dgm:presLayoutVars>
          <dgm:chMax val="0"/>
          <dgm:bulletEnabled val="1"/>
        </dgm:presLayoutVars>
      </dgm:prSet>
      <dgm:spPr/>
      <dgm:t>
        <a:bodyPr/>
        <a:lstStyle/>
        <a:p>
          <a:endParaRPr lang="en-US"/>
        </a:p>
      </dgm:t>
    </dgm:pt>
  </dgm:ptLst>
  <dgm:cxnLst>
    <dgm:cxn modelId="{CD1F8B06-4D28-417D-8AC1-49F99C71E48D}" srcId="{CB0E3C3F-B0B1-4A4B-A05C-0A837B65A775}" destId="{987D7322-B29C-49B8-B2FC-227D01272019}" srcOrd="0" destOrd="0" parTransId="{AB19DA86-521C-4D76-BF7E-615C358F8AA4}" sibTransId="{C380D21B-C48F-4F72-BD84-383F4FAA7E57}"/>
    <dgm:cxn modelId="{D0DAEEFA-B310-4ACC-BA2D-1503C6DC4A8D}" type="presOf" srcId="{987D7322-B29C-49B8-B2FC-227D01272019}" destId="{E5C36864-ED2A-4315-A7C6-1403AA57C850}" srcOrd="0" destOrd="0" presId="urn:microsoft.com/office/officeart/2005/8/layout/vList2"/>
    <dgm:cxn modelId="{A03B20C3-E6F6-49E1-A097-815C8D35D140}" type="presOf" srcId="{CB0E3C3F-B0B1-4A4B-A05C-0A837B65A775}" destId="{5A75EB55-19C2-4DBA-A7D6-42DDDF1B7A11}" srcOrd="0" destOrd="0" presId="urn:microsoft.com/office/officeart/2005/8/layout/vList2"/>
    <dgm:cxn modelId="{BBEDD08D-7029-4367-AE5B-B14DCC64CBA6}" type="presParOf" srcId="{5A75EB55-19C2-4DBA-A7D6-42DDDF1B7A11}" destId="{E5C36864-ED2A-4315-A7C6-1403AA57C85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F98607F-B4E1-4A4A-B915-620E32A8473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DC2C4A3-AB14-48FF-B5C9-1016DC59274E}">
      <dgm:prSet/>
      <dgm:spPr>
        <a:solidFill>
          <a:schemeClr val="accent6">
            <a:lumMod val="50000"/>
          </a:schemeClr>
        </a:solidFill>
      </dgm:spPr>
      <dgm:t>
        <a:bodyPr/>
        <a:lstStyle/>
        <a:p>
          <a:pPr rtl="0"/>
          <a:r>
            <a:rPr lang="en-US" dirty="0" smtClean="0">
              <a:latin typeface="Times New Roman" panose="02020603050405020304" pitchFamily="18" charset="0"/>
              <a:cs typeface="Times New Roman" panose="02020603050405020304" pitchFamily="18" charset="0"/>
            </a:rPr>
            <a:t> IP Address:</a:t>
          </a:r>
          <a:endParaRPr lang="en-US" dirty="0">
            <a:latin typeface="Times New Roman" panose="02020603050405020304" pitchFamily="18" charset="0"/>
            <a:cs typeface="Times New Roman" panose="02020603050405020304" pitchFamily="18" charset="0"/>
          </a:endParaRPr>
        </a:p>
      </dgm:t>
    </dgm:pt>
    <dgm:pt modelId="{2BEBE12E-A8F1-42AD-AE2B-B1FBB9189373}" type="parTrans" cxnId="{3E3AE273-831D-4AE7-8E1B-9B719262817A}">
      <dgm:prSet/>
      <dgm:spPr/>
      <dgm:t>
        <a:bodyPr/>
        <a:lstStyle/>
        <a:p>
          <a:endParaRPr lang="en-US"/>
        </a:p>
      </dgm:t>
    </dgm:pt>
    <dgm:pt modelId="{664EBEB9-AF34-4AA4-9EAD-F097DAE2FEDE}" type="sibTrans" cxnId="{3E3AE273-831D-4AE7-8E1B-9B719262817A}">
      <dgm:prSet/>
      <dgm:spPr/>
      <dgm:t>
        <a:bodyPr/>
        <a:lstStyle/>
        <a:p>
          <a:endParaRPr lang="en-US"/>
        </a:p>
      </dgm:t>
    </dgm:pt>
    <dgm:pt modelId="{F150BC5C-4D3A-45C9-98C7-381FEACF03CE}" type="pres">
      <dgm:prSet presAssocID="{FF98607F-B4E1-4A4A-B915-620E32A84731}" presName="linear" presStyleCnt="0">
        <dgm:presLayoutVars>
          <dgm:animLvl val="lvl"/>
          <dgm:resizeHandles val="exact"/>
        </dgm:presLayoutVars>
      </dgm:prSet>
      <dgm:spPr/>
      <dgm:t>
        <a:bodyPr/>
        <a:lstStyle/>
        <a:p>
          <a:endParaRPr lang="en-US"/>
        </a:p>
      </dgm:t>
    </dgm:pt>
    <dgm:pt modelId="{81665E43-B64F-4D6A-A3C8-8D51DB364625}" type="pres">
      <dgm:prSet presAssocID="{6DC2C4A3-AB14-48FF-B5C9-1016DC59274E}" presName="parentText" presStyleLbl="node1" presStyleIdx="0" presStyleCnt="1">
        <dgm:presLayoutVars>
          <dgm:chMax val="0"/>
          <dgm:bulletEnabled val="1"/>
        </dgm:presLayoutVars>
      </dgm:prSet>
      <dgm:spPr/>
      <dgm:t>
        <a:bodyPr/>
        <a:lstStyle/>
        <a:p>
          <a:endParaRPr lang="en-US"/>
        </a:p>
      </dgm:t>
    </dgm:pt>
  </dgm:ptLst>
  <dgm:cxnLst>
    <dgm:cxn modelId="{3E3AE273-831D-4AE7-8E1B-9B719262817A}" srcId="{FF98607F-B4E1-4A4A-B915-620E32A84731}" destId="{6DC2C4A3-AB14-48FF-B5C9-1016DC59274E}" srcOrd="0" destOrd="0" parTransId="{2BEBE12E-A8F1-42AD-AE2B-B1FBB9189373}" sibTransId="{664EBEB9-AF34-4AA4-9EAD-F097DAE2FEDE}"/>
    <dgm:cxn modelId="{7F88D6D2-A03F-4C84-91FB-215E211DE5C6}" type="presOf" srcId="{6DC2C4A3-AB14-48FF-B5C9-1016DC59274E}" destId="{81665E43-B64F-4D6A-A3C8-8D51DB364625}" srcOrd="0" destOrd="0" presId="urn:microsoft.com/office/officeart/2005/8/layout/vList2"/>
    <dgm:cxn modelId="{C910EB5B-FB91-4AAA-B81E-3CD5CB7E8C70}" type="presOf" srcId="{FF98607F-B4E1-4A4A-B915-620E32A84731}" destId="{F150BC5C-4D3A-45C9-98C7-381FEACF03CE}" srcOrd="0" destOrd="0" presId="urn:microsoft.com/office/officeart/2005/8/layout/vList2"/>
    <dgm:cxn modelId="{87DB9719-2E00-40FB-A17C-731D03E40A5D}" type="presParOf" srcId="{F150BC5C-4D3A-45C9-98C7-381FEACF03CE}" destId="{81665E43-B64F-4D6A-A3C8-8D51DB364625}"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723AB6E0-1F7E-44EC-98A6-33A7D1757A1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C06B129-DC8C-4041-8C55-F6F7D25FAC7A}">
      <dgm:prSet custT="1"/>
      <dgm:spPr>
        <a:solidFill>
          <a:schemeClr val="accent6">
            <a:lumMod val="50000"/>
          </a:schemeClr>
        </a:solidFill>
      </dgm:spPr>
      <dgm:t>
        <a:bodyPr/>
        <a:lstStyle/>
        <a:p>
          <a:pPr rtl="0"/>
          <a:r>
            <a:rPr lang="en-US" sz="2400" dirty="0" smtClean="0">
              <a:latin typeface="Times New Roman" panose="02020603050405020304" pitchFamily="18" charset="0"/>
              <a:cs typeface="Times New Roman" panose="02020603050405020304" pitchFamily="18" charset="0"/>
            </a:rPr>
            <a:t> Network Port:</a:t>
          </a:r>
          <a:endParaRPr lang="en-US" sz="2400" dirty="0">
            <a:latin typeface="Times New Roman" panose="02020603050405020304" pitchFamily="18" charset="0"/>
            <a:cs typeface="Times New Roman" panose="02020603050405020304" pitchFamily="18" charset="0"/>
          </a:endParaRPr>
        </a:p>
      </dgm:t>
    </dgm:pt>
    <dgm:pt modelId="{DCAC27F1-63A7-49B3-8893-BF9C97078F9C}" type="parTrans" cxnId="{83B1CC9B-BE07-4D0C-AED7-E9575D4E3AB2}">
      <dgm:prSet/>
      <dgm:spPr/>
      <dgm:t>
        <a:bodyPr/>
        <a:lstStyle/>
        <a:p>
          <a:endParaRPr lang="en-US"/>
        </a:p>
      </dgm:t>
    </dgm:pt>
    <dgm:pt modelId="{355DD370-D859-4A1D-8073-E32C705D048C}" type="sibTrans" cxnId="{83B1CC9B-BE07-4D0C-AED7-E9575D4E3AB2}">
      <dgm:prSet/>
      <dgm:spPr/>
      <dgm:t>
        <a:bodyPr/>
        <a:lstStyle/>
        <a:p>
          <a:endParaRPr lang="en-US"/>
        </a:p>
      </dgm:t>
    </dgm:pt>
    <dgm:pt modelId="{9AD1686C-34DA-4C4B-AA54-5E9DE44956B6}" type="pres">
      <dgm:prSet presAssocID="{723AB6E0-1F7E-44EC-98A6-33A7D1757A1E}" presName="linear" presStyleCnt="0">
        <dgm:presLayoutVars>
          <dgm:animLvl val="lvl"/>
          <dgm:resizeHandles val="exact"/>
        </dgm:presLayoutVars>
      </dgm:prSet>
      <dgm:spPr/>
      <dgm:t>
        <a:bodyPr/>
        <a:lstStyle/>
        <a:p>
          <a:endParaRPr lang="en-US"/>
        </a:p>
      </dgm:t>
    </dgm:pt>
    <dgm:pt modelId="{78D28CA4-4D7D-4661-89E7-DC35126F09EF}" type="pres">
      <dgm:prSet presAssocID="{BC06B129-DC8C-4041-8C55-F6F7D25FAC7A}" presName="parentText" presStyleLbl="node1" presStyleIdx="0" presStyleCnt="1" custLinFactNeighborY="-22968">
        <dgm:presLayoutVars>
          <dgm:chMax val="0"/>
          <dgm:bulletEnabled val="1"/>
        </dgm:presLayoutVars>
      </dgm:prSet>
      <dgm:spPr/>
      <dgm:t>
        <a:bodyPr/>
        <a:lstStyle/>
        <a:p>
          <a:endParaRPr lang="en-US"/>
        </a:p>
      </dgm:t>
    </dgm:pt>
  </dgm:ptLst>
  <dgm:cxnLst>
    <dgm:cxn modelId="{83B1CC9B-BE07-4D0C-AED7-E9575D4E3AB2}" srcId="{723AB6E0-1F7E-44EC-98A6-33A7D1757A1E}" destId="{BC06B129-DC8C-4041-8C55-F6F7D25FAC7A}" srcOrd="0" destOrd="0" parTransId="{DCAC27F1-63A7-49B3-8893-BF9C97078F9C}" sibTransId="{355DD370-D859-4A1D-8073-E32C705D048C}"/>
    <dgm:cxn modelId="{8D2D51F4-76AE-40BE-8E7B-EB24E17CB033}" type="presOf" srcId="{BC06B129-DC8C-4041-8C55-F6F7D25FAC7A}" destId="{78D28CA4-4D7D-4661-89E7-DC35126F09EF}" srcOrd="0" destOrd="0" presId="urn:microsoft.com/office/officeart/2005/8/layout/vList2"/>
    <dgm:cxn modelId="{B5398CF6-C599-4ED4-9CEC-2470974D874C}" type="presOf" srcId="{723AB6E0-1F7E-44EC-98A6-33A7D1757A1E}" destId="{9AD1686C-34DA-4C4B-AA54-5E9DE44956B6}" srcOrd="0" destOrd="0" presId="urn:microsoft.com/office/officeart/2005/8/layout/vList2"/>
    <dgm:cxn modelId="{F38D6CBD-868D-432D-8388-E5AB5A63FB1E}" type="presParOf" srcId="{9AD1686C-34DA-4C4B-AA54-5E9DE44956B6}" destId="{78D28CA4-4D7D-4661-89E7-DC35126F09EF}"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BC82BE5B-4898-4AA8-8000-C16689BFDA9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A1A822D-49A8-4A27-BFAA-04F37C4795A3}">
      <dgm:prSet custT="1"/>
      <dgm:spPr>
        <a:solidFill>
          <a:schemeClr val="accent6">
            <a:lumMod val="50000"/>
          </a:schemeClr>
        </a:solidFill>
      </dgm:spPr>
      <dgm:t>
        <a:bodyPr/>
        <a:lstStyle/>
        <a:p>
          <a:pPr rtl="0"/>
          <a:r>
            <a:rPr lang="en-US" sz="2400" dirty="0" smtClean="0">
              <a:latin typeface="Times New Roman" panose="02020603050405020304" pitchFamily="18" charset="0"/>
              <a:cs typeface="Times New Roman" panose="02020603050405020304" pitchFamily="18" charset="0"/>
            </a:rPr>
            <a:t> Uniform Resource Locator (URL):</a:t>
          </a:r>
          <a:endParaRPr lang="en-US" sz="2400" dirty="0">
            <a:latin typeface="Times New Roman" panose="02020603050405020304" pitchFamily="18" charset="0"/>
            <a:cs typeface="Times New Roman" panose="02020603050405020304" pitchFamily="18" charset="0"/>
          </a:endParaRPr>
        </a:p>
      </dgm:t>
    </dgm:pt>
    <dgm:pt modelId="{192425A7-B7F6-4733-BBF0-AE468E6D612E}" type="parTrans" cxnId="{334CB8EA-8F9B-43ED-97B9-B00757D24D0D}">
      <dgm:prSet/>
      <dgm:spPr/>
      <dgm:t>
        <a:bodyPr/>
        <a:lstStyle/>
        <a:p>
          <a:endParaRPr lang="en-US"/>
        </a:p>
      </dgm:t>
    </dgm:pt>
    <dgm:pt modelId="{B080DFCA-5E40-47BC-97C4-EC50DD28E896}" type="sibTrans" cxnId="{334CB8EA-8F9B-43ED-97B9-B00757D24D0D}">
      <dgm:prSet/>
      <dgm:spPr/>
      <dgm:t>
        <a:bodyPr/>
        <a:lstStyle/>
        <a:p>
          <a:endParaRPr lang="en-US"/>
        </a:p>
      </dgm:t>
    </dgm:pt>
    <dgm:pt modelId="{26A60D3E-4548-465E-A44B-0BF25512A2AA}" type="pres">
      <dgm:prSet presAssocID="{BC82BE5B-4898-4AA8-8000-C16689BFDA90}" presName="linear" presStyleCnt="0">
        <dgm:presLayoutVars>
          <dgm:animLvl val="lvl"/>
          <dgm:resizeHandles val="exact"/>
        </dgm:presLayoutVars>
      </dgm:prSet>
      <dgm:spPr/>
      <dgm:t>
        <a:bodyPr/>
        <a:lstStyle/>
        <a:p>
          <a:endParaRPr lang="en-US"/>
        </a:p>
      </dgm:t>
    </dgm:pt>
    <dgm:pt modelId="{5B9C6765-6F4C-4E6A-BFAE-7B0401575424}" type="pres">
      <dgm:prSet presAssocID="{DA1A822D-49A8-4A27-BFAA-04F37C4795A3}" presName="parentText" presStyleLbl="node1" presStyleIdx="0" presStyleCnt="1">
        <dgm:presLayoutVars>
          <dgm:chMax val="0"/>
          <dgm:bulletEnabled val="1"/>
        </dgm:presLayoutVars>
      </dgm:prSet>
      <dgm:spPr/>
      <dgm:t>
        <a:bodyPr/>
        <a:lstStyle/>
        <a:p>
          <a:endParaRPr lang="en-US"/>
        </a:p>
      </dgm:t>
    </dgm:pt>
  </dgm:ptLst>
  <dgm:cxnLst>
    <dgm:cxn modelId="{334CB8EA-8F9B-43ED-97B9-B00757D24D0D}" srcId="{BC82BE5B-4898-4AA8-8000-C16689BFDA90}" destId="{DA1A822D-49A8-4A27-BFAA-04F37C4795A3}" srcOrd="0" destOrd="0" parTransId="{192425A7-B7F6-4733-BBF0-AE468E6D612E}" sibTransId="{B080DFCA-5E40-47BC-97C4-EC50DD28E896}"/>
    <dgm:cxn modelId="{5146C050-AE4F-4D30-B965-0CA7278B3A55}" type="presOf" srcId="{BC82BE5B-4898-4AA8-8000-C16689BFDA90}" destId="{26A60D3E-4548-465E-A44B-0BF25512A2AA}" srcOrd="0" destOrd="0" presId="urn:microsoft.com/office/officeart/2005/8/layout/vList2"/>
    <dgm:cxn modelId="{6832CE3F-A51A-4ED4-B3FA-38B89D246F05}" type="presOf" srcId="{DA1A822D-49A8-4A27-BFAA-04F37C4795A3}" destId="{5B9C6765-6F4C-4E6A-BFAE-7B0401575424}" srcOrd="0" destOrd="0" presId="urn:microsoft.com/office/officeart/2005/8/layout/vList2"/>
    <dgm:cxn modelId="{ED2E1067-066D-464B-8B4B-423DE01B9630}" type="presParOf" srcId="{26A60D3E-4548-465E-A44B-0BF25512A2AA}" destId="{5B9C6765-6F4C-4E6A-BFAE-7B0401575424}"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F3AFC5B-3A90-4DFA-B689-B4BADD1265E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3C4F240-368F-4E67-8D30-BA5EE98DCFD4}">
      <dgm:prSet custT="1"/>
      <dgm:spPr>
        <a:solidFill>
          <a:schemeClr val="accent6">
            <a:lumMod val="50000"/>
          </a:schemeClr>
        </a:solidFill>
      </dgm:spPr>
      <dgm:t>
        <a:bodyPr/>
        <a:lstStyle/>
        <a:p>
          <a:pPr rtl="0"/>
          <a:r>
            <a:rPr lang="en-US" sz="2400" dirty="0" smtClean="0">
              <a:latin typeface="Times New Roman" panose="02020603050405020304" pitchFamily="18" charset="0"/>
              <a:cs typeface="Times New Roman" panose="02020603050405020304" pitchFamily="18" charset="0"/>
            </a:rPr>
            <a:t> World Wide Web:</a:t>
          </a:r>
          <a:endParaRPr lang="en-US" sz="2400" dirty="0">
            <a:latin typeface="Times New Roman" panose="02020603050405020304" pitchFamily="18" charset="0"/>
            <a:cs typeface="Times New Roman" panose="02020603050405020304" pitchFamily="18" charset="0"/>
          </a:endParaRPr>
        </a:p>
      </dgm:t>
    </dgm:pt>
    <dgm:pt modelId="{3231DD6D-F92D-482C-9975-8E13AF1B157F}" type="parTrans" cxnId="{FD5762CD-EA14-427F-AB58-7B617A8F16D7}">
      <dgm:prSet/>
      <dgm:spPr/>
      <dgm:t>
        <a:bodyPr/>
        <a:lstStyle/>
        <a:p>
          <a:endParaRPr lang="en-US"/>
        </a:p>
      </dgm:t>
    </dgm:pt>
    <dgm:pt modelId="{371FA410-A37F-490B-B133-F10CE385FBBC}" type="sibTrans" cxnId="{FD5762CD-EA14-427F-AB58-7B617A8F16D7}">
      <dgm:prSet/>
      <dgm:spPr/>
      <dgm:t>
        <a:bodyPr/>
        <a:lstStyle/>
        <a:p>
          <a:endParaRPr lang="en-US"/>
        </a:p>
      </dgm:t>
    </dgm:pt>
    <dgm:pt modelId="{DFD95384-3360-4973-821F-A0F5A76DD61C}" type="pres">
      <dgm:prSet presAssocID="{9F3AFC5B-3A90-4DFA-B689-B4BADD1265E3}" presName="linear" presStyleCnt="0">
        <dgm:presLayoutVars>
          <dgm:animLvl val="lvl"/>
          <dgm:resizeHandles val="exact"/>
        </dgm:presLayoutVars>
      </dgm:prSet>
      <dgm:spPr/>
      <dgm:t>
        <a:bodyPr/>
        <a:lstStyle/>
        <a:p>
          <a:endParaRPr lang="en-US"/>
        </a:p>
      </dgm:t>
    </dgm:pt>
    <dgm:pt modelId="{D83BAA43-1009-4EB3-9E00-30968178D6F2}" type="pres">
      <dgm:prSet presAssocID="{23C4F240-368F-4E67-8D30-BA5EE98DCFD4}" presName="parentText" presStyleLbl="node1" presStyleIdx="0" presStyleCnt="1">
        <dgm:presLayoutVars>
          <dgm:chMax val="0"/>
          <dgm:bulletEnabled val="1"/>
        </dgm:presLayoutVars>
      </dgm:prSet>
      <dgm:spPr/>
      <dgm:t>
        <a:bodyPr/>
        <a:lstStyle/>
        <a:p>
          <a:endParaRPr lang="en-US"/>
        </a:p>
      </dgm:t>
    </dgm:pt>
  </dgm:ptLst>
  <dgm:cxnLst>
    <dgm:cxn modelId="{E0F3E40A-1687-4802-8C90-91FD3D6426AA}" type="presOf" srcId="{23C4F240-368F-4E67-8D30-BA5EE98DCFD4}" destId="{D83BAA43-1009-4EB3-9E00-30968178D6F2}" srcOrd="0" destOrd="0" presId="urn:microsoft.com/office/officeart/2005/8/layout/vList2"/>
    <dgm:cxn modelId="{FD5762CD-EA14-427F-AB58-7B617A8F16D7}" srcId="{9F3AFC5B-3A90-4DFA-B689-B4BADD1265E3}" destId="{23C4F240-368F-4E67-8D30-BA5EE98DCFD4}" srcOrd="0" destOrd="0" parTransId="{3231DD6D-F92D-482C-9975-8E13AF1B157F}" sibTransId="{371FA410-A37F-490B-B133-F10CE385FBBC}"/>
    <dgm:cxn modelId="{104AB2E5-14C6-4687-BBC6-32C3CC9428A3}" type="presOf" srcId="{9F3AFC5B-3A90-4DFA-B689-B4BADD1265E3}" destId="{DFD95384-3360-4973-821F-A0F5A76DD61C}" srcOrd="0" destOrd="0" presId="urn:microsoft.com/office/officeart/2005/8/layout/vList2"/>
    <dgm:cxn modelId="{D3CECC26-B43F-495B-9740-A791E13C5BB2}" type="presParOf" srcId="{DFD95384-3360-4973-821F-A0F5A76DD61C}" destId="{D83BAA43-1009-4EB3-9E00-30968178D6F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5FE6FF38-E936-4588-BAE0-AEF3FC5CC5E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85E2FA6-89A1-448E-9678-00D91C522147}">
      <dgm:prSet custT="1"/>
      <dgm:spPr>
        <a:solidFill>
          <a:schemeClr val="accent6">
            <a:lumMod val="50000"/>
          </a:schemeClr>
        </a:solidFill>
      </dgm:spPr>
      <dgm:t>
        <a:bodyPr/>
        <a:lstStyle/>
        <a:p>
          <a:pPr rtl="0"/>
          <a:r>
            <a:rPr lang="en-US" sz="2400" dirty="0" smtClean="0">
              <a:latin typeface="Times New Roman" panose="02020603050405020304" pitchFamily="18" charset="0"/>
              <a:cs typeface="Times New Roman" panose="02020603050405020304" pitchFamily="18" charset="0"/>
            </a:rPr>
            <a:t> Network Gateway</a:t>
          </a:r>
          <a:endParaRPr lang="en-US" sz="2400" dirty="0">
            <a:latin typeface="Times New Roman" panose="02020603050405020304" pitchFamily="18" charset="0"/>
            <a:cs typeface="Times New Roman" panose="02020603050405020304" pitchFamily="18" charset="0"/>
          </a:endParaRPr>
        </a:p>
      </dgm:t>
    </dgm:pt>
    <dgm:pt modelId="{A6E3A2BA-AFE7-4935-99B4-56254CF08C74}" type="parTrans" cxnId="{23C51B09-6D9B-4FD0-823E-FDC06C7C9ECB}">
      <dgm:prSet/>
      <dgm:spPr/>
      <dgm:t>
        <a:bodyPr/>
        <a:lstStyle/>
        <a:p>
          <a:endParaRPr lang="en-US"/>
        </a:p>
      </dgm:t>
    </dgm:pt>
    <dgm:pt modelId="{BCAB3B4E-5298-429F-BDDF-159217DC1947}" type="sibTrans" cxnId="{23C51B09-6D9B-4FD0-823E-FDC06C7C9ECB}">
      <dgm:prSet/>
      <dgm:spPr/>
      <dgm:t>
        <a:bodyPr/>
        <a:lstStyle/>
        <a:p>
          <a:endParaRPr lang="en-US"/>
        </a:p>
      </dgm:t>
    </dgm:pt>
    <dgm:pt modelId="{08301A80-E2DF-4C8A-B97D-562392748CDD}" type="pres">
      <dgm:prSet presAssocID="{5FE6FF38-E936-4588-BAE0-AEF3FC5CC5E7}" presName="linear" presStyleCnt="0">
        <dgm:presLayoutVars>
          <dgm:animLvl val="lvl"/>
          <dgm:resizeHandles val="exact"/>
        </dgm:presLayoutVars>
      </dgm:prSet>
      <dgm:spPr/>
      <dgm:t>
        <a:bodyPr/>
        <a:lstStyle/>
        <a:p>
          <a:endParaRPr lang="en-US"/>
        </a:p>
      </dgm:t>
    </dgm:pt>
    <dgm:pt modelId="{88FDF6CD-F017-43FA-B0D2-3DE6D982FBA8}" type="pres">
      <dgm:prSet presAssocID="{A85E2FA6-89A1-448E-9678-00D91C522147}" presName="parentText" presStyleLbl="node1" presStyleIdx="0" presStyleCnt="1">
        <dgm:presLayoutVars>
          <dgm:chMax val="0"/>
          <dgm:bulletEnabled val="1"/>
        </dgm:presLayoutVars>
      </dgm:prSet>
      <dgm:spPr/>
      <dgm:t>
        <a:bodyPr/>
        <a:lstStyle/>
        <a:p>
          <a:endParaRPr lang="en-US"/>
        </a:p>
      </dgm:t>
    </dgm:pt>
  </dgm:ptLst>
  <dgm:cxnLst>
    <dgm:cxn modelId="{23C51B09-6D9B-4FD0-823E-FDC06C7C9ECB}" srcId="{5FE6FF38-E936-4588-BAE0-AEF3FC5CC5E7}" destId="{A85E2FA6-89A1-448E-9678-00D91C522147}" srcOrd="0" destOrd="0" parTransId="{A6E3A2BA-AFE7-4935-99B4-56254CF08C74}" sibTransId="{BCAB3B4E-5298-429F-BDDF-159217DC1947}"/>
    <dgm:cxn modelId="{BA8CB324-8043-4A9B-BBD3-5E30C06AB0F8}" type="presOf" srcId="{5FE6FF38-E936-4588-BAE0-AEF3FC5CC5E7}" destId="{08301A80-E2DF-4C8A-B97D-562392748CDD}" srcOrd="0" destOrd="0" presId="urn:microsoft.com/office/officeart/2005/8/layout/vList2"/>
    <dgm:cxn modelId="{4187F8B5-C029-45FD-90BC-EB0B6D5996E6}" type="presOf" srcId="{A85E2FA6-89A1-448E-9678-00D91C522147}" destId="{88FDF6CD-F017-43FA-B0D2-3DE6D982FBA8}" srcOrd="0" destOrd="0" presId="urn:microsoft.com/office/officeart/2005/8/layout/vList2"/>
    <dgm:cxn modelId="{3DDF5864-3921-4654-918C-A62CD9341E13}" type="presParOf" srcId="{08301A80-E2DF-4C8A-B97D-562392748CDD}" destId="{88FDF6CD-F017-43FA-B0D2-3DE6D982FBA8}"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B3CD859-DE48-430E-96DF-82AE90D716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C03025C-FE41-4900-AE6B-88FCE95D61E7}">
      <dgm:prSet custT="1"/>
      <dgm:spPr>
        <a:solidFill>
          <a:schemeClr val="accent6">
            <a:lumMod val="50000"/>
          </a:schemeClr>
        </a:solidFill>
      </dgm:spPr>
      <dgm:t>
        <a:bodyPr/>
        <a:lstStyle/>
        <a:p>
          <a:pPr rtl="0"/>
          <a:r>
            <a:rPr lang="en-US" sz="2400" dirty="0" smtClean="0">
              <a:latin typeface="Times New Roman" panose="02020603050405020304" pitchFamily="18" charset="0"/>
              <a:cs typeface="Times New Roman" panose="02020603050405020304" pitchFamily="18" charset="0"/>
            </a:rPr>
            <a:t> Protocol</a:t>
          </a:r>
          <a:endParaRPr lang="en-US" sz="2400" dirty="0">
            <a:latin typeface="Times New Roman" panose="02020603050405020304" pitchFamily="18" charset="0"/>
            <a:cs typeface="Times New Roman" panose="02020603050405020304" pitchFamily="18" charset="0"/>
          </a:endParaRPr>
        </a:p>
      </dgm:t>
    </dgm:pt>
    <dgm:pt modelId="{3792E31E-C05C-44B3-AE64-1BE0B479FB4D}" type="parTrans" cxnId="{D5599484-D386-45DB-9340-9D074C27F3E9}">
      <dgm:prSet/>
      <dgm:spPr/>
      <dgm:t>
        <a:bodyPr/>
        <a:lstStyle/>
        <a:p>
          <a:endParaRPr lang="en-US"/>
        </a:p>
      </dgm:t>
    </dgm:pt>
    <dgm:pt modelId="{C6B6937B-405B-47C1-8385-0E9E6110C637}" type="sibTrans" cxnId="{D5599484-D386-45DB-9340-9D074C27F3E9}">
      <dgm:prSet/>
      <dgm:spPr/>
      <dgm:t>
        <a:bodyPr/>
        <a:lstStyle/>
        <a:p>
          <a:endParaRPr lang="en-US"/>
        </a:p>
      </dgm:t>
    </dgm:pt>
    <dgm:pt modelId="{6B78D7AC-ED03-4137-9988-FDE6C26361C2}" type="pres">
      <dgm:prSet presAssocID="{6B3CD859-DE48-430E-96DF-82AE90D7164F}" presName="linear" presStyleCnt="0">
        <dgm:presLayoutVars>
          <dgm:animLvl val="lvl"/>
          <dgm:resizeHandles val="exact"/>
        </dgm:presLayoutVars>
      </dgm:prSet>
      <dgm:spPr/>
      <dgm:t>
        <a:bodyPr/>
        <a:lstStyle/>
        <a:p>
          <a:endParaRPr lang="en-US"/>
        </a:p>
      </dgm:t>
    </dgm:pt>
    <dgm:pt modelId="{75A6D03B-3A2A-4E74-A8B4-F8C3A90F1867}" type="pres">
      <dgm:prSet presAssocID="{6C03025C-FE41-4900-AE6B-88FCE95D61E7}" presName="parentText" presStyleLbl="node1" presStyleIdx="0" presStyleCnt="1">
        <dgm:presLayoutVars>
          <dgm:chMax val="0"/>
          <dgm:bulletEnabled val="1"/>
        </dgm:presLayoutVars>
      </dgm:prSet>
      <dgm:spPr/>
      <dgm:t>
        <a:bodyPr/>
        <a:lstStyle/>
        <a:p>
          <a:endParaRPr lang="en-US"/>
        </a:p>
      </dgm:t>
    </dgm:pt>
  </dgm:ptLst>
  <dgm:cxnLst>
    <dgm:cxn modelId="{D5599484-D386-45DB-9340-9D074C27F3E9}" srcId="{6B3CD859-DE48-430E-96DF-82AE90D7164F}" destId="{6C03025C-FE41-4900-AE6B-88FCE95D61E7}" srcOrd="0" destOrd="0" parTransId="{3792E31E-C05C-44B3-AE64-1BE0B479FB4D}" sibTransId="{C6B6937B-405B-47C1-8385-0E9E6110C637}"/>
    <dgm:cxn modelId="{A9F5076B-6C52-407C-A235-9C0FDA340E1E}" type="presOf" srcId="{6B3CD859-DE48-430E-96DF-82AE90D7164F}" destId="{6B78D7AC-ED03-4137-9988-FDE6C26361C2}" srcOrd="0" destOrd="0" presId="urn:microsoft.com/office/officeart/2005/8/layout/vList2"/>
    <dgm:cxn modelId="{C62426D6-0D98-4EA0-97A3-E17D115A8045}" type="presOf" srcId="{6C03025C-FE41-4900-AE6B-88FCE95D61E7}" destId="{75A6D03B-3A2A-4E74-A8B4-F8C3A90F1867}" srcOrd="0" destOrd="0" presId="urn:microsoft.com/office/officeart/2005/8/layout/vList2"/>
    <dgm:cxn modelId="{BFF9391B-B359-455B-9DBB-2945ED8CF517}" type="presParOf" srcId="{6B78D7AC-ED03-4137-9988-FDE6C26361C2}" destId="{75A6D03B-3A2A-4E74-A8B4-F8C3A90F1867}"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B596B8DD-4E0A-467B-AC6F-BD4E1A72B6A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DA1E4A1-85D9-4D24-AE51-9E6DD068759C}">
      <dgm:prSet custT="1"/>
      <dgm:spPr>
        <a:solidFill>
          <a:schemeClr val="accent6">
            <a:lumMod val="50000"/>
          </a:schemeClr>
        </a:solidFill>
      </dgm:spPr>
      <dgm:t>
        <a:bodyPr/>
        <a:lstStyle/>
        <a:p>
          <a:pPr rtl="0"/>
          <a:r>
            <a:rPr lang="en-US" sz="2400" dirty="0" smtClean="0">
              <a:latin typeface="Times New Roman" panose="02020603050405020304" pitchFamily="18" charset="0"/>
              <a:cs typeface="Times New Roman" panose="02020603050405020304" pitchFamily="18" charset="0"/>
            </a:rPr>
            <a:t> TCP/IP</a:t>
          </a:r>
          <a:endParaRPr lang="en-US" sz="2400" dirty="0">
            <a:latin typeface="Times New Roman" panose="02020603050405020304" pitchFamily="18" charset="0"/>
            <a:cs typeface="Times New Roman" panose="02020603050405020304" pitchFamily="18" charset="0"/>
          </a:endParaRPr>
        </a:p>
      </dgm:t>
    </dgm:pt>
    <dgm:pt modelId="{56E7D177-FB71-4007-970C-17203649EF54}" type="parTrans" cxnId="{F5831DAB-C1D4-4E0B-86EA-46D647DE780E}">
      <dgm:prSet/>
      <dgm:spPr/>
      <dgm:t>
        <a:bodyPr/>
        <a:lstStyle/>
        <a:p>
          <a:endParaRPr lang="en-US"/>
        </a:p>
      </dgm:t>
    </dgm:pt>
    <dgm:pt modelId="{5B0008D4-FA04-4CFF-9C90-4F555B1513C4}" type="sibTrans" cxnId="{F5831DAB-C1D4-4E0B-86EA-46D647DE780E}">
      <dgm:prSet/>
      <dgm:spPr/>
      <dgm:t>
        <a:bodyPr/>
        <a:lstStyle/>
        <a:p>
          <a:endParaRPr lang="en-US"/>
        </a:p>
      </dgm:t>
    </dgm:pt>
    <dgm:pt modelId="{1932A9AC-4C9D-432C-BDA7-04B76CAAD4E4}" type="pres">
      <dgm:prSet presAssocID="{B596B8DD-4E0A-467B-AC6F-BD4E1A72B6A7}" presName="linear" presStyleCnt="0">
        <dgm:presLayoutVars>
          <dgm:animLvl val="lvl"/>
          <dgm:resizeHandles val="exact"/>
        </dgm:presLayoutVars>
      </dgm:prSet>
      <dgm:spPr/>
      <dgm:t>
        <a:bodyPr/>
        <a:lstStyle/>
        <a:p>
          <a:endParaRPr lang="en-US"/>
        </a:p>
      </dgm:t>
    </dgm:pt>
    <dgm:pt modelId="{8F2E6F13-E33D-4E0E-B649-CCB892CCCE99}" type="pres">
      <dgm:prSet presAssocID="{0DA1E4A1-85D9-4D24-AE51-9E6DD068759C}" presName="parentText" presStyleLbl="node1" presStyleIdx="0" presStyleCnt="1">
        <dgm:presLayoutVars>
          <dgm:chMax val="0"/>
          <dgm:bulletEnabled val="1"/>
        </dgm:presLayoutVars>
      </dgm:prSet>
      <dgm:spPr/>
      <dgm:t>
        <a:bodyPr/>
        <a:lstStyle/>
        <a:p>
          <a:endParaRPr lang="en-US"/>
        </a:p>
      </dgm:t>
    </dgm:pt>
  </dgm:ptLst>
  <dgm:cxnLst>
    <dgm:cxn modelId="{9E03FDF5-D9F8-4A4A-A549-51A2B12DDA9B}" type="presOf" srcId="{B596B8DD-4E0A-467B-AC6F-BD4E1A72B6A7}" destId="{1932A9AC-4C9D-432C-BDA7-04B76CAAD4E4}" srcOrd="0" destOrd="0" presId="urn:microsoft.com/office/officeart/2005/8/layout/vList2"/>
    <dgm:cxn modelId="{F5831DAB-C1D4-4E0B-86EA-46D647DE780E}" srcId="{B596B8DD-4E0A-467B-AC6F-BD4E1A72B6A7}" destId="{0DA1E4A1-85D9-4D24-AE51-9E6DD068759C}" srcOrd="0" destOrd="0" parTransId="{56E7D177-FB71-4007-970C-17203649EF54}" sibTransId="{5B0008D4-FA04-4CFF-9C90-4F555B1513C4}"/>
    <dgm:cxn modelId="{E60920A8-90C3-48C2-9AAB-529283AB472B}" type="presOf" srcId="{0DA1E4A1-85D9-4D24-AE51-9E6DD068759C}" destId="{8F2E6F13-E33D-4E0E-B649-CCB892CCCE99}" srcOrd="0" destOrd="0" presId="urn:microsoft.com/office/officeart/2005/8/layout/vList2"/>
    <dgm:cxn modelId="{A6C86764-374A-40DA-8B4A-A21970A9CA1A}" type="presParOf" srcId="{1932A9AC-4C9D-432C-BDA7-04B76CAAD4E4}" destId="{8F2E6F13-E33D-4E0E-B649-CCB892CCCE99}"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5C080A00-C6B4-4CA4-8F7C-3401E132A83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B897B2C-6807-4571-AFA9-86318CC7E0F1}">
      <dgm:prSet custT="1"/>
      <dgm:spPr>
        <a:solidFill>
          <a:srgbClr val="002060"/>
        </a:solidFill>
      </dgm:spPr>
      <dgm:t>
        <a:bodyPr/>
        <a:lstStyle/>
        <a:p>
          <a:pPr rtl="0"/>
          <a:r>
            <a:rPr lang="en-US" sz="2400" dirty="0" smtClean="0">
              <a:solidFill>
                <a:schemeClr val="bg1"/>
              </a:solidFill>
              <a:latin typeface="Times New Roman" panose="02020603050405020304" pitchFamily="18" charset="0"/>
              <a:cs typeface="Times New Roman" panose="02020603050405020304" pitchFamily="18" charset="0"/>
            </a:rPr>
            <a:t> Transmission Media</a:t>
          </a:r>
          <a:endParaRPr lang="en-US" sz="2400" dirty="0">
            <a:solidFill>
              <a:schemeClr val="bg1"/>
            </a:solidFill>
            <a:latin typeface="Times New Roman" panose="02020603050405020304" pitchFamily="18" charset="0"/>
            <a:cs typeface="Times New Roman" panose="02020603050405020304" pitchFamily="18" charset="0"/>
          </a:endParaRPr>
        </a:p>
      </dgm:t>
    </dgm:pt>
    <dgm:pt modelId="{CDF36733-9462-4165-965B-B2DFC640789E}" type="parTrans" cxnId="{2DBA48D6-EF88-4378-97A9-4D362D9C9272}">
      <dgm:prSet/>
      <dgm:spPr/>
      <dgm:t>
        <a:bodyPr/>
        <a:lstStyle/>
        <a:p>
          <a:endParaRPr lang="en-US"/>
        </a:p>
      </dgm:t>
    </dgm:pt>
    <dgm:pt modelId="{F265164E-F58A-4251-A436-49F41F8F80F9}" type="sibTrans" cxnId="{2DBA48D6-EF88-4378-97A9-4D362D9C9272}">
      <dgm:prSet/>
      <dgm:spPr/>
      <dgm:t>
        <a:bodyPr/>
        <a:lstStyle/>
        <a:p>
          <a:endParaRPr lang="en-US"/>
        </a:p>
      </dgm:t>
    </dgm:pt>
    <dgm:pt modelId="{0FA53316-0C9A-4060-8366-3A64F29D46F2}" type="pres">
      <dgm:prSet presAssocID="{5C080A00-C6B4-4CA4-8F7C-3401E132A834}" presName="linear" presStyleCnt="0">
        <dgm:presLayoutVars>
          <dgm:animLvl val="lvl"/>
          <dgm:resizeHandles val="exact"/>
        </dgm:presLayoutVars>
      </dgm:prSet>
      <dgm:spPr/>
      <dgm:t>
        <a:bodyPr/>
        <a:lstStyle/>
        <a:p>
          <a:endParaRPr lang="en-US"/>
        </a:p>
      </dgm:t>
    </dgm:pt>
    <dgm:pt modelId="{E8110A84-C6FD-4EF3-BF8C-78B619EE7F00}" type="pres">
      <dgm:prSet presAssocID="{0B897B2C-6807-4571-AFA9-86318CC7E0F1}" presName="parentText" presStyleLbl="node1" presStyleIdx="0" presStyleCnt="1">
        <dgm:presLayoutVars>
          <dgm:chMax val="0"/>
          <dgm:bulletEnabled val="1"/>
        </dgm:presLayoutVars>
      </dgm:prSet>
      <dgm:spPr/>
      <dgm:t>
        <a:bodyPr/>
        <a:lstStyle/>
        <a:p>
          <a:endParaRPr lang="en-US"/>
        </a:p>
      </dgm:t>
    </dgm:pt>
  </dgm:ptLst>
  <dgm:cxnLst>
    <dgm:cxn modelId="{2DBA48D6-EF88-4378-97A9-4D362D9C9272}" srcId="{5C080A00-C6B4-4CA4-8F7C-3401E132A834}" destId="{0B897B2C-6807-4571-AFA9-86318CC7E0F1}" srcOrd="0" destOrd="0" parTransId="{CDF36733-9462-4165-965B-B2DFC640789E}" sibTransId="{F265164E-F58A-4251-A436-49F41F8F80F9}"/>
    <dgm:cxn modelId="{256E5D1B-6AC6-4D01-85F3-0280E938ACA9}" type="presOf" srcId="{0B897B2C-6807-4571-AFA9-86318CC7E0F1}" destId="{E8110A84-C6FD-4EF3-BF8C-78B619EE7F00}" srcOrd="0" destOrd="0" presId="urn:microsoft.com/office/officeart/2005/8/layout/vList2"/>
    <dgm:cxn modelId="{94A80D41-2585-4A31-AC78-A03A4CEE7AA4}" type="presOf" srcId="{5C080A00-C6B4-4CA4-8F7C-3401E132A834}" destId="{0FA53316-0C9A-4060-8366-3A64F29D46F2}" srcOrd="0" destOrd="0" presId="urn:microsoft.com/office/officeart/2005/8/layout/vList2"/>
    <dgm:cxn modelId="{61BD91EF-6AF2-4EB4-84C6-3FE039B8C498}" type="presParOf" srcId="{0FA53316-0C9A-4060-8366-3A64F29D46F2}" destId="{E8110A84-C6FD-4EF3-BF8C-78B619EE7F0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D16E7436-EB2F-48D2-BCB2-5ACA10273E1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9A40945-124C-45EC-9BF9-61FE899F2B20}">
      <dgm:prSet custT="1"/>
      <dgm:spPr>
        <a:solidFill>
          <a:srgbClr val="002060"/>
        </a:solidFill>
      </dgm:spPr>
      <dgm:t>
        <a:bodyPr/>
        <a:lstStyle/>
        <a:p>
          <a:pPr rtl="0"/>
          <a:r>
            <a:rPr lang="en-US" sz="2400" dirty="0" smtClean="0">
              <a:latin typeface="Times New Roman" panose="02020603050405020304" pitchFamily="18" charset="0"/>
              <a:cs typeface="Times New Roman" panose="02020603050405020304" pitchFamily="18" charset="0"/>
            </a:rPr>
            <a:t> Guided Media:</a:t>
          </a:r>
          <a:endParaRPr lang="en-US" sz="2400" dirty="0">
            <a:latin typeface="Times New Roman" panose="02020603050405020304" pitchFamily="18" charset="0"/>
            <a:cs typeface="Times New Roman" panose="02020603050405020304" pitchFamily="18" charset="0"/>
          </a:endParaRPr>
        </a:p>
      </dgm:t>
    </dgm:pt>
    <dgm:pt modelId="{432BB62C-274C-42E1-917A-3EC6FE860BD7}" type="parTrans" cxnId="{15B0C4BA-9784-41B4-BCB8-D67D8D5C6A17}">
      <dgm:prSet/>
      <dgm:spPr/>
      <dgm:t>
        <a:bodyPr/>
        <a:lstStyle/>
        <a:p>
          <a:endParaRPr lang="en-US"/>
        </a:p>
      </dgm:t>
    </dgm:pt>
    <dgm:pt modelId="{9A8DF556-3C3B-446B-80FE-9BF81C10C3EA}" type="sibTrans" cxnId="{15B0C4BA-9784-41B4-BCB8-D67D8D5C6A17}">
      <dgm:prSet/>
      <dgm:spPr/>
      <dgm:t>
        <a:bodyPr/>
        <a:lstStyle/>
        <a:p>
          <a:endParaRPr lang="en-US"/>
        </a:p>
      </dgm:t>
    </dgm:pt>
    <dgm:pt modelId="{80795D33-2B82-4767-AF8C-A4772DA661AA}" type="pres">
      <dgm:prSet presAssocID="{D16E7436-EB2F-48D2-BCB2-5ACA10273E19}" presName="linear" presStyleCnt="0">
        <dgm:presLayoutVars>
          <dgm:animLvl val="lvl"/>
          <dgm:resizeHandles val="exact"/>
        </dgm:presLayoutVars>
      </dgm:prSet>
      <dgm:spPr/>
      <dgm:t>
        <a:bodyPr/>
        <a:lstStyle/>
        <a:p>
          <a:endParaRPr lang="en-US"/>
        </a:p>
      </dgm:t>
    </dgm:pt>
    <dgm:pt modelId="{3936DFAA-E18F-412A-B4D4-53D9DDAF7C2B}" type="pres">
      <dgm:prSet presAssocID="{69A40945-124C-45EC-9BF9-61FE899F2B20}" presName="parentText" presStyleLbl="node1" presStyleIdx="0" presStyleCnt="1">
        <dgm:presLayoutVars>
          <dgm:chMax val="0"/>
          <dgm:bulletEnabled val="1"/>
        </dgm:presLayoutVars>
      </dgm:prSet>
      <dgm:spPr/>
      <dgm:t>
        <a:bodyPr/>
        <a:lstStyle/>
        <a:p>
          <a:endParaRPr lang="en-US"/>
        </a:p>
      </dgm:t>
    </dgm:pt>
  </dgm:ptLst>
  <dgm:cxnLst>
    <dgm:cxn modelId="{A4519642-C66E-4085-9E92-6CBF5C114465}" type="presOf" srcId="{D16E7436-EB2F-48D2-BCB2-5ACA10273E19}" destId="{80795D33-2B82-4767-AF8C-A4772DA661AA}" srcOrd="0" destOrd="0" presId="urn:microsoft.com/office/officeart/2005/8/layout/vList2"/>
    <dgm:cxn modelId="{15B0C4BA-9784-41B4-BCB8-D67D8D5C6A17}" srcId="{D16E7436-EB2F-48D2-BCB2-5ACA10273E19}" destId="{69A40945-124C-45EC-9BF9-61FE899F2B20}" srcOrd="0" destOrd="0" parTransId="{432BB62C-274C-42E1-917A-3EC6FE860BD7}" sibTransId="{9A8DF556-3C3B-446B-80FE-9BF81C10C3EA}"/>
    <dgm:cxn modelId="{04A597CA-AE69-4374-A14D-39B924A6C01D}" type="presOf" srcId="{69A40945-124C-45EC-9BF9-61FE899F2B20}" destId="{3936DFAA-E18F-412A-B4D4-53D9DDAF7C2B}" srcOrd="0" destOrd="0" presId="urn:microsoft.com/office/officeart/2005/8/layout/vList2"/>
    <dgm:cxn modelId="{B4F463C6-BD90-4EBB-8012-6199CA8C9BCF}" type="presParOf" srcId="{80795D33-2B82-4767-AF8C-A4772DA661AA}" destId="{3936DFAA-E18F-412A-B4D4-53D9DDAF7C2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C5A8BE-F50C-47AC-BB97-69FED1355B7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D253890-A795-4AAE-A841-32B3C5EDB05B}">
      <dgm:prSet custT="1"/>
      <dgm:spPr>
        <a:solidFill>
          <a:srgbClr val="7030A0"/>
        </a:solidFill>
      </dgm:spPr>
      <dgm:t>
        <a:bodyPr/>
        <a:lstStyle/>
        <a:p>
          <a:pPr rtl="0"/>
          <a:r>
            <a:rPr lang="en-US" sz="2400" dirty="0" smtClean="0">
              <a:latin typeface="Times New Roman" panose="02020603050405020304" pitchFamily="18" charset="0"/>
              <a:cs typeface="Times New Roman" panose="02020603050405020304" pitchFamily="18" charset="0"/>
            </a:rPr>
            <a:t> Benefits of a Computer Network</a:t>
          </a:r>
          <a:endParaRPr lang="en-US" sz="2400" dirty="0">
            <a:latin typeface="Times New Roman" panose="02020603050405020304" pitchFamily="18" charset="0"/>
            <a:cs typeface="Times New Roman" panose="02020603050405020304" pitchFamily="18" charset="0"/>
          </a:endParaRPr>
        </a:p>
      </dgm:t>
    </dgm:pt>
    <dgm:pt modelId="{7FF54C87-DD93-4FE7-AD2A-16E8A08263A6}" type="parTrans" cxnId="{5D0059EB-8303-40E3-AAAC-1B933BC72460}">
      <dgm:prSet/>
      <dgm:spPr/>
      <dgm:t>
        <a:bodyPr/>
        <a:lstStyle/>
        <a:p>
          <a:endParaRPr lang="en-US"/>
        </a:p>
      </dgm:t>
    </dgm:pt>
    <dgm:pt modelId="{B4ADFCB9-D26C-4424-A1A1-29C1E552777F}" type="sibTrans" cxnId="{5D0059EB-8303-40E3-AAAC-1B933BC72460}">
      <dgm:prSet/>
      <dgm:spPr/>
      <dgm:t>
        <a:bodyPr/>
        <a:lstStyle/>
        <a:p>
          <a:endParaRPr lang="en-US"/>
        </a:p>
      </dgm:t>
    </dgm:pt>
    <dgm:pt modelId="{EDFDCEF8-9773-4E82-8AE2-742EA78DC7D1}" type="pres">
      <dgm:prSet presAssocID="{D3C5A8BE-F50C-47AC-BB97-69FED1355B77}" presName="linear" presStyleCnt="0">
        <dgm:presLayoutVars>
          <dgm:animLvl val="lvl"/>
          <dgm:resizeHandles val="exact"/>
        </dgm:presLayoutVars>
      </dgm:prSet>
      <dgm:spPr/>
      <dgm:t>
        <a:bodyPr/>
        <a:lstStyle/>
        <a:p>
          <a:endParaRPr lang="en-US"/>
        </a:p>
      </dgm:t>
    </dgm:pt>
    <dgm:pt modelId="{6E99A28A-ED94-489A-9DA6-2F3C508904C2}" type="pres">
      <dgm:prSet presAssocID="{9D253890-A795-4AAE-A841-32B3C5EDB05B}" presName="parentText" presStyleLbl="node1" presStyleIdx="0" presStyleCnt="1" custLinFactNeighborX="6549" custLinFactNeighborY="30004">
        <dgm:presLayoutVars>
          <dgm:chMax val="0"/>
          <dgm:bulletEnabled val="1"/>
        </dgm:presLayoutVars>
      </dgm:prSet>
      <dgm:spPr/>
      <dgm:t>
        <a:bodyPr/>
        <a:lstStyle/>
        <a:p>
          <a:endParaRPr lang="en-US"/>
        </a:p>
      </dgm:t>
    </dgm:pt>
  </dgm:ptLst>
  <dgm:cxnLst>
    <dgm:cxn modelId="{15E944E8-906E-4878-AACB-D98D72B81BAC}" type="presOf" srcId="{9D253890-A795-4AAE-A841-32B3C5EDB05B}" destId="{6E99A28A-ED94-489A-9DA6-2F3C508904C2}" srcOrd="0" destOrd="0" presId="urn:microsoft.com/office/officeart/2005/8/layout/vList2"/>
    <dgm:cxn modelId="{5D0059EB-8303-40E3-AAAC-1B933BC72460}" srcId="{D3C5A8BE-F50C-47AC-BB97-69FED1355B77}" destId="{9D253890-A795-4AAE-A841-32B3C5EDB05B}" srcOrd="0" destOrd="0" parTransId="{7FF54C87-DD93-4FE7-AD2A-16E8A08263A6}" sibTransId="{B4ADFCB9-D26C-4424-A1A1-29C1E552777F}"/>
    <dgm:cxn modelId="{DA7230DE-C3F9-4FBC-B1E8-C6B53B61DEEA}" type="presOf" srcId="{D3C5A8BE-F50C-47AC-BB97-69FED1355B77}" destId="{EDFDCEF8-9773-4E82-8AE2-742EA78DC7D1}" srcOrd="0" destOrd="0" presId="urn:microsoft.com/office/officeart/2005/8/layout/vList2"/>
    <dgm:cxn modelId="{98937A8D-3CE6-402A-AD22-21435DAF5471}" type="presParOf" srcId="{EDFDCEF8-9773-4E82-8AE2-742EA78DC7D1}" destId="{6E99A28A-ED94-489A-9DA6-2F3C508904C2}"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6C30F41A-3296-4F90-B604-B24DD859698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24FED7F-3683-4E5D-B1BD-843728CFF41B}">
      <dgm:prSet custT="1"/>
      <dgm:spPr>
        <a:solidFill>
          <a:schemeClr val="accent4">
            <a:lumMod val="75000"/>
          </a:schemeClr>
        </a:solidFill>
      </dgm:spPr>
      <dgm:t>
        <a:bodyPr/>
        <a:lstStyle/>
        <a:p>
          <a:pPr rtl="0"/>
          <a:r>
            <a:rPr lang="en-US" sz="2400" dirty="0" smtClean="0">
              <a:solidFill>
                <a:schemeClr val="tx1"/>
              </a:solidFill>
              <a:latin typeface="Times New Roman" panose="02020603050405020304" pitchFamily="18" charset="0"/>
              <a:cs typeface="Times New Roman" panose="02020603050405020304" pitchFamily="18" charset="0"/>
            </a:rPr>
            <a:t> Features:</a:t>
          </a:r>
          <a:endParaRPr lang="en-US" sz="2400" dirty="0">
            <a:solidFill>
              <a:schemeClr val="tx1"/>
            </a:solidFill>
            <a:latin typeface="Times New Roman" panose="02020603050405020304" pitchFamily="18" charset="0"/>
            <a:cs typeface="Times New Roman" panose="02020603050405020304" pitchFamily="18" charset="0"/>
          </a:endParaRPr>
        </a:p>
      </dgm:t>
    </dgm:pt>
    <dgm:pt modelId="{85138B7F-1AE0-41C4-A4A5-81501F2148F9}" type="parTrans" cxnId="{378F2748-A09D-4C5B-9414-E4762E3B7BD8}">
      <dgm:prSet/>
      <dgm:spPr/>
      <dgm:t>
        <a:bodyPr/>
        <a:lstStyle/>
        <a:p>
          <a:endParaRPr lang="en-US"/>
        </a:p>
      </dgm:t>
    </dgm:pt>
    <dgm:pt modelId="{918665CD-3F44-4932-9A0E-F44404C9BD3C}" type="sibTrans" cxnId="{378F2748-A09D-4C5B-9414-E4762E3B7BD8}">
      <dgm:prSet/>
      <dgm:spPr/>
      <dgm:t>
        <a:bodyPr/>
        <a:lstStyle/>
        <a:p>
          <a:endParaRPr lang="en-US"/>
        </a:p>
      </dgm:t>
    </dgm:pt>
    <dgm:pt modelId="{CC0A363A-59BF-4CCB-8568-584790F568DA}" type="pres">
      <dgm:prSet presAssocID="{6C30F41A-3296-4F90-B604-B24DD8596981}" presName="linear" presStyleCnt="0">
        <dgm:presLayoutVars>
          <dgm:animLvl val="lvl"/>
          <dgm:resizeHandles val="exact"/>
        </dgm:presLayoutVars>
      </dgm:prSet>
      <dgm:spPr/>
      <dgm:t>
        <a:bodyPr/>
        <a:lstStyle/>
        <a:p>
          <a:endParaRPr lang="en-US"/>
        </a:p>
      </dgm:t>
    </dgm:pt>
    <dgm:pt modelId="{15A9C15B-7B4D-4B8D-90F5-62FCCAF27165}" type="pres">
      <dgm:prSet presAssocID="{824FED7F-3683-4E5D-B1BD-843728CFF41B}" presName="parentText" presStyleLbl="node1" presStyleIdx="0" presStyleCnt="1" custLinFactNeighborX="7938" custLinFactNeighborY="849">
        <dgm:presLayoutVars>
          <dgm:chMax val="0"/>
          <dgm:bulletEnabled val="1"/>
        </dgm:presLayoutVars>
      </dgm:prSet>
      <dgm:spPr/>
      <dgm:t>
        <a:bodyPr/>
        <a:lstStyle/>
        <a:p>
          <a:endParaRPr lang="en-US"/>
        </a:p>
      </dgm:t>
    </dgm:pt>
  </dgm:ptLst>
  <dgm:cxnLst>
    <dgm:cxn modelId="{7401CCDE-FD36-46FD-B203-ED987121C311}" type="presOf" srcId="{6C30F41A-3296-4F90-B604-B24DD8596981}" destId="{CC0A363A-59BF-4CCB-8568-584790F568DA}" srcOrd="0" destOrd="0" presId="urn:microsoft.com/office/officeart/2005/8/layout/vList2"/>
    <dgm:cxn modelId="{378F2748-A09D-4C5B-9414-E4762E3B7BD8}" srcId="{6C30F41A-3296-4F90-B604-B24DD8596981}" destId="{824FED7F-3683-4E5D-B1BD-843728CFF41B}" srcOrd="0" destOrd="0" parTransId="{85138B7F-1AE0-41C4-A4A5-81501F2148F9}" sibTransId="{918665CD-3F44-4932-9A0E-F44404C9BD3C}"/>
    <dgm:cxn modelId="{D4768EA9-73C3-4B92-BE1D-EA2A5B01817E}" type="presOf" srcId="{824FED7F-3683-4E5D-B1BD-843728CFF41B}" destId="{15A9C15B-7B4D-4B8D-90F5-62FCCAF27165}" srcOrd="0" destOrd="0" presId="urn:microsoft.com/office/officeart/2005/8/layout/vList2"/>
    <dgm:cxn modelId="{5FC8A4AD-E7BF-4409-AD60-AF778FECC2F8}" type="presParOf" srcId="{CC0A363A-59BF-4CCB-8568-584790F568DA}" destId="{15A9C15B-7B4D-4B8D-90F5-62FCCAF27165}"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FC802333-6382-4FA1-8591-4D3BD65147E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301A778-BEE8-4624-92D3-1C1383ECBD04}">
      <dgm:prSet custT="1"/>
      <dgm:spPr>
        <a:solidFill>
          <a:srgbClr val="002060"/>
        </a:solidFill>
      </dgm:spPr>
      <dgm:t>
        <a:bodyPr/>
        <a:lstStyle/>
        <a:p>
          <a:pPr rtl="0"/>
          <a:r>
            <a:rPr lang="en-US" sz="2400" dirty="0" smtClean="0">
              <a:latin typeface="Times New Roman" panose="02020603050405020304" pitchFamily="18" charset="0"/>
              <a:cs typeface="Times New Roman" panose="02020603050405020304" pitchFamily="18" charset="0"/>
            </a:rPr>
            <a:t> There are 3 major types of Guided Media:</a:t>
          </a:r>
          <a:endParaRPr lang="en-US" sz="2400" dirty="0">
            <a:latin typeface="Times New Roman" panose="02020603050405020304" pitchFamily="18" charset="0"/>
            <a:cs typeface="Times New Roman" panose="02020603050405020304" pitchFamily="18" charset="0"/>
          </a:endParaRPr>
        </a:p>
      </dgm:t>
    </dgm:pt>
    <dgm:pt modelId="{63EFAE72-CFF8-4490-AF10-676F8EBE7AC4}" type="parTrans" cxnId="{D3183861-7A74-4890-A46F-2B1F4032A714}">
      <dgm:prSet/>
      <dgm:spPr/>
      <dgm:t>
        <a:bodyPr/>
        <a:lstStyle/>
        <a:p>
          <a:endParaRPr lang="en-US"/>
        </a:p>
      </dgm:t>
    </dgm:pt>
    <dgm:pt modelId="{22F1E324-45D4-45ED-94B9-F4EFADB849D6}" type="sibTrans" cxnId="{D3183861-7A74-4890-A46F-2B1F4032A714}">
      <dgm:prSet/>
      <dgm:spPr/>
      <dgm:t>
        <a:bodyPr/>
        <a:lstStyle/>
        <a:p>
          <a:endParaRPr lang="en-US"/>
        </a:p>
      </dgm:t>
    </dgm:pt>
    <dgm:pt modelId="{2512B07D-30CF-43AB-A59A-957DA6CAB5B0}" type="pres">
      <dgm:prSet presAssocID="{FC802333-6382-4FA1-8591-4D3BD65147E6}" presName="linear" presStyleCnt="0">
        <dgm:presLayoutVars>
          <dgm:animLvl val="lvl"/>
          <dgm:resizeHandles val="exact"/>
        </dgm:presLayoutVars>
      </dgm:prSet>
      <dgm:spPr/>
      <dgm:t>
        <a:bodyPr/>
        <a:lstStyle/>
        <a:p>
          <a:endParaRPr lang="en-US"/>
        </a:p>
      </dgm:t>
    </dgm:pt>
    <dgm:pt modelId="{20DD75D1-6459-41C7-B2E0-381F30601011}" type="pres">
      <dgm:prSet presAssocID="{1301A778-BEE8-4624-92D3-1C1383ECBD04}" presName="parentText" presStyleLbl="node1" presStyleIdx="0" presStyleCnt="1">
        <dgm:presLayoutVars>
          <dgm:chMax val="0"/>
          <dgm:bulletEnabled val="1"/>
        </dgm:presLayoutVars>
      </dgm:prSet>
      <dgm:spPr/>
      <dgm:t>
        <a:bodyPr/>
        <a:lstStyle/>
        <a:p>
          <a:endParaRPr lang="en-US"/>
        </a:p>
      </dgm:t>
    </dgm:pt>
  </dgm:ptLst>
  <dgm:cxnLst>
    <dgm:cxn modelId="{C51238E1-8CAA-4D73-9EE5-3509E2C47CD7}" type="presOf" srcId="{FC802333-6382-4FA1-8591-4D3BD65147E6}" destId="{2512B07D-30CF-43AB-A59A-957DA6CAB5B0}" srcOrd="0" destOrd="0" presId="urn:microsoft.com/office/officeart/2005/8/layout/vList2"/>
    <dgm:cxn modelId="{87272A2C-F4BC-47BA-9EA6-12C01993FFD7}" type="presOf" srcId="{1301A778-BEE8-4624-92D3-1C1383ECBD04}" destId="{20DD75D1-6459-41C7-B2E0-381F30601011}" srcOrd="0" destOrd="0" presId="urn:microsoft.com/office/officeart/2005/8/layout/vList2"/>
    <dgm:cxn modelId="{D3183861-7A74-4890-A46F-2B1F4032A714}" srcId="{FC802333-6382-4FA1-8591-4D3BD65147E6}" destId="{1301A778-BEE8-4624-92D3-1C1383ECBD04}" srcOrd="0" destOrd="0" parTransId="{63EFAE72-CFF8-4490-AF10-676F8EBE7AC4}" sibTransId="{22F1E324-45D4-45ED-94B9-F4EFADB849D6}"/>
    <dgm:cxn modelId="{6D75DE92-236E-4BC6-8401-40C9CAE9F15F}" type="presParOf" srcId="{2512B07D-30CF-43AB-A59A-957DA6CAB5B0}" destId="{20DD75D1-6459-41C7-B2E0-381F30601011}"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BC7A6780-9FEA-435E-A274-ACC69A6DC6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AE02AEF-7F49-4648-9338-80E290D39FCC}">
      <dgm:prSet custT="1"/>
      <dgm:spPr>
        <a:solidFill>
          <a:srgbClr val="002060"/>
        </a:solidFill>
      </dgm:spPr>
      <dgm:t>
        <a:bodyPr/>
        <a:lstStyle/>
        <a:p>
          <a:pPr rtl="0"/>
          <a:r>
            <a:rPr lang="en-US" sz="2400" dirty="0" smtClean="0">
              <a:latin typeface="Times New Roman" panose="02020603050405020304" pitchFamily="18" charset="0"/>
              <a:cs typeface="Times New Roman" panose="02020603050405020304" pitchFamily="18" charset="0"/>
            </a:rPr>
            <a:t> Twisted Pair Cable –</a:t>
          </a:r>
          <a:endParaRPr lang="en-US" sz="2400" dirty="0">
            <a:latin typeface="Times New Roman" panose="02020603050405020304" pitchFamily="18" charset="0"/>
            <a:cs typeface="Times New Roman" panose="02020603050405020304" pitchFamily="18" charset="0"/>
          </a:endParaRPr>
        </a:p>
      </dgm:t>
    </dgm:pt>
    <dgm:pt modelId="{A7A25D6A-08D9-409A-BCAF-0A28D32BBE3C}" type="parTrans" cxnId="{3BD347E9-1CE1-4EFC-84B6-BCD94EBCBA75}">
      <dgm:prSet/>
      <dgm:spPr/>
      <dgm:t>
        <a:bodyPr/>
        <a:lstStyle/>
        <a:p>
          <a:endParaRPr lang="en-US"/>
        </a:p>
      </dgm:t>
    </dgm:pt>
    <dgm:pt modelId="{40CC45EA-C9BA-41C5-BBF0-A4D0B33E7894}" type="sibTrans" cxnId="{3BD347E9-1CE1-4EFC-84B6-BCD94EBCBA75}">
      <dgm:prSet/>
      <dgm:spPr/>
      <dgm:t>
        <a:bodyPr/>
        <a:lstStyle/>
        <a:p>
          <a:endParaRPr lang="en-US"/>
        </a:p>
      </dgm:t>
    </dgm:pt>
    <dgm:pt modelId="{75BD5311-0B13-4402-BFC8-EC2FB7D3C586}" type="pres">
      <dgm:prSet presAssocID="{BC7A6780-9FEA-435E-A274-ACC69A6DC65B}" presName="linear" presStyleCnt="0">
        <dgm:presLayoutVars>
          <dgm:animLvl val="lvl"/>
          <dgm:resizeHandles val="exact"/>
        </dgm:presLayoutVars>
      </dgm:prSet>
      <dgm:spPr/>
      <dgm:t>
        <a:bodyPr/>
        <a:lstStyle/>
        <a:p>
          <a:endParaRPr lang="en-US"/>
        </a:p>
      </dgm:t>
    </dgm:pt>
    <dgm:pt modelId="{0D0EE0C1-8942-4551-9BE3-6486092D745E}" type="pres">
      <dgm:prSet presAssocID="{DAE02AEF-7F49-4648-9338-80E290D39FCC}" presName="parentText" presStyleLbl="node1" presStyleIdx="0" presStyleCnt="1">
        <dgm:presLayoutVars>
          <dgm:chMax val="0"/>
          <dgm:bulletEnabled val="1"/>
        </dgm:presLayoutVars>
      </dgm:prSet>
      <dgm:spPr/>
      <dgm:t>
        <a:bodyPr/>
        <a:lstStyle/>
        <a:p>
          <a:endParaRPr lang="en-US"/>
        </a:p>
      </dgm:t>
    </dgm:pt>
  </dgm:ptLst>
  <dgm:cxnLst>
    <dgm:cxn modelId="{009B2435-E119-40A9-ADEC-0CCEE67B30BB}" type="presOf" srcId="{DAE02AEF-7F49-4648-9338-80E290D39FCC}" destId="{0D0EE0C1-8942-4551-9BE3-6486092D745E}" srcOrd="0" destOrd="0" presId="urn:microsoft.com/office/officeart/2005/8/layout/vList2"/>
    <dgm:cxn modelId="{3BD347E9-1CE1-4EFC-84B6-BCD94EBCBA75}" srcId="{BC7A6780-9FEA-435E-A274-ACC69A6DC65B}" destId="{DAE02AEF-7F49-4648-9338-80E290D39FCC}" srcOrd="0" destOrd="0" parTransId="{A7A25D6A-08D9-409A-BCAF-0A28D32BBE3C}" sibTransId="{40CC45EA-C9BA-41C5-BBF0-A4D0B33E7894}"/>
    <dgm:cxn modelId="{E45EDA9F-BBDE-441B-A051-E88B719EE441}" type="presOf" srcId="{BC7A6780-9FEA-435E-A274-ACC69A6DC65B}" destId="{75BD5311-0B13-4402-BFC8-EC2FB7D3C586}" srcOrd="0" destOrd="0" presId="urn:microsoft.com/office/officeart/2005/8/layout/vList2"/>
    <dgm:cxn modelId="{84C2C1BC-E841-4C99-94DF-FC5C63171D28}" type="presParOf" srcId="{75BD5311-0B13-4402-BFC8-EC2FB7D3C586}" destId="{0D0EE0C1-8942-4551-9BE3-6486092D745E}"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5B36AFB-1AD9-4E71-9D68-06274748F89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5EA1467-94D1-4EC3-B40F-6A3F4B0A0C71}">
      <dgm:prSet custT="1"/>
      <dgm:spPr>
        <a:solidFill>
          <a:srgbClr val="002060"/>
        </a:solidFill>
      </dgm:spPr>
      <dgm:t>
        <a:bodyPr/>
        <a:lstStyle/>
        <a:p>
          <a:pPr rtl="0"/>
          <a:r>
            <a:rPr lang="en-US" sz="2400" dirty="0" smtClean="0">
              <a:latin typeface="Times New Roman" panose="02020603050405020304" pitchFamily="18" charset="0"/>
              <a:cs typeface="Times New Roman" panose="02020603050405020304" pitchFamily="18" charset="0"/>
            </a:rPr>
            <a:t> Twisted Pair is of two types:</a:t>
          </a:r>
          <a:endParaRPr lang="en-US" sz="2400" dirty="0">
            <a:latin typeface="Times New Roman" panose="02020603050405020304" pitchFamily="18" charset="0"/>
            <a:cs typeface="Times New Roman" panose="02020603050405020304" pitchFamily="18" charset="0"/>
          </a:endParaRPr>
        </a:p>
      </dgm:t>
    </dgm:pt>
    <dgm:pt modelId="{F429DFE8-7472-4793-9C8F-25E8889E1D36}" type="parTrans" cxnId="{4AFE0934-47BB-4C4F-9187-4362AF8B6D97}">
      <dgm:prSet/>
      <dgm:spPr/>
      <dgm:t>
        <a:bodyPr/>
        <a:lstStyle/>
        <a:p>
          <a:endParaRPr lang="en-US"/>
        </a:p>
      </dgm:t>
    </dgm:pt>
    <dgm:pt modelId="{F7463830-45D5-4FA8-89EE-34B52FB98834}" type="sibTrans" cxnId="{4AFE0934-47BB-4C4F-9187-4362AF8B6D97}">
      <dgm:prSet/>
      <dgm:spPr/>
      <dgm:t>
        <a:bodyPr/>
        <a:lstStyle/>
        <a:p>
          <a:endParaRPr lang="en-US"/>
        </a:p>
      </dgm:t>
    </dgm:pt>
    <dgm:pt modelId="{10755AA9-5987-4571-BC4D-AF6946AB21C5}" type="pres">
      <dgm:prSet presAssocID="{35B36AFB-1AD9-4E71-9D68-06274748F898}" presName="linear" presStyleCnt="0">
        <dgm:presLayoutVars>
          <dgm:animLvl val="lvl"/>
          <dgm:resizeHandles val="exact"/>
        </dgm:presLayoutVars>
      </dgm:prSet>
      <dgm:spPr/>
      <dgm:t>
        <a:bodyPr/>
        <a:lstStyle/>
        <a:p>
          <a:endParaRPr lang="en-US"/>
        </a:p>
      </dgm:t>
    </dgm:pt>
    <dgm:pt modelId="{4B9347D8-9B19-417B-89D4-623B86495624}" type="pres">
      <dgm:prSet presAssocID="{D5EA1467-94D1-4EC3-B40F-6A3F4B0A0C71}" presName="parentText" presStyleLbl="node1" presStyleIdx="0" presStyleCnt="1">
        <dgm:presLayoutVars>
          <dgm:chMax val="0"/>
          <dgm:bulletEnabled val="1"/>
        </dgm:presLayoutVars>
      </dgm:prSet>
      <dgm:spPr/>
      <dgm:t>
        <a:bodyPr/>
        <a:lstStyle/>
        <a:p>
          <a:endParaRPr lang="en-US"/>
        </a:p>
      </dgm:t>
    </dgm:pt>
  </dgm:ptLst>
  <dgm:cxnLst>
    <dgm:cxn modelId="{4AFE0934-47BB-4C4F-9187-4362AF8B6D97}" srcId="{35B36AFB-1AD9-4E71-9D68-06274748F898}" destId="{D5EA1467-94D1-4EC3-B40F-6A3F4B0A0C71}" srcOrd="0" destOrd="0" parTransId="{F429DFE8-7472-4793-9C8F-25E8889E1D36}" sibTransId="{F7463830-45D5-4FA8-89EE-34B52FB98834}"/>
    <dgm:cxn modelId="{ADE74B16-3332-40A1-AF3B-A11DD54C1B64}" type="presOf" srcId="{D5EA1467-94D1-4EC3-B40F-6A3F4B0A0C71}" destId="{4B9347D8-9B19-417B-89D4-623B86495624}" srcOrd="0" destOrd="0" presId="urn:microsoft.com/office/officeart/2005/8/layout/vList2"/>
    <dgm:cxn modelId="{74F2DCF1-D4E5-4C1D-8524-1746C85D4C92}" type="presOf" srcId="{35B36AFB-1AD9-4E71-9D68-06274748F898}" destId="{10755AA9-5987-4571-BC4D-AF6946AB21C5}" srcOrd="0" destOrd="0" presId="urn:microsoft.com/office/officeart/2005/8/layout/vList2"/>
    <dgm:cxn modelId="{73F6A809-7BAD-4BA2-95D5-524BF94E994A}" type="presParOf" srcId="{10755AA9-5987-4571-BC4D-AF6946AB21C5}" destId="{4B9347D8-9B19-417B-89D4-623B86495624}"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8766C2FA-9BCE-4E0D-9EB3-CD4717529D1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4E87695-A9AD-44F1-87E5-8B4C8CEC1732}">
      <dgm:prSet/>
      <dgm:spPr>
        <a:solidFill>
          <a:schemeClr val="accent4">
            <a:lumMod val="75000"/>
          </a:schemeClr>
        </a:solidFill>
      </dgm:spPr>
      <dgm:t>
        <a:bodyPr/>
        <a:lstStyle/>
        <a:p>
          <a:pPr rtl="0"/>
          <a:r>
            <a:rPr lang="en-US" dirty="0" smtClean="0">
              <a:solidFill>
                <a:schemeClr val="tx1"/>
              </a:solidFill>
              <a:latin typeface="Times New Roman" panose="02020603050405020304" pitchFamily="18" charset="0"/>
              <a:cs typeface="Times New Roman" panose="02020603050405020304" pitchFamily="18" charset="0"/>
            </a:rPr>
            <a:t> Unshielded Twisted Pair (UTP):</a:t>
          </a:r>
          <a:endParaRPr lang="en-US" dirty="0">
            <a:solidFill>
              <a:schemeClr val="tx1"/>
            </a:solidFill>
            <a:latin typeface="Times New Roman" panose="02020603050405020304" pitchFamily="18" charset="0"/>
            <a:cs typeface="Times New Roman" panose="02020603050405020304" pitchFamily="18" charset="0"/>
          </a:endParaRPr>
        </a:p>
      </dgm:t>
    </dgm:pt>
    <dgm:pt modelId="{5CEFB09F-58A8-4936-B4D1-3AC615C0E9EA}" type="parTrans" cxnId="{E9E35EC5-27A3-46C2-AD07-563C6B112D8D}">
      <dgm:prSet/>
      <dgm:spPr/>
      <dgm:t>
        <a:bodyPr/>
        <a:lstStyle/>
        <a:p>
          <a:endParaRPr lang="en-US"/>
        </a:p>
      </dgm:t>
    </dgm:pt>
    <dgm:pt modelId="{BF173D1D-2CDB-49E0-BE6C-66F108B441A1}" type="sibTrans" cxnId="{E9E35EC5-27A3-46C2-AD07-563C6B112D8D}">
      <dgm:prSet/>
      <dgm:spPr/>
      <dgm:t>
        <a:bodyPr/>
        <a:lstStyle/>
        <a:p>
          <a:endParaRPr lang="en-US"/>
        </a:p>
      </dgm:t>
    </dgm:pt>
    <dgm:pt modelId="{EC29EF16-365F-4D8E-B8EE-D7653D644EBC}" type="pres">
      <dgm:prSet presAssocID="{8766C2FA-9BCE-4E0D-9EB3-CD4717529D14}" presName="linear" presStyleCnt="0">
        <dgm:presLayoutVars>
          <dgm:animLvl val="lvl"/>
          <dgm:resizeHandles val="exact"/>
        </dgm:presLayoutVars>
      </dgm:prSet>
      <dgm:spPr/>
      <dgm:t>
        <a:bodyPr/>
        <a:lstStyle/>
        <a:p>
          <a:endParaRPr lang="en-US"/>
        </a:p>
      </dgm:t>
    </dgm:pt>
    <dgm:pt modelId="{589AE993-6DC9-46A9-A652-5F91023FF5BD}" type="pres">
      <dgm:prSet presAssocID="{84E87695-A9AD-44F1-87E5-8B4C8CEC1732}" presName="parentText" presStyleLbl="node1" presStyleIdx="0" presStyleCnt="1">
        <dgm:presLayoutVars>
          <dgm:chMax val="0"/>
          <dgm:bulletEnabled val="1"/>
        </dgm:presLayoutVars>
      </dgm:prSet>
      <dgm:spPr/>
      <dgm:t>
        <a:bodyPr/>
        <a:lstStyle/>
        <a:p>
          <a:endParaRPr lang="en-US"/>
        </a:p>
      </dgm:t>
    </dgm:pt>
  </dgm:ptLst>
  <dgm:cxnLst>
    <dgm:cxn modelId="{E9E35EC5-27A3-46C2-AD07-563C6B112D8D}" srcId="{8766C2FA-9BCE-4E0D-9EB3-CD4717529D14}" destId="{84E87695-A9AD-44F1-87E5-8B4C8CEC1732}" srcOrd="0" destOrd="0" parTransId="{5CEFB09F-58A8-4936-B4D1-3AC615C0E9EA}" sibTransId="{BF173D1D-2CDB-49E0-BE6C-66F108B441A1}"/>
    <dgm:cxn modelId="{E441CD8F-F1FF-4E84-8C32-E98EF4459AC1}" type="presOf" srcId="{8766C2FA-9BCE-4E0D-9EB3-CD4717529D14}" destId="{EC29EF16-365F-4D8E-B8EE-D7653D644EBC}" srcOrd="0" destOrd="0" presId="urn:microsoft.com/office/officeart/2005/8/layout/vList2"/>
    <dgm:cxn modelId="{76E71FE9-084F-4FC6-A21F-4D8946B7D162}" type="presOf" srcId="{84E87695-A9AD-44F1-87E5-8B4C8CEC1732}" destId="{589AE993-6DC9-46A9-A652-5F91023FF5BD}" srcOrd="0" destOrd="0" presId="urn:microsoft.com/office/officeart/2005/8/layout/vList2"/>
    <dgm:cxn modelId="{F3660D86-DE86-4968-8AA9-DF7DEBE4CDFB}" type="presParOf" srcId="{EC29EF16-365F-4D8E-B8EE-D7653D644EBC}" destId="{589AE993-6DC9-46A9-A652-5F91023FF5BD}"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7E26A59D-E46E-422D-B96A-FA06A5ACBEE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23F5283-9B21-4176-A0A3-1AF308F3C965}">
      <dgm:prSet custT="1"/>
      <dgm:spPr>
        <a:solidFill>
          <a:schemeClr val="accent4">
            <a:lumMod val="75000"/>
          </a:schemeClr>
        </a:solidFill>
      </dgm:spPr>
      <dgm:t>
        <a:bodyPr/>
        <a:lstStyle/>
        <a:p>
          <a:pPr rtl="0"/>
          <a:r>
            <a:rPr lang="en-US" sz="2400" dirty="0" smtClean="0">
              <a:solidFill>
                <a:schemeClr val="tx1"/>
              </a:solidFill>
              <a:latin typeface="Times New Roman" panose="02020603050405020304" pitchFamily="18" charset="0"/>
              <a:cs typeface="Times New Roman" panose="02020603050405020304" pitchFamily="18" charset="0"/>
            </a:rPr>
            <a:t> Advantages of UTP Cable</a:t>
          </a:r>
          <a:endParaRPr lang="en-US" sz="2400" dirty="0">
            <a:solidFill>
              <a:schemeClr val="tx1"/>
            </a:solidFill>
            <a:latin typeface="Times New Roman" panose="02020603050405020304" pitchFamily="18" charset="0"/>
            <a:cs typeface="Times New Roman" panose="02020603050405020304" pitchFamily="18" charset="0"/>
          </a:endParaRPr>
        </a:p>
      </dgm:t>
    </dgm:pt>
    <dgm:pt modelId="{F695BD41-F88F-442D-ABF2-AC86C4DE5702}" type="parTrans" cxnId="{BC1B0BD2-7777-4D9A-BD7E-3575AF25BC79}">
      <dgm:prSet/>
      <dgm:spPr/>
      <dgm:t>
        <a:bodyPr/>
        <a:lstStyle/>
        <a:p>
          <a:endParaRPr lang="en-US"/>
        </a:p>
      </dgm:t>
    </dgm:pt>
    <dgm:pt modelId="{E296C041-E4AD-4E16-9AF2-4CF388A03385}" type="sibTrans" cxnId="{BC1B0BD2-7777-4D9A-BD7E-3575AF25BC79}">
      <dgm:prSet/>
      <dgm:spPr/>
      <dgm:t>
        <a:bodyPr/>
        <a:lstStyle/>
        <a:p>
          <a:endParaRPr lang="en-US"/>
        </a:p>
      </dgm:t>
    </dgm:pt>
    <dgm:pt modelId="{F1AB1BDB-5CDE-433E-ACAA-E8F69FC7F4B2}" type="pres">
      <dgm:prSet presAssocID="{7E26A59D-E46E-422D-B96A-FA06A5ACBEE9}" presName="linear" presStyleCnt="0">
        <dgm:presLayoutVars>
          <dgm:animLvl val="lvl"/>
          <dgm:resizeHandles val="exact"/>
        </dgm:presLayoutVars>
      </dgm:prSet>
      <dgm:spPr/>
      <dgm:t>
        <a:bodyPr/>
        <a:lstStyle/>
        <a:p>
          <a:endParaRPr lang="en-US"/>
        </a:p>
      </dgm:t>
    </dgm:pt>
    <dgm:pt modelId="{989B43AA-5D1D-4B8F-8CE0-1BFF6A4CFFEC}" type="pres">
      <dgm:prSet presAssocID="{223F5283-9B21-4176-A0A3-1AF308F3C965}" presName="parentText" presStyleLbl="node1" presStyleIdx="0" presStyleCnt="1">
        <dgm:presLayoutVars>
          <dgm:chMax val="0"/>
          <dgm:bulletEnabled val="1"/>
        </dgm:presLayoutVars>
      </dgm:prSet>
      <dgm:spPr/>
      <dgm:t>
        <a:bodyPr/>
        <a:lstStyle/>
        <a:p>
          <a:endParaRPr lang="en-US"/>
        </a:p>
      </dgm:t>
    </dgm:pt>
  </dgm:ptLst>
  <dgm:cxnLst>
    <dgm:cxn modelId="{BC1B0BD2-7777-4D9A-BD7E-3575AF25BC79}" srcId="{7E26A59D-E46E-422D-B96A-FA06A5ACBEE9}" destId="{223F5283-9B21-4176-A0A3-1AF308F3C965}" srcOrd="0" destOrd="0" parTransId="{F695BD41-F88F-442D-ABF2-AC86C4DE5702}" sibTransId="{E296C041-E4AD-4E16-9AF2-4CF388A03385}"/>
    <dgm:cxn modelId="{AE23CE64-4AAC-4A36-8495-167BBE95A60B}" type="presOf" srcId="{7E26A59D-E46E-422D-B96A-FA06A5ACBEE9}" destId="{F1AB1BDB-5CDE-433E-ACAA-E8F69FC7F4B2}" srcOrd="0" destOrd="0" presId="urn:microsoft.com/office/officeart/2005/8/layout/vList2"/>
    <dgm:cxn modelId="{DCC2FA01-2F7C-4DBE-BEA0-F43B9FE9CA4C}" type="presOf" srcId="{223F5283-9B21-4176-A0A3-1AF308F3C965}" destId="{989B43AA-5D1D-4B8F-8CE0-1BFF6A4CFFEC}" srcOrd="0" destOrd="0" presId="urn:microsoft.com/office/officeart/2005/8/layout/vList2"/>
    <dgm:cxn modelId="{01B45E21-2AE3-46DA-943A-6BB87AC8E3B1}" type="presParOf" srcId="{F1AB1BDB-5CDE-433E-ACAA-E8F69FC7F4B2}" destId="{989B43AA-5D1D-4B8F-8CE0-1BFF6A4CFFE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CD566C3C-7E4F-4CA4-8901-7F170B3CFE3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000EDA1-CB7E-4AA1-961C-80C47EDFB113}">
      <dgm:prSet custT="1"/>
      <dgm:spPr>
        <a:solidFill>
          <a:schemeClr val="accent4">
            <a:lumMod val="75000"/>
          </a:schemeClr>
        </a:solidFill>
      </dgm:spPr>
      <dgm:t>
        <a:bodyPr/>
        <a:lstStyle/>
        <a:p>
          <a:pPr rtl="0"/>
          <a:r>
            <a:rPr lang="en-US" sz="2400" dirty="0" smtClean="0">
              <a:solidFill>
                <a:schemeClr val="tx1"/>
              </a:solidFill>
              <a:latin typeface="Times New Roman" panose="02020603050405020304" pitchFamily="18" charset="0"/>
              <a:cs typeface="Times New Roman" panose="02020603050405020304" pitchFamily="18" charset="0"/>
            </a:rPr>
            <a:t> Disadvantages UTP Cable</a:t>
          </a:r>
          <a:endParaRPr lang="en-US" sz="2400" dirty="0">
            <a:solidFill>
              <a:schemeClr val="tx1"/>
            </a:solidFill>
            <a:latin typeface="Times New Roman" panose="02020603050405020304" pitchFamily="18" charset="0"/>
            <a:cs typeface="Times New Roman" panose="02020603050405020304" pitchFamily="18" charset="0"/>
          </a:endParaRPr>
        </a:p>
      </dgm:t>
    </dgm:pt>
    <dgm:pt modelId="{E8BDD3BD-C272-4BD1-B516-AE2BBD948DAC}" type="parTrans" cxnId="{6256312B-6116-47B4-A38E-FBC4E435CFAC}">
      <dgm:prSet/>
      <dgm:spPr/>
      <dgm:t>
        <a:bodyPr/>
        <a:lstStyle/>
        <a:p>
          <a:endParaRPr lang="en-US"/>
        </a:p>
      </dgm:t>
    </dgm:pt>
    <dgm:pt modelId="{077741CE-7052-4FB0-9CAD-A7ABC17B38E6}" type="sibTrans" cxnId="{6256312B-6116-47B4-A38E-FBC4E435CFAC}">
      <dgm:prSet/>
      <dgm:spPr/>
      <dgm:t>
        <a:bodyPr/>
        <a:lstStyle/>
        <a:p>
          <a:endParaRPr lang="en-US"/>
        </a:p>
      </dgm:t>
    </dgm:pt>
    <dgm:pt modelId="{AE32C9DF-EBEB-42A1-89BC-0C96A1169F42}" type="pres">
      <dgm:prSet presAssocID="{CD566C3C-7E4F-4CA4-8901-7F170B3CFE33}" presName="linear" presStyleCnt="0">
        <dgm:presLayoutVars>
          <dgm:animLvl val="lvl"/>
          <dgm:resizeHandles val="exact"/>
        </dgm:presLayoutVars>
      </dgm:prSet>
      <dgm:spPr/>
      <dgm:t>
        <a:bodyPr/>
        <a:lstStyle/>
        <a:p>
          <a:endParaRPr lang="en-US"/>
        </a:p>
      </dgm:t>
    </dgm:pt>
    <dgm:pt modelId="{A81A13DF-552D-4ECA-8199-C507B3826F11}" type="pres">
      <dgm:prSet presAssocID="{4000EDA1-CB7E-4AA1-961C-80C47EDFB113}" presName="parentText" presStyleLbl="node1" presStyleIdx="0" presStyleCnt="1">
        <dgm:presLayoutVars>
          <dgm:chMax val="0"/>
          <dgm:bulletEnabled val="1"/>
        </dgm:presLayoutVars>
      </dgm:prSet>
      <dgm:spPr/>
      <dgm:t>
        <a:bodyPr/>
        <a:lstStyle/>
        <a:p>
          <a:endParaRPr lang="en-US"/>
        </a:p>
      </dgm:t>
    </dgm:pt>
  </dgm:ptLst>
  <dgm:cxnLst>
    <dgm:cxn modelId="{618DA70C-10CC-458D-8B0D-5677E28FFEBC}" type="presOf" srcId="{4000EDA1-CB7E-4AA1-961C-80C47EDFB113}" destId="{A81A13DF-552D-4ECA-8199-C507B3826F11}" srcOrd="0" destOrd="0" presId="urn:microsoft.com/office/officeart/2005/8/layout/vList2"/>
    <dgm:cxn modelId="{6256312B-6116-47B4-A38E-FBC4E435CFAC}" srcId="{CD566C3C-7E4F-4CA4-8901-7F170B3CFE33}" destId="{4000EDA1-CB7E-4AA1-961C-80C47EDFB113}" srcOrd="0" destOrd="0" parTransId="{E8BDD3BD-C272-4BD1-B516-AE2BBD948DAC}" sibTransId="{077741CE-7052-4FB0-9CAD-A7ABC17B38E6}"/>
    <dgm:cxn modelId="{E0D0822B-FE05-4F13-BB80-761B97448D50}" type="presOf" srcId="{CD566C3C-7E4F-4CA4-8901-7F170B3CFE33}" destId="{AE32C9DF-EBEB-42A1-89BC-0C96A1169F42}" srcOrd="0" destOrd="0" presId="urn:microsoft.com/office/officeart/2005/8/layout/vList2"/>
    <dgm:cxn modelId="{B4202F6B-B708-43CD-BF67-D0E4D85D4CE6}" type="presParOf" srcId="{AE32C9DF-EBEB-42A1-89BC-0C96A1169F42}" destId="{A81A13DF-552D-4ECA-8199-C507B3826F1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52A6B8EB-9E0B-40CA-854F-BF72C702C58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9D064DE-5C45-4DD9-8CE9-0416652ACA3A}">
      <dgm:prSet/>
      <dgm:spPr>
        <a:solidFill>
          <a:srgbClr val="002060"/>
        </a:solidFill>
      </dgm:spPr>
      <dgm:t>
        <a:bodyPr/>
        <a:lstStyle/>
        <a:p>
          <a:pPr rtl="0"/>
          <a:r>
            <a:rPr lang="en-US" dirty="0" smtClean="0">
              <a:latin typeface="Times New Roman" panose="02020603050405020304" pitchFamily="18" charset="0"/>
              <a:cs typeface="Times New Roman" panose="02020603050405020304" pitchFamily="18" charset="0"/>
            </a:rPr>
            <a:t> Shielded Twisted Pair (STP):</a:t>
          </a:r>
          <a:endParaRPr lang="en-US" dirty="0">
            <a:latin typeface="Times New Roman" panose="02020603050405020304" pitchFamily="18" charset="0"/>
            <a:cs typeface="Times New Roman" panose="02020603050405020304" pitchFamily="18" charset="0"/>
          </a:endParaRPr>
        </a:p>
      </dgm:t>
    </dgm:pt>
    <dgm:pt modelId="{08C252F7-422C-4D92-9CD1-B63A5F6E9C45}" type="parTrans" cxnId="{2744260E-400D-4850-A7B8-DF6DE186A659}">
      <dgm:prSet/>
      <dgm:spPr/>
      <dgm:t>
        <a:bodyPr/>
        <a:lstStyle/>
        <a:p>
          <a:endParaRPr lang="en-US"/>
        </a:p>
      </dgm:t>
    </dgm:pt>
    <dgm:pt modelId="{04A21B5B-5C68-4EEB-A550-58C7B31C4A88}" type="sibTrans" cxnId="{2744260E-400D-4850-A7B8-DF6DE186A659}">
      <dgm:prSet/>
      <dgm:spPr/>
      <dgm:t>
        <a:bodyPr/>
        <a:lstStyle/>
        <a:p>
          <a:endParaRPr lang="en-US"/>
        </a:p>
      </dgm:t>
    </dgm:pt>
    <dgm:pt modelId="{2427E1BD-7AEE-4EC6-8F65-BA713BD5336E}" type="pres">
      <dgm:prSet presAssocID="{52A6B8EB-9E0B-40CA-854F-BF72C702C588}" presName="linear" presStyleCnt="0">
        <dgm:presLayoutVars>
          <dgm:animLvl val="lvl"/>
          <dgm:resizeHandles val="exact"/>
        </dgm:presLayoutVars>
      </dgm:prSet>
      <dgm:spPr/>
      <dgm:t>
        <a:bodyPr/>
        <a:lstStyle/>
        <a:p>
          <a:endParaRPr lang="en-US"/>
        </a:p>
      </dgm:t>
    </dgm:pt>
    <dgm:pt modelId="{39DC93B1-1575-4CB6-83E0-DD10EB10D4E5}" type="pres">
      <dgm:prSet presAssocID="{09D064DE-5C45-4DD9-8CE9-0416652ACA3A}" presName="parentText" presStyleLbl="node1" presStyleIdx="0" presStyleCnt="1">
        <dgm:presLayoutVars>
          <dgm:chMax val="0"/>
          <dgm:bulletEnabled val="1"/>
        </dgm:presLayoutVars>
      </dgm:prSet>
      <dgm:spPr/>
      <dgm:t>
        <a:bodyPr/>
        <a:lstStyle/>
        <a:p>
          <a:endParaRPr lang="en-US"/>
        </a:p>
      </dgm:t>
    </dgm:pt>
  </dgm:ptLst>
  <dgm:cxnLst>
    <dgm:cxn modelId="{32A7AE4C-0E50-46F3-B749-E5ACB37D3FE3}" type="presOf" srcId="{09D064DE-5C45-4DD9-8CE9-0416652ACA3A}" destId="{39DC93B1-1575-4CB6-83E0-DD10EB10D4E5}" srcOrd="0" destOrd="0" presId="urn:microsoft.com/office/officeart/2005/8/layout/vList2"/>
    <dgm:cxn modelId="{07BA94BC-3184-4583-B8D3-402EA58EB90C}" type="presOf" srcId="{52A6B8EB-9E0B-40CA-854F-BF72C702C588}" destId="{2427E1BD-7AEE-4EC6-8F65-BA713BD5336E}" srcOrd="0" destOrd="0" presId="urn:microsoft.com/office/officeart/2005/8/layout/vList2"/>
    <dgm:cxn modelId="{2744260E-400D-4850-A7B8-DF6DE186A659}" srcId="{52A6B8EB-9E0B-40CA-854F-BF72C702C588}" destId="{09D064DE-5C45-4DD9-8CE9-0416652ACA3A}" srcOrd="0" destOrd="0" parTransId="{08C252F7-422C-4D92-9CD1-B63A5F6E9C45}" sibTransId="{04A21B5B-5C68-4EEB-A550-58C7B31C4A88}"/>
    <dgm:cxn modelId="{DA01D1DA-C472-4188-A85A-4597B812C896}" type="presParOf" srcId="{2427E1BD-7AEE-4EC6-8F65-BA713BD5336E}" destId="{39DC93B1-1575-4CB6-83E0-DD10EB10D4E5}"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6AC805BE-F280-4FE9-B438-14E613C6F4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5C08B84-FD03-4A7E-820C-97A551254362}">
      <dgm:prSet/>
      <dgm:spPr>
        <a:solidFill>
          <a:schemeClr val="accent4">
            <a:lumMod val="75000"/>
          </a:schemeClr>
        </a:solidFill>
      </dgm:spPr>
      <dgm:t>
        <a:bodyPr/>
        <a:lstStyle/>
        <a:p>
          <a:pPr rtl="0"/>
          <a:r>
            <a:rPr lang="en-US" dirty="0" smtClean="0">
              <a:solidFill>
                <a:schemeClr val="tx1"/>
              </a:solidFill>
              <a:latin typeface="Times New Roman" panose="02020603050405020304" pitchFamily="18" charset="0"/>
              <a:cs typeface="Times New Roman" panose="02020603050405020304" pitchFamily="18" charset="0"/>
            </a:rPr>
            <a:t> Advantages of STP Cable</a:t>
          </a:r>
          <a:endParaRPr lang="en-US" dirty="0">
            <a:solidFill>
              <a:schemeClr val="tx1"/>
            </a:solidFill>
            <a:latin typeface="Times New Roman" panose="02020603050405020304" pitchFamily="18" charset="0"/>
            <a:cs typeface="Times New Roman" panose="02020603050405020304" pitchFamily="18" charset="0"/>
          </a:endParaRPr>
        </a:p>
      </dgm:t>
    </dgm:pt>
    <dgm:pt modelId="{021986B0-7A6B-45BA-A480-4489F8A1B412}" type="parTrans" cxnId="{BE674DCF-24FA-4EE9-A6D2-5736094CA028}">
      <dgm:prSet/>
      <dgm:spPr/>
      <dgm:t>
        <a:bodyPr/>
        <a:lstStyle/>
        <a:p>
          <a:endParaRPr lang="en-US"/>
        </a:p>
      </dgm:t>
    </dgm:pt>
    <dgm:pt modelId="{837A451D-8746-40D8-9B52-FD9F48E59ACD}" type="sibTrans" cxnId="{BE674DCF-24FA-4EE9-A6D2-5736094CA028}">
      <dgm:prSet/>
      <dgm:spPr/>
      <dgm:t>
        <a:bodyPr/>
        <a:lstStyle/>
        <a:p>
          <a:endParaRPr lang="en-US"/>
        </a:p>
      </dgm:t>
    </dgm:pt>
    <dgm:pt modelId="{85F2A4B1-DA86-467F-A6E2-BD4CED4EDA50}" type="pres">
      <dgm:prSet presAssocID="{6AC805BE-F280-4FE9-B438-14E613C6F424}" presName="linear" presStyleCnt="0">
        <dgm:presLayoutVars>
          <dgm:animLvl val="lvl"/>
          <dgm:resizeHandles val="exact"/>
        </dgm:presLayoutVars>
      </dgm:prSet>
      <dgm:spPr/>
      <dgm:t>
        <a:bodyPr/>
        <a:lstStyle/>
        <a:p>
          <a:endParaRPr lang="en-US"/>
        </a:p>
      </dgm:t>
    </dgm:pt>
    <dgm:pt modelId="{D7841EC9-DA49-444F-AE5C-3E0BDCE68D72}" type="pres">
      <dgm:prSet presAssocID="{35C08B84-FD03-4A7E-820C-97A551254362}" presName="parentText" presStyleLbl="node1" presStyleIdx="0" presStyleCnt="1">
        <dgm:presLayoutVars>
          <dgm:chMax val="0"/>
          <dgm:bulletEnabled val="1"/>
        </dgm:presLayoutVars>
      </dgm:prSet>
      <dgm:spPr/>
      <dgm:t>
        <a:bodyPr/>
        <a:lstStyle/>
        <a:p>
          <a:endParaRPr lang="en-US"/>
        </a:p>
      </dgm:t>
    </dgm:pt>
  </dgm:ptLst>
  <dgm:cxnLst>
    <dgm:cxn modelId="{BE674DCF-24FA-4EE9-A6D2-5736094CA028}" srcId="{6AC805BE-F280-4FE9-B438-14E613C6F424}" destId="{35C08B84-FD03-4A7E-820C-97A551254362}" srcOrd="0" destOrd="0" parTransId="{021986B0-7A6B-45BA-A480-4489F8A1B412}" sibTransId="{837A451D-8746-40D8-9B52-FD9F48E59ACD}"/>
    <dgm:cxn modelId="{F4DC6149-76D1-4A90-B872-4C0E2BCBA454}" type="presOf" srcId="{6AC805BE-F280-4FE9-B438-14E613C6F424}" destId="{85F2A4B1-DA86-467F-A6E2-BD4CED4EDA50}" srcOrd="0" destOrd="0" presId="urn:microsoft.com/office/officeart/2005/8/layout/vList2"/>
    <dgm:cxn modelId="{578C298B-EDBB-4F1C-839F-E37A215B545B}" type="presOf" srcId="{35C08B84-FD03-4A7E-820C-97A551254362}" destId="{D7841EC9-DA49-444F-AE5C-3E0BDCE68D72}" srcOrd="0" destOrd="0" presId="urn:microsoft.com/office/officeart/2005/8/layout/vList2"/>
    <dgm:cxn modelId="{908EFA8F-8979-4B6A-9473-AB42B31A2934}" type="presParOf" srcId="{85F2A4B1-DA86-467F-A6E2-BD4CED4EDA50}" destId="{D7841EC9-DA49-444F-AE5C-3E0BDCE68D72}"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170F29C3-F5DD-476E-A1E0-3F09AD328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0BCE754-7381-4CD2-84B4-0E2E18BB4BD5}">
      <dgm:prSet custT="1"/>
      <dgm:spPr>
        <a:solidFill>
          <a:schemeClr val="accent4">
            <a:lumMod val="75000"/>
          </a:schemeClr>
        </a:solidFill>
      </dgm:spPr>
      <dgm:t>
        <a:bodyPr/>
        <a:lstStyle/>
        <a:p>
          <a:pPr rtl="0"/>
          <a:r>
            <a:rPr lang="en-US" sz="2400" dirty="0" smtClean="0">
              <a:solidFill>
                <a:schemeClr val="tx1"/>
              </a:solidFill>
              <a:latin typeface="Times New Roman" panose="02020603050405020304" pitchFamily="18" charset="0"/>
              <a:cs typeface="Times New Roman" panose="02020603050405020304" pitchFamily="18" charset="0"/>
            </a:rPr>
            <a:t> Disadvantages of STP Cable</a:t>
          </a:r>
          <a:endParaRPr lang="en-US" sz="2400" dirty="0">
            <a:solidFill>
              <a:schemeClr val="tx1"/>
            </a:solidFill>
            <a:latin typeface="Times New Roman" panose="02020603050405020304" pitchFamily="18" charset="0"/>
            <a:cs typeface="Times New Roman" panose="02020603050405020304" pitchFamily="18" charset="0"/>
          </a:endParaRPr>
        </a:p>
      </dgm:t>
    </dgm:pt>
    <dgm:pt modelId="{B10FA1AF-9D6D-4B03-A888-A3A3E4AB7CBE}" type="parTrans" cxnId="{09841CD7-87A1-43E6-9701-6AB3ACC0647F}">
      <dgm:prSet/>
      <dgm:spPr/>
      <dgm:t>
        <a:bodyPr/>
        <a:lstStyle/>
        <a:p>
          <a:endParaRPr lang="en-US"/>
        </a:p>
      </dgm:t>
    </dgm:pt>
    <dgm:pt modelId="{11AA627F-AE96-4631-BB27-9EB46DA4B884}" type="sibTrans" cxnId="{09841CD7-87A1-43E6-9701-6AB3ACC0647F}">
      <dgm:prSet/>
      <dgm:spPr/>
      <dgm:t>
        <a:bodyPr/>
        <a:lstStyle/>
        <a:p>
          <a:endParaRPr lang="en-US"/>
        </a:p>
      </dgm:t>
    </dgm:pt>
    <dgm:pt modelId="{366DF292-2FD5-45A7-AB38-394AC7E88BB2}" type="pres">
      <dgm:prSet presAssocID="{170F29C3-F5DD-476E-A1E0-3F09AD328B6E}" presName="linear" presStyleCnt="0">
        <dgm:presLayoutVars>
          <dgm:animLvl val="lvl"/>
          <dgm:resizeHandles val="exact"/>
        </dgm:presLayoutVars>
      </dgm:prSet>
      <dgm:spPr/>
      <dgm:t>
        <a:bodyPr/>
        <a:lstStyle/>
        <a:p>
          <a:endParaRPr lang="en-US"/>
        </a:p>
      </dgm:t>
    </dgm:pt>
    <dgm:pt modelId="{E2A02CCF-2768-4D2D-8B93-B5E1D6F7D104}" type="pres">
      <dgm:prSet presAssocID="{00BCE754-7381-4CD2-84B4-0E2E18BB4BD5}" presName="parentText" presStyleLbl="node1" presStyleIdx="0" presStyleCnt="1">
        <dgm:presLayoutVars>
          <dgm:chMax val="0"/>
          <dgm:bulletEnabled val="1"/>
        </dgm:presLayoutVars>
      </dgm:prSet>
      <dgm:spPr/>
      <dgm:t>
        <a:bodyPr/>
        <a:lstStyle/>
        <a:p>
          <a:endParaRPr lang="en-US"/>
        </a:p>
      </dgm:t>
    </dgm:pt>
  </dgm:ptLst>
  <dgm:cxnLst>
    <dgm:cxn modelId="{0AF9ACF9-39BB-4313-BF86-B0AC66716E3D}" type="presOf" srcId="{170F29C3-F5DD-476E-A1E0-3F09AD328B6E}" destId="{366DF292-2FD5-45A7-AB38-394AC7E88BB2}" srcOrd="0" destOrd="0" presId="urn:microsoft.com/office/officeart/2005/8/layout/vList2"/>
    <dgm:cxn modelId="{09841CD7-87A1-43E6-9701-6AB3ACC0647F}" srcId="{170F29C3-F5DD-476E-A1E0-3F09AD328B6E}" destId="{00BCE754-7381-4CD2-84B4-0E2E18BB4BD5}" srcOrd="0" destOrd="0" parTransId="{B10FA1AF-9D6D-4B03-A888-A3A3E4AB7CBE}" sibTransId="{11AA627F-AE96-4631-BB27-9EB46DA4B884}"/>
    <dgm:cxn modelId="{76971C0C-CAD1-4AF7-AD4B-043092EF9A9C}" type="presOf" srcId="{00BCE754-7381-4CD2-84B4-0E2E18BB4BD5}" destId="{E2A02CCF-2768-4D2D-8B93-B5E1D6F7D104}" srcOrd="0" destOrd="0" presId="urn:microsoft.com/office/officeart/2005/8/layout/vList2"/>
    <dgm:cxn modelId="{C839E58B-4CDF-44AE-B91B-AEC53BC11E80}" type="presParOf" srcId="{366DF292-2FD5-45A7-AB38-394AC7E88BB2}" destId="{E2A02CCF-2768-4D2D-8B93-B5E1D6F7D10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398E2C-636F-45B5-9492-CD80D55B90CA}" type="doc">
      <dgm:prSet loTypeId="urn:microsoft.com/office/officeart/2005/8/layout/venn1" loCatId="relationship" qsTypeId="urn:microsoft.com/office/officeart/2005/8/quickstyle/simple1" qsCatId="simple" csTypeId="urn:microsoft.com/office/officeart/2005/8/colors/colorful4" csCatId="colorful"/>
      <dgm:spPr/>
      <dgm:t>
        <a:bodyPr/>
        <a:lstStyle/>
        <a:p>
          <a:endParaRPr lang="en-US"/>
        </a:p>
      </dgm:t>
    </dgm:pt>
    <dgm:pt modelId="{1FD8CB5E-280B-42A2-BA2C-FBD46B80C05E}">
      <dgm:prSet custT="1"/>
      <dgm:spPr/>
      <dgm:t>
        <a:bodyPr/>
        <a:lstStyle/>
        <a:p>
          <a:pPr rtl="0"/>
          <a:r>
            <a:rPr lang="en-US" sz="2000" dirty="0" smtClean="0">
              <a:latin typeface="Times New Roman" panose="02020603050405020304" pitchFamily="18" charset="0"/>
              <a:cs typeface="Times New Roman" panose="02020603050405020304" pitchFamily="18" charset="0"/>
            </a:rPr>
            <a:t>High Installation Costs</a:t>
          </a:r>
          <a:endParaRPr lang="en-US" sz="2000" dirty="0">
            <a:latin typeface="Times New Roman" panose="02020603050405020304" pitchFamily="18" charset="0"/>
            <a:cs typeface="Times New Roman" panose="02020603050405020304" pitchFamily="18" charset="0"/>
          </a:endParaRPr>
        </a:p>
      </dgm:t>
    </dgm:pt>
    <dgm:pt modelId="{DEF910AA-47C2-4D14-9FA7-3A114703CC80}" type="parTrans" cxnId="{B9A5A71F-2378-4CA6-95FA-4E06EB28B75A}">
      <dgm:prSet/>
      <dgm:spPr/>
      <dgm:t>
        <a:bodyPr/>
        <a:lstStyle/>
        <a:p>
          <a:endParaRPr lang="en-US"/>
        </a:p>
      </dgm:t>
    </dgm:pt>
    <dgm:pt modelId="{BA0610A5-A2A9-4F4D-901B-ADF5CF71040C}" type="sibTrans" cxnId="{B9A5A71F-2378-4CA6-95FA-4E06EB28B75A}">
      <dgm:prSet/>
      <dgm:spPr/>
      <dgm:t>
        <a:bodyPr/>
        <a:lstStyle/>
        <a:p>
          <a:endParaRPr lang="en-US"/>
        </a:p>
      </dgm:t>
    </dgm:pt>
    <dgm:pt modelId="{233024E8-052E-4D78-BD91-29749B39CA58}">
      <dgm:prSet custT="1"/>
      <dgm:spPr/>
      <dgm:t>
        <a:bodyPr/>
        <a:lstStyle/>
        <a:p>
          <a:pPr rtl="0"/>
          <a:r>
            <a:rPr lang="en-US" sz="2000" smtClean="0">
              <a:latin typeface="Times New Roman" panose="02020603050405020304" pitchFamily="18" charset="0"/>
              <a:cs typeface="Times New Roman" panose="02020603050405020304" pitchFamily="18" charset="0"/>
            </a:rPr>
            <a:t>Risk of Hacking</a:t>
          </a:r>
          <a:endParaRPr lang="en-US" sz="2000">
            <a:latin typeface="Times New Roman" panose="02020603050405020304" pitchFamily="18" charset="0"/>
            <a:cs typeface="Times New Roman" panose="02020603050405020304" pitchFamily="18" charset="0"/>
          </a:endParaRPr>
        </a:p>
      </dgm:t>
    </dgm:pt>
    <dgm:pt modelId="{8C933DA7-1F28-41D5-8943-95AC49A62D41}" type="parTrans" cxnId="{4A36A982-0A0D-4FAF-BEFB-D1BE810EA48F}">
      <dgm:prSet/>
      <dgm:spPr/>
      <dgm:t>
        <a:bodyPr/>
        <a:lstStyle/>
        <a:p>
          <a:endParaRPr lang="en-US"/>
        </a:p>
      </dgm:t>
    </dgm:pt>
    <dgm:pt modelId="{06A082F2-531A-465C-BB9E-3A3EEDFF0662}" type="sibTrans" cxnId="{4A36A982-0A0D-4FAF-BEFB-D1BE810EA48F}">
      <dgm:prSet/>
      <dgm:spPr/>
      <dgm:t>
        <a:bodyPr/>
        <a:lstStyle/>
        <a:p>
          <a:endParaRPr lang="en-US"/>
        </a:p>
      </dgm:t>
    </dgm:pt>
    <dgm:pt modelId="{9851D531-C7A3-4F98-8B62-237E9FDF0614}">
      <dgm:prSet custT="1"/>
      <dgm:spPr/>
      <dgm:t>
        <a:bodyPr/>
        <a:lstStyle/>
        <a:p>
          <a:pPr rtl="0"/>
          <a:r>
            <a:rPr lang="en-US" sz="2000" dirty="0" smtClean="0">
              <a:latin typeface="Times New Roman" panose="02020603050405020304" pitchFamily="18" charset="0"/>
              <a:cs typeface="Times New Roman" panose="02020603050405020304" pitchFamily="18" charset="0"/>
            </a:rPr>
            <a:t>Hardware Damages</a:t>
          </a:r>
          <a:endParaRPr lang="en-US" sz="2000" dirty="0">
            <a:latin typeface="Times New Roman" panose="02020603050405020304" pitchFamily="18" charset="0"/>
            <a:cs typeface="Times New Roman" panose="02020603050405020304" pitchFamily="18" charset="0"/>
          </a:endParaRPr>
        </a:p>
      </dgm:t>
    </dgm:pt>
    <dgm:pt modelId="{A38B9D96-5580-4F0D-A5DB-F741D2C110A2}" type="parTrans" cxnId="{96EFEE7C-00DB-4BE9-AF99-AD29CF1D394D}">
      <dgm:prSet/>
      <dgm:spPr/>
      <dgm:t>
        <a:bodyPr/>
        <a:lstStyle/>
        <a:p>
          <a:endParaRPr lang="en-US"/>
        </a:p>
      </dgm:t>
    </dgm:pt>
    <dgm:pt modelId="{3C338AA3-5A30-4F3C-B63B-1A3DEF797524}" type="sibTrans" cxnId="{96EFEE7C-00DB-4BE9-AF99-AD29CF1D394D}">
      <dgm:prSet/>
      <dgm:spPr/>
      <dgm:t>
        <a:bodyPr/>
        <a:lstStyle/>
        <a:p>
          <a:endParaRPr lang="en-US"/>
        </a:p>
      </dgm:t>
    </dgm:pt>
    <dgm:pt modelId="{2D378AD1-35DC-4AFD-8EB8-153D9BBCBE5F}" type="pres">
      <dgm:prSet presAssocID="{96398E2C-636F-45B5-9492-CD80D55B90CA}" presName="compositeShape" presStyleCnt="0">
        <dgm:presLayoutVars>
          <dgm:chMax val="7"/>
          <dgm:dir/>
          <dgm:resizeHandles val="exact"/>
        </dgm:presLayoutVars>
      </dgm:prSet>
      <dgm:spPr/>
      <dgm:t>
        <a:bodyPr/>
        <a:lstStyle/>
        <a:p>
          <a:endParaRPr lang="en-US"/>
        </a:p>
      </dgm:t>
    </dgm:pt>
    <dgm:pt modelId="{37F77831-BFB8-4CD2-8928-3F91CC36EAAD}" type="pres">
      <dgm:prSet presAssocID="{1FD8CB5E-280B-42A2-BA2C-FBD46B80C05E}" presName="circ1" presStyleLbl="vennNode1" presStyleIdx="0" presStyleCnt="3"/>
      <dgm:spPr/>
      <dgm:t>
        <a:bodyPr/>
        <a:lstStyle/>
        <a:p>
          <a:endParaRPr lang="en-US"/>
        </a:p>
      </dgm:t>
    </dgm:pt>
    <dgm:pt modelId="{271B4711-F0BC-4C59-9919-04B4D50D30BF}" type="pres">
      <dgm:prSet presAssocID="{1FD8CB5E-280B-42A2-BA2C-FBD46B80C05E}" presName="circ1Tx" presStyleLbl="revTx" presStyleIdx="0" presStyleCnt="0">
        <dgm:presLayoutVars>
          <dgm:chMax val="0"/>
          <dgm:chPref val="0"/>
          <dgm:bulletEnabled val="1"/>
        </dgm:presLayoutVars>
      </dgm:prSet>
      <dgm:spPr/>
      <dgm:t>
        <a:bodyPr/>
        <a:lstStyle/>
        <a:p>
          <a:endParaRPr lang="en-US"/>
        </a:p>
      </dgm:t>
    </dgm:pt>
    <dgm:pt modelId="{5D50DAC4-7DA5-4ACE-9667-24BB9C51D4B0}" type="pres">
      <dgm:prSet presAssocID="{233024E8-052E-4D78-BD91-29749B39CA58}" presName="circ2" presStyleLbl="vennNode1" presStyleIdx="1" presStyleCnt="3"/>
      <dgm:spPr/>
      <dgm:t>
        <a:bodyPr/>
        <a:lstStyle/>
        <a:p>
          <a:endParaRPr lang="en-US"/>
        </a:p>
      </dgm:t>
    </dgm:pt>
    <dgm:pt modelId="{A7FFF6E4-7B71-4519-846E-154F677549EC}" type="pres">
      <dgm:prSet presAssocID="{233024E8-052E-4D78-BD91-29749B39CA58}" presName="circ2Tx" presStyleLbl="revTx" presStyleIdx="0" presStyleCnt="0">
        <dgm:presLayoutVars>
          <dgm:chMax val="0"/>
          <dgm:chPref val="0"/>
          <dgm:bulletEnabled val="1"/>
        </dgm:presLayoutVars>
      </dgm:prSet>
      <dgm:spPr/>
      <dgm:t>
        <a:bodyPr/>
        <a:lstStyle/>
        <a:p>
          <a:endParaRPr lang="en-US"/>
        </a:p>
      </dgm:t>
    </dgm:pt>
    <dgm:pt modelId="{95233268-2996-4F8C-907C-DC9F8A4F6D95}" type="pres">
      <dgm:prSet presAssocID="{9851D531-C7A3-4F98-8B62-237E9FDF0614}" presName="circ3" presStyleLbl="vennNode1" presStyleIdx="2" presStyleCnt="3"/>
      <dgm:spPr/>
      <dgm:t>
        <a:bodyPr/>
        <a:lstStyle/>
        <a:p>
          <a:endParaRPr lang="en-US"/>
        </a:p>
      </dgm:t>
    </dgm:pt>
    <dgm:pt modelId="{291C8FC7-3C80-4878-ABF9-B9E3545971DD}" type="pres">
      <dgm:prSet presAssocID="{9851D531-C7A3-4F98-8B62-237E9FDF0614}" presName="circ3Tx" presStyleLbl="revTx" presStyleIdx="0" presStyleCnt="0">
        <dgm:presLayoutVars>
          <dgm:chMax val="0"/>
          <dgm:chPref val="0"/>
          <dgm:bulletEnabled val="1"/>
        </dgm:presLayoutVars>
      </dgm:prSet>
      <dgm:spPr/>
      <dgm:t>
        <a:bodyPr/>
        <a:lstStyle/>
        <a:p>
          <a:endParaRPr lang="en-US"/>
        </a:p>
      </dgm:t>
    </dgm:pt>
  </dgm:ptLst>
  <dgm:cxnLst>
    <dgm:cxn modelId="{AC49B5A5-0488-4F78-B34B-66C89E2A7DF6}" type="presOf" srcId="{9851D531-C7A3-4F98-8B62-237E9FDF0614}" destId="{95233268-2996-4F8C-907C-DC9F8A4F6D95}" srcOrd="0" destOrd="0" presId="urn:microsoft.com/office/officeart/2005/8/layout/venn1"/>
    <dgm:cxn modelId="{B9A5A71F-2378-4CA6-95FA-4E06EB28B75A}" srcId="{96398E2C-636F-45B5-9492-CD80D55B90CA}" destId="{1FD8CB5E-280B-42A2-BA2C-FBD46B80C05E}" srcOrd="0" destOrd="0" parTransId="{DEF910AA-47C2-4D14-9FA7-3A114703CC80}" sibTransId="{BA0610A5-A2A9-4F4D-901B-ADF5CF71040C}"/>
    <dgm:cxn modelId="{F8065EB5-3067-4F47-9341-8CFF477B08A1}" type="presOf" srcId="{233024E8-052E-4D78-BD91-29749B39CA58}" destId="{5D50DAC4-7DA5-4ACE-9667-24BB9C51D4B0}" srcOrd="0" destOrd="0" presId="urn:microsoft.com/office/officeart/2005/8/layout/venn1"/>
    <dgm:cxn modelId="{A930B0C2-9686-4700-A4E0-88A4AAA0BDF9}" type="presOf" srcId="{1FD8CB5E-280B-42A2-BA2C-FBD46B80C05E}" destId="{37F77831-BFB8-4CD2-8928-3F91CC36EAAD}" srcOrd="0" destOrd="0" presId="urn:microsoft.com/office/officeart/2005/8/layout/venn1"/>
    <dgm:cxn modelId="{B3B8B1FF-BFC1-47E8-931B-51594CF18228}" type="presOf" srcId="{96398E2C-636F-45B5-9492-CD80D55B90CA}" destId="{2D378AD1-35DC-4AFD-8EB8-153D9BBCBE5F}" srcOrd="0" destOrd="0" presId="urn:microsoft.com/office/officeart/2005/8/layout/venn1"/>
    <dgm:cxn modelId="{A0DE0138-136E-4E89-8C20-9D056C594B33}" type="presOf" srcId="{233024E8-052E-4D78-BD91-29749B39CA58}" destId="{A7FFF6E4-7B71-4519-846E-154F677549EC}" srcOrd="1" destOrd="0" presId="urn:microsoft.com/office/officeart/2005/8/layout/venn1"/>
    <dgm:cxn modelId="{96EFEE7C-00DB-4BE9-AF99-AD29CF1D394D}" srcId="{96398E2C-636F-45B5-9492-CD80D55B90CA}" destId="{9851D531-C7A3-4F98-8B62-237E9FDF0614}" srcOrd="2" destOrd="0" parTransId="{A38B9D96-5580-4F0D-A5DB-F741D2C110A2}" sibTransId="{3C338AA3-5A30-4F3C-B63B-1A3DEF797524}"/>
    <dgm:cxn modelId="{3D95A139-4254-4158-A0DD-B823CF50EE50}" type="presOf" srcId="{9851D531-C7A3-4F98-8B62-237E9FDF0614}" destId="{291C8FC7-3C80-4878-ABF9-B9E3545971DD}" srcOrd="1" destOrd="0" presId="urn:microsoft.com/office/officeart/2005/8/layout/venn1"/>
    <dgm:cxn modelId="{6A7E5EF1-A94A-41E4-9EF2-F985AEDB49C3}" type="presOf" srcId="{1FD8CB5E-280B-42A2-BA2C-FBD46B80C05E}" destId="{271B4711-F0BC-4C59-9919-04B4D50D30BF}" srcOrd="1" destOrd="0" presId="urn:microsoft.com/office/officeart/2005/8/layout/venn1"/>
    <dgm:cxn modelId="{4A36A982-0A0D-4FAF-BEFB-D1BE810EA48F}" srcId="{96398E2C-636F-45B5-9492-CD80D55B90CA}" destId="{233024E8-052E-4D78-BD91-29749B39CA58}" srcOrd="1" destOrd="0" parTransId="{8C933DA7-1F28-41D5-8943-95AC49A62D41}" sibTransId="{06A082F2-531A-465C-BB9E-3A3EEDFF0662}"/>
    <dgm:cxn modelId="{380DADB9-6BF6-4B11-87C7-0A44A637B905}" type="presParOf" srcId="{2D378AD1-35DC-4AFD-8EB8-153D9BBCBE5F}" destId="{37F77831-BFB8-4CD2-8928-3F91CC36EAAD}" srcOrd="0" destOrd="0" presId="urn:microsoft.com/office/officeart/2005/8/layout/venn1"/>
    <dgm:cxn modelId="{66AAA911-4C15-4F03-A41E-68B583AE68DE}" type="presParOf" srcId="{2D378AD1-35DC-4AFD-8EB8-153D9BBCBE5F}" destId="{271B4711-F0BC-4C59-9919-04B4D50D30BF}" srcOrd="1" destOrd="0" presId="urn:microsoft.com/office/officeart/2005/8/layout/venn1"/>
    <dgm:cxn modelId="{34DE4E18-91C9-4E9B-8B7B-57F754E6E68D}" type="presParOf" srcId="{2D378AD1-35DC-4AFD-8EB8-153D9BBCBE5F}" destId="{5D50DAC4-7DA5-4ACE-9667-24BB9C51D4B0}" srcOrd="2" destOrd="0" presId="urn:microsoft.com/office/officeart/2005/8/layout/venn1"/>
    <dgm:cxn modelId="{1043B797-CC8C-4E0D-AA2E-3A766BECE8A3}" type="presParOf" srcId="{2D378AD1-35DC-4AFD-8EB8-153D9BBCBE5F}" destId="{A7FFF6E4-7B71-4519-846E-154F677549EC}" srcOrd="3" destOrd="0" presId="urn:microsoft.com/office/officeart/2005/8/layout/venn1"/>
    <dgm:cxn modelId="{1D764BD0-17EE-43F4-A758-B2B66E813A24}" type="presParOf" srcId="{2D378AD1-35DC-4AFD-8EB8-153D9BBCBE5F}" destId="{95233268-2996-4F8C-907C-DC9F8A4F6D95}" srcOrd="4" destOrd="0" presId="urn:microsoft.com/office/officeart/2005/8/layout/venn1"/>
    <dgm:cxn modelId="{CB41396D-F834-4554-8A7F-D1AE5F83EAAA}" type="presParOf" srcId="{2D378AD1-35DC-4AFD-8EB8-153D9BBCBE5F}" destId="{291C8FC7-3C80-4878-ABF9-B9E3545971DD}"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95D5DE88-EED0-4FCE-90B5-E87A580FBA4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21483AB-5A09-4164-96A6-935FDDBDABB0}">
      <dgm:prSet custT="1"/>
      <dgm:spPr>
        <a:solidFill>
          <a:schemeClr val="accent5">
            <a:lumMod val="50000"/>
          </a:schemeClr>
        </a:solidFill>
      </dgm:spPr>
      <dgm:t>
        <a:bodyPr/>
        <a:lstStyle/>
        <a:p>
          <a:pPr rtl="0"/>
          <a:r>
            <a:rPr lang="en-US" sz="2400" dirty="0" smtClean="0">
              <a:latin typeface="Times New Roman" panose="02020603050405020304" pitchFamily="18" charset="0"/>
              <a:cs typeface="Times New Roman" panose="02020603050405020304" pitchFamily="18" charset="0"/>
            </a:rPr>
            <a:t> Coaxial Cable</a:t>
          </a:r>
          <a:endParaRPr lang="en-US" sz="2400" dirty="0">
            <a:latin typeface="Times New Roman" panose="02020603050405020304" pitchFamily="18" charset="0"/>
            <a:cs typeface="Times New Roman" panose="02020603050405020304" pitchFamily="18" charset="0"/>
          </a:endParaRPr>
        </a:p>
      </dgm:t>
    </dgm:pt>
    <dgm:pt modelId="{19CBC7C7-4F30-481B-A465-DA6E697DA209}" type="parTrans" cxnId="{DD754691-DEC2-4748-89E4-544CED14DCA7}">
      <dgm:prSet/>
      <dgm:spPr/>
      <dgm:t>
        <a:bodyPr/>
        <a:lstStyle/>
        <a:p>
          <a:endParaRPr lang="en-US"/>
        </a:p>
      </dgm:t>
    </dgm:pt>
    <dgm:pt modelId="{4ADF3D2C-A9B9-470D-A58B-2927307FAB7C}" type="sibTrans" cxnId="{DD754691-DEC2-4748-89E4-544CED14DCA7}">
      <dgm:prSet/>
      <dgm:spPr/>
      <dgm:t>
        <a:bodyPr/>
        <a:lstStyle/>
        <a:p>
          <a:endParaRPr lang="en-US"/>
        </a:p>
      </dgm:t>
    </dgm:pt>
    <dgm:pt modelId="{658659A9-EB4D-4FF3-AC3C-289330CE23B9}" type="pres">
      <dgm:prSet presAssocID="{95D5DE88-EED0-4FCE-90B5-E87A580FBA41}" presName="linear" presStyleCnt="0">
        <dgm:presLayoutVars>
          <dgm:animLvl val="lvl"/>
          <dgm:resizeHandles val="exact"/>
        </dgm:presLayoutVars>
      </dgm:prSet>
      <dgm:spPr/>
      <dgm:t>
        <a:bodyPr/>
        <a:lstStyle/>
        <a:p>
          <a:endParaRPr lang="en-US"/>
        </a:p>
      </dgm:t>
    </dgm:pt>
    <dgm:pt modelId="{CBC5BEB8-5C51-44CB-93CD-5B80E2021046}" type="pres">
      <dgm:prSet presAssocID="{421483AB-5A09-4164-96A6-935FDDBDABB0}" presName="parentText" presStyleLbl="node1" presStyleIdx="0" presStyleCnt="1" custLinFactNeighborX="2846" custLinFactNeighborY="5610">
        <dgm:presLayoutVars>
          <dgm:chMax val="0"/>
          <dgm:bulletEnabled val="1"/>
        </dgm:presLayoutVars>
      </dgm:prSet>
      <dgm:spPr/>
      <dgm:t>
        <a:bodyPr/>
        <a:lstStyle/>
        <a:p>
          <a:endParaRPr lang="en-US"/>
        </a:p>
      </dgm:t>
    </dgm:pt>
  </dgm:ptLst>
  <dgm:cxnLst>
    <dgm:cxn modelId="{BC957AF6-4123-49E2-955B-E95098CD5AAF}" type="presOf" srcId="{95D5DE88-EED0-4FCE-90B5-E87A580FBA41}" destId="{658659A9-EB4D-4FF3-AC3C-289330CE23B9}" srcOrd="0" destOrd="0" presId="urn:microsoft.com/office/officeart/2005/8/layout/vList2"/>
    <dgm:cxn modelId="{DFEBBA16-03FA-4B7C-AAF3-A235AAAD94C1}" type="presOf" srcId="{421483AB-5A09-4164-96A6-935FDDBDABB0}" destId="{CBC5BEB8-5C51-44CB-93CD-5B80E2021046}" srcOrd="0" destOrd="0" presId="urn:microsoft.com/office/officeart/2005/8/layout/vList2"/>
    <dgm:cxn modelId="{DD754691-DEC2-4748-89E4-544CED14DCA7}" srcId="{95D5DE88-EED0-4FCE-90B5-E87A580FBA41}" destId="{421483AB-5A09-4164-96A6-935FDDBDABB0}" srcOrd="0" destOrd="0" parTransId="{19CBC7C7-4F30-481B-A465-DA6E697DA209}" sibTransId="{4ADF3D2C-A9B9-470D-A58B-2927307FAB7C}"/>
    <dgm:cxn modelId="{A7D81513-BB13-4B64-9E03-9D5583240F35}" type="presParOf" srcId="{658659A9-EB4D-4FF3-AC3C-289330CE23B9}" destId="{CBC5BEB8-5C51-44CB-93CD-5B80E2021046}"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58862709-945F-4BE8-B95A-ED44BE5CDCC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5EF0DF4-945F-4AEE-99CD-8F7C41B82D83}">
      <dgm:prSet custT="1"/>
      <dgm:spPr>
        <a:solidFill>
          <a:schemeClr val="accent4">
            <a:lumMod val="75000"/>
          </a:schemeClr>
        </a:solidFill>
      </dgm:spPr>
      <dgm:t>
        <a:bodyPr/>
        <a:lstStyle/>
        <a:p>
          <a:pPr rtl="0"/>
          <a:r>
            <a:rPr lang="en-US" sz="2400" dirty="0" smtClean="0">
              <a:solidFill>
                <a:schemeClr val="tx1"/>
              </a:solidFill>
              <a:latin typeface="Times New Roman" panose="02020603050405020304" pitchFamily="18" charset="0"/>
              <a:cs typeface="Times New Roman" panose="02020603050405020304" pitchFamily="18" charset="0"/>
            </a:rPr>
            <a:t>  Advantages of Coaxial Cable</a:t>
          </a:r>
          <a:endParaRPr lang="en-US" sz="2400" dirty="0">
            <a:solidFill>
              <a:schemeClr val="tx1"/>
            </a:solidFill>
            <a:latin typeface="Times New Roman" panose="02020603050405020304" pitchFamily="18" charset="0"/>
            <a:cs typeface="Times New Roman" panose="02020603050405020304" pitchFamily="18" charset="0"/>
          </a:endParaRPr>
        </a:p>
      </dgm:t>
    </dgm:pt>
    <dgm:pt modelId="{4C55B0BD-965A-447A-A28A-519BFC2B7795}" type="parTrans" cxnId="{0A6BC7A1-FBF8-4A34-9121-79C2233CC6B0}">
      <dgm:prSet/>
      <dgm:spPr/>
      <dgm:t>
        <a:bodyPr/>
        <a:lstStyle/>
        <a:p>
          <a:endParaRPr lang="en-US"/>
        </a:p>
      </dgm:t>
    </dgm:pt>
    <dgm:pt modelId="{05DA3F08-D118-4682-9C2D-05B516C3FB5A}" type="sibTrans" cxnId="{0A6BC7A1-FBF8-4A34-9121-79C2233CC6B0}">
      <dgm:prSet/>
      <dgm:spPr/>
      <dgm:t>
        <a:bodyPr/>
        <a:lstStyle/>
        <a:p>
          <a:endParaRPr lang="en-US"/>
        </a:p>
      </dgm:t>
    </dgm:pt>
    <dgm:pt modelId="{44969CF3-5DB1-43C5-8D41-9E2347DBD06E}" type="pres">
      <dgm:prSet presAssocID="{58862709-945F-4BE8-B95A-ED44BE5CDCC1}" presName="linear" presStyleCnt="0">
        <dgm:presLayoutVars>
          <dgm:animLvl val="lvl"/>
          <dgm:resizeHandles val="exact"/>
        </dgm:presLayoutVars>
      </dgm:prSet>
      <dgm:spPr/>
      <dgm:t>
        <a:bodyPr/>
        <a:lstStyle/>
        <a:p>
          <a:endParaRPr lang="en-US"/>
        </a:p>
      </dgm:t>
    </dgm:pt>
    <dgm:pt modelId="{3F2995F1-9DB4-49C1-B855-B0BDF9AE4AF9}" type="pres">
      <dgm:prSet presAssocID="{55EF0DF4-945F-4AEE-99CD-8F7C41B82D83}" presName="parentText" presStyleLbl="node1" presStyleIdx="0" presStyleCnt="1" custLinFactNeighborX="5611" custLinFactNeighborY="6834">
        <dgm:presLayoutVars>
          <dgm:chMax val="0"/>
          <dgm:bulletEnabled val="1"/>
        </dgm:presLayoutVars>
      </dgm:prSet>
      <dgm:spPr/>
      <dgm:t>
        <a:bodyPr/>
        <a:lstStyle/>
        <a:p>
          <a:endParaRPr lang="en-US"/>
        </a:p>
      </dgm:t>
    </dgm:pt>
  </dgm:ptLst>
  <dgm:cxnLst>
    <dgm:cxn modelId="{DD3E853D-5AC2-4F38-8D4D-88C952FE0B8E}" type="presOf" srcId="{58862709-945F-4BE8-B95A-ED44BE5CDCC1}" destId="{44969CF3-5DB1-43C5-8D41-9E2347DBD06E}" srcOrd="0" destOrd="0" presId="urn:microsoft.com/office/officeart/2005/8/layout/vList2"/>
    <dgm:cxn modelId="{0A6BC7A1-FBF8-4A34-9121-79C2233CC6B0}" srcId="{58862709-945F-4BE8-B95A-ED44BE5CDCC1}" destId="{55EF0DF4-945F-4AEE-99CD-8F7C41B82D83}" srcOrd="0" destOrd="0" parTransId="{4C55B0BD-965A-447A-A28A-519BFC2B7795}" sibTransId="{05DA3F08-D118-4682-9C2D-05B516C3FB5A}"/>
    <dgm:cxn modelId="{4D1CAD69-AD76-4477-92BD-B95CEEFA3203}" type="presOf" srcId="{55EF0DF4-945F-4AEE-99CD-8F7C41B82D83}" destId="{3F2995F1-9DB4-49C1-B855-B0BDF9AE4AF9}" srcOrd="0" destOrd="0" presId="urn:microsoft.com/office/officeart/2005/8/layout/vList2"/>
    <dgm:cxn modelId="{32AB2D0E-7505-4C17-A596-39D66D393507}" type="presParOf" srcId="{44969CF3-5DB1-43C5-8D41-9E2347DBD06E}" destId="{3F2995F1-9DB4-49C1-B855-B0BDF9AE4AF9}"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01C38D6F-E81B-4232-A74A-E76CCD9DAF5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E994A50-D1C4-4AB5-8DE6-CB8055B70FED}">
      <dgm:prSet/>
      <dgm:spPr>
        <a:solidFill>
          <a:schemeClr val="accent4">
            <a:lumMod val="75000"/>
          </a:schemeClr>
        </a:solidFill>
      </dgm:spPr>
      <dgm:t>
        <a:bodyPr/>
        <a:lstStyle/>
        <a:p>
          <a:pPr rtl="0"/>
          <a:r>
            <a:rPr lang="en-US" dirty="0" smtClean="0">
              <a:solidFill>
                <a:schemeClr val="tx1"/>
              </a:solidFill>
              <a:latin typeface="Times New Roman" panose="02020603050405020304" pitchFamily="18" charset="0"/>
              <a:cs typeface="Times New Roman" panose="02020603050405020304" pitchFamily="18" charset="0"/>
            </a:rPr>
            <a:t> Disadvantages of Coaxial Cable</a:t>
          </a:r>
          <a:endParaRPr lang="en-US" dirty="0">
            <a:solidFill>
              <a:schemeClr val="tx1"/>
            </a:solidFill>
            <a:latin typeface="Times New Roman" panose="02020603050405020304" pitchFamily="18" charset="0"/>
            <a:cs typeface="Times New Roman" panose="02020603050405020304" pitchFamily="18" charset="0"/>
          </a:endParaRPr>
        </a:p>
      </dgm:t>
    </dgm:pt>
    <dgm:pt modelId="{1D45EA1D-6B05-4FC0-86A5-38F5D6D3E099}" type="parTrans" cxnId="{0DE3BA61-B609-4BCE-908D-0F69A890C8F9}">
      <dgm:prSet/>
      <dgm:spPr/>
      <dgm:t>
        <a:bodyPr/>
        <a:lstStyle/>
        <a:p>
          <a:endParaRPr lang="en-US"/>
        </a:p>
      </dgm:t>
    </dgm:pt>
    <dgm:pt modelId="{A389D0AB-384F-482E-821F-50C5F8ED7A1E}" type="sibTrans" cxnId="{0DE3BA61-B609-4BCE-908D-0F69A890C8F9}">
      <dgm:prSet/>
      <dgm:spPr/>
      <dgm:t>
        <a:bodyPr/>
        <a:lstStyle/>
        <a:p>
          <a:endParaRPr lang="en-US"/>
        </a:p>
      </dgm:t>
    </dgm:pt>
    <dgm:pt modelId="{8CBE29AD-F145-48B8-8C68-442485D3EDAB}" type="pres">
      <dgm:prSet presAssocID="{01C38D6F-E81B-4232-A74A-E76CCD9DAF5C}" presName="linear" presStyleCnt="0">
        <dgm:presLayoutVars>
          <dgm:animLvl val="lvl"/>
          <dgm:resizeHandles val="exact"/>
        </dgm:presLayoutVars>
      </dgm:prSet>
      <dgm:spPr/>
      <dgm:t>
        <a:bodyPr/>
        <a:lstStyle/>
        <a:p>
          <a:endParaRPr lang="en-US"/>
        </a:p>
      </dgm:t>
    </dgm:pt>
    <dgm:pt modelId="{77A52ECE-1761-4E9A-896B-9A368CECD770}" type="pres">
      <dgm:prSet presAssocID="{CE994A50-D1C4-4AB5-8DE6-CB8055B70FED}" presName="parentText" presStyleLbl="node1" presStyleIdx="0" presStyleCnt="1">
        <dgm:presLayoutVars>
          <dgm:chMax val="0"/>
          <dgm:bulletEnabled val="1"/>
        </dgm:presLayoutVars>
      </dgm:prSet>
      <dgm:spPr/>
      <dgm:t>
        <a:bodyPr/>
        <a:lstStyle/>
        <a:p>
          <a:endParaRPr lang="en-US"/>
        </a:p>
      </dgm:t>
    </dgm:pt>
  </dgm:ptLst>
  <dgm:cxnLst>
    <dgm:cxn modelId="{3356FDEE-7381-41E9-9A00-8AFE69BD10AF}" type="presOf" srcId="{01C38D6F-E81B-4232-A74A-E76CCD9DAF5C}" destId="{8CBE29AD-F145-48B8-8C68-442485D3EDAB}" srcOrd="0" destOrd="0" presId="urn:microsoft.com/office/officeart/2005/8/layout/vList2"/>
    <dgm:cxn modelId="{0DE3BA61-B609-4BCE-908D-0F69A890C8F9}" srcId="{01C38D6F-E81B-4232-A74A-E76CCD9DAF5C}" destId="{CE994A50-D1C4-4AB5-8DE6-CB8055B70FED}" srcOrd="0" destOrd="0" parTransId="{1D45EA1D-6B05-4FC0-86A5-38F5D6D3E099}" sibTransId="{A389D0AB-384F-482E-821F-50C5F8ED7A1E}"/>
    <dgm:cxn modelId="{560FD6E7-5F3B-492E-A3E5-794267D3BE94}" type="presOf" srcId="{CE994A50-D1C4-4AB5-8DE6-CB8055B70FED}" destId="{77A52ECE-1761-4E9A-896B-9A368CECD770}" srcOrd="0" destOrd="0" presId="urn:microsoft.com/office/officeart/2005/8/layout/vList2"/>
    <dgm:cxn modelId="{4CF61F92-16EB-49AE-AE9E-82EB0584DED9}" type="presParOf" srcId="{8CBE29AD-F145-48B8-8C68-442485D3EDAB}" destId="{77A52ECE-1761-4E9A-896B-9A368CECD770}"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A246FCAF-8E24-418E-9F60-3D49B7759D7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00AD50D-1F42-41B2-A552-29813723768D}">
      <dgm:prSet/>
      <dgm:spPr>
        <a:solidFill>
          <a:srgbClr val="002060"/>
        </a:solidFill>
      </dgm:spPr>
      <dgm:t>
        <a:bodyPr/>
        <a:lstStyle/>
        <a:p>
          <a:pPr rtl="0"/>
          <a:r>
            <a:rPr lang="en-US" dirty="0" smtClean="0">
              <a:latin typeface="Times New Roman" panose="02020603050405020304" pitchFamily="18" charset="0"/>
              <a:cs typeface="Times New Roman" panose="02020603050405020304" pitchFamily="18" charset="0"/>
            </a:rPr>
            <a:t> Optical Fiber Cable</a:t>
          </a:r>
          <a:endParaRPr lang="en-US" dirty="0">
            <a:latin typeface="Times New Roman" panose="02020603050405020304" pitchFamily="18" charset="0"/>
            <a:cs typeface="Times New Roman" panose="02020603050405020304" pitchFamily="18" charset="0"/>
          </a:endParaRPr>
        </a:p>
      </dgm:t>
    </dgm:pt>
    <dgm:pt modelId="{22D9FF66-36A1-42A5-A1B7-A7FB7CF8840A}" type="parTrans" cxnId="{86042E28-9BAD-4F61-B3F7-EDF3CC017B71}">
      <dgm:prSet/>
      <dgm:spPr/>
      <dgm:t>
        <a:bodyPr/>
        <a:lstStyle/>
        <a:p>
          <a:endParaRPr lang="en-US"/>
        </a:p>
      </dgm:t>
    </dgm:pt>
    <dgm:pt modelId="{D77E59E1-9DF5-41A2-BD76-E040E2622B93}" type="sibTrans" cxnId="{86042E28-9BAD-4F61-B3F7-EDF3CC017B71}">
      <dgm:prSet/>
      <dgm:spPr/>
      <dgm:t>
        <a:bodyPr/>
        <a:lstStyle/>
        <a:p>
          <a:endParaRPr lang="en-US"/>
        </a:p>
      </dgm:t>
    </dgm:pt>
    <dgm:pt modelId="{07FD09AF-5C4A-48C4-8F83-2EAABC9A17AA}" type="pres">
      <dgm:prSet presAssocID="{A246FCAF-8E24-418E-9F60-3D49B7759D76}" presName="linear" presStyleCnt="0">
        <dgm:presLayoutVars>
          <dgm:animLvl val="lvl"/>
          <dgm:resizeHandles val="exact"/>
        </dgm:presLayoutVars>
      </dgm:prSet>
      <dgm:spPr/>
      <dgm:t>
        <a:bodyPr/>
        <a:lstStyle/>
        <a:p>
          <a:endParaRPr lang="en-US"/>
        </a:p>
      </dgm:t>
    </dgm:pt>
    <dgm:pt modelId="{FB415A4B-034D-4FC4-AEDB-85069757F699}" type="pres">
      <dgm:prSet presAssocID="{300AD50D-1F42-41B2-A552-29813723768D}" presName="parentText" presStyleLbl="node1" presStyleIdx="0" presStyleCnt="1">
        <dgm:presLayoutVars>
          <dgm:chMax val="0"/>
          <dgm:bulletEnabled val="1"/>
        </dgm:presLayoutVars>
      </dgm:prSet>
      <dgm:spPr/>
      <dgm:t>
        <a:bodyPr/>
        <a:lstStyle/>
        <a:p>
          <a:endParaRPr lang="en-US"/>
        </a:p>
      </dgm:t>
    </dgm:pt>
  </dgm:ptLst>
  <dgm:cxnLst>
    <dgm:cxn modelId="{C0999F9A-FE44-4B2A-8A47-58596CB122E4}" type="presOf" srcId="{300AD50D-1F42-41B2-A552-29813723768D}" destId="{FB415A4B-034D-4FC4-AEDB-85069757F699}" srcOrd="0" destOrd="0" presId="urn:microsoft.com/office/officeart/2005/8/layout/vList2"/>
    <dgm:cxn modelId="{86042E28-9BAD-4F61-B3F7-EDF3CC017B71}" srcId="{A246FCAF-8E24-418E-9F60-3D49B7759D76}" destId="{300AD50D-1F42-41B2-A552-29813723768D}" srcOrd="0" destOrd="0" parTransId="{22D9FF66-36A1-42A5-A1B7-A7FB7CF8840A}" sibTransId="{D77E59E1-9DF5-41A2-BD76-E040E2622B93}"/>
    <dgm:cxn modelId="{070FDE64-FB07-41C2-8709-B09F38C9A255}" type="presOf" srcId="{A246FCAF-8E24-418E-9F60-3D49B7759D76}" destId="{07FD09AF-5C4A-48C4-8F83-2EAABC9A17AA}" srcOrd="0" destOrd="0" presId="urn:microsoft.com/office/officeart/2005/8/layout/vList2"/>
    <dgm:cxn modelId="{95DFA8AF-B005-47EA-B24D-C7AB3752D2D9}" type="presParOf" srcId="{07FD09AF-5C4A-48C4-8F83-2EAABC9A17AA}" destId="{FB415A4B-034D-4FC4-AEDB-85069757F69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BAB579F8-789B-4314-B820-2A29221CC7C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B9709E4-5A0F-4BE5-9DE9-A4FF63A3A756}">
      <dgm:prSet custT="1"/>
      <dgm:spPr>
        <a:solidFill>
          <a:schemeClr val="accent4">
            <a:lumMod val="75000"/>
          </a:schemeClr>
        </a:solidFill>
      </dgm:spPr>
      <dgm:t>
        <a:bodyPr/>
        <a:lstStyle/>
        <a:p>
          <a:pPr rtl="0"/>
          <a:r>
            <a:rPr lang="en-US" sz="2400" dirty="0" smtClean="0">
              <a:solidFill>
                <a:schemeClr val="tx1"/>
              </a:solidFill>
              <a:latin typeface="Times New Roman" panose="02020603050405020304" pitchFamily="18" charset="0"/>
              <a:cs typeface="Times New Roman" panose="02020603050405020304" pitchFamily="18" charset="0"/>
            </a:rPr>
            <a:t> Advantages of Optic Fiber Cable</a:t>
          </a:r>
          <a:endParaRPr lang="en-US" sz="2400" dirty="0">
            <a:solidFill>
              <a:schemeClr val="tx1"/>
            </a:solidFill>
            <a:latin typeface="Times New Roman" panose="02020603050405020304" pitchFamily="18" charset="0"/>
            <a:cs typeface="Times New Roman" panose="02020603050405020304" pitchFamily="18" charset="0"/>
          </a:endParaRPr>
        </a:p>
      </dgm:t>
    </dgm:pt>
    <dgm:pt modelId="{6A7B54D6-27DD-42BD-935C-793B3EB25F67}" type="parTrans" cxnId="{FC2E9588-A3C6-42DB-92E3-E5B881057A84}">
      <dgm:prSet/>
      <dgm:spPr/>
      <dgm:t>
        <a:bodyPr/>
        <a:lstStyle/>
        <a:p>
          <a:endParaRPr lang="en-US"/>
        </a:p>
      </dgm:t>
    </dgm:pt>
    <dgm:pt modelId="{88EDF18F-B3E1-447C-AB22-B52FA5FABFAF}" type="sibTrans" cxnId="{FC2E9588-A3C6-42DB-92E3-E5B881057A84}">
      <dgm:prSet/>
      <dgm:spPr/>
      <dgm:t>
        <a:bodyPr/>
        <a:lstStyle/>
        <a:p>
          <a:endParaRPr lang="en-US"/>
        </a:p>
      </dgm:t>
    </dgm:pt>
    <dgm:pt modelId="{5380A9C7-B0C3-40F2-B4D3-9B11F008F82B}" type="pres">
      <dgm:prSet presAssocID="{BAB579F8-789B-4314-B820-2A29221CC7C1}" presName="linear" presStyleCnt="0">
        <dgm:presLayoutVars>
          <dgm:animLvl val="lvl"/>
          <dgm:resizeHandles val="exact"/>
        </dgm:presLayoutVars>
      </dgm:prSet>
      <dgm:spPr/>
      <dgm:t>
        <a:bodyPr/>
        <a:lstStyle/>
        <a:p>
          <a:endParaRPr lang="en-US"/>
        </a:p>
      </dgm:t>
    </dgm:pt>
    <dgm:pt modelId="{AE9DF2C9-51FE-4926-A0D9-8AFEDC3E2011}" type="pres">
      <dgm:prSet presAssocID="{2B9709E4-5A0F-4BE5-9DE9-A4FF63A3A756}" presName="parentText" presStyleLbl="node1" presStyleIdx="0" presStyleCnt="1">
        <dgm:presLayoutVars>
          <dgm:chMax val="0"/>
          <dgm:bulletEnabled val="1"/>
        </dgm:presLayoutVars>
      </dgm:prSet>
      <dgm:spPr/>
      <dgm:t>
        <a:bodyPr/>
        <a:lstStyle/>
        <a:p>
          <a:endParaRPr lang="en-US"/>
        </a:p>
      </dgm:t>
    </dgm:pt>
  </dgm:ptLst>
  <dgm:cxnLst>
    <dgm:cxn modelId="{7F3B7BA2-B5A9-468B-855D-7847523D4A35}" type="presOf" srcId="{BAB579F8-789B-4314-B820-2A29221CC7C1}" destId="{5380A9C7-B0C3-40F2-B4D3-9B11F008F82B}" srcOrd="0" destOrd="0" presId="urn:microsoft.com/office/officeart/2005/8/layout/vList2"/>
    <dgm:cxn modelId="{FC2E9588-A3C6-42DB-92E3-E5B881057A84}" srcId="{BAB579F8-789B-4314-B820-2A29221CC7C1}" destId="{2B9709E4-5A0F-4BE5-9DE9-A4FF63A3A756}" srcOrd="0" destOrd="0" parTransId="{6A7B54D6-27DD-42BD-935C-793B3EB25F67}" sibTransId="{88EDF18F-B3E1-447C-AB22-B52FA5FABFAF}"/>
    <dgm:cxn modelId="{E8AE862C-254F-45BC-ADB4-124E0D5CADA2}" type="presOf" srcId="{2B9709E4-5A0F-4BE5-9DE9-A4FF63A3A756}" destId="{AE9DF2C9-51FE-4926-A0D9-8AFEDC3E2011}" srcOrd="0" destOrd="0" presId="urn:microsoft.com/office/officeart/2005/8/layout/vList2"/>
    <dgm:cxn modelId="{470BEC41-3A33-412B-9D8A-54E10DE2B852}" type="presParOf" srcId="{5380A9C7-B0C3-40F2-B4D3-9B11F008F82B}" destId="{AE9DF2C9-51FE-4926-A0D9-8AFEDC3E201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D94C3E36-6472-4189-9BF9-2DC5FFB5A41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8109509-AB31-41A7-AE65-F3E63C450317}">
      <dgm:prSet/>
      <dgm:spPr>
        <a:solidFill>
          <a:schemeClr val="accent4">
            <a:lumMod val="75000"/>
          </a:schemeClr>
        </a:solidFill>
      </dgm:spPr>
      <dgm:t>
        <a:bodyPr/>
        <a:lstStyle/>
        <a:p>
          <a:pPr rtl="0"/>
          <a:r>
            <a:rPr lang="en-US" dirty="0" smtClean="0">
              <a:solidFill>
                <a:schemeClr val="tx1"/>
              </a:solidFill>
              <a:latin typeface="Times New Roman" panose="02020603050405020304" pitchFamily="18" charset="0"/>
              <a:cs typeface="Times New Roman" panose="02020603050405020304" pitchFamily="18" charset="0"/>
            </a:rPr>
            <a:t> Disadvantages of Optic Fiber Cable</a:t>
          </a:r>
          <a:endParaRPr lang="en-US" dirty="0">
            <a:solidFill>
              <a:schemeClr val="tx1"/>
            </a:solidFill>
            <a:latin typeface="Times New Roman" panose="02020603050405020304" pitchFamily="18" charset="0"/>
            <a:cs typeface="Times New Roman" panose="02020603050405020304" pitchFamily="18" charset="0"/>
          </a:endParaRPr>
        </a:p>
      </dgm:t>
    </dgm:pt>
    <dgm:pt modelId="{65E0D422-C063-4671-B6E8-A2663B720BD5}" type="parTrans" cxnId="{3C935D25-597E-45AE-BE13-8DA85D9F4A8E}">
      <dgm:prSet/>
      <dgm:spPr/>
      <dgm:t>
        <a:bodyPr/>
        <a:lstStyle/>
        <a:p>
          <a:endParaRPr lang="en-US"/>
        </a:p>
      </dgm:t>
    </dgm:pt>
    <dgm:pt modelId="{386D8B7F-82E8-4525-BDB0-E2C6739FD42C}" type="sibTrans" cxnId="{3C935D25-597E-45AE-BE13-8DA85D9F4A8E}">
      <dgm:prSet/>
      <dgm:spPr/>
      <dgm:t>
        <a:bodyPr/>
        <a:lstStyle/>
        <a:p>
          <a:endParaRPr lang="en-US"/>
        </a:p>
      </dgm:t>
    </dgm:pt>
    <dgm:pt modelId="{DBDF6C54-6D40-4DE9-8D5C-DA32952F44CD}" type="pres">
      <dgm:prSet presAssocID="{D94C3E36-6472-4189-9BF9-2DC5FFB5A41B}" presName="linear" presStyleCnt="0">
        <dgm:presLayoutVars>
          <dgm:animLvl val="lvl"/>
          <dgm:resizeHandles val="exact"/>
        </dgm:presLayoutVars>
      </dgm:prSet>
      <dgm:spPr/>
      <dgm:t>
        <a:bodyPr/>
        <a:lstStyle/>
        <a:p>
          <a:endParaRPr lang="en-US"/>
        </a:p>
      </dgm:t>
    </dgm:pt>
    <dgm:pt modelId="{97E014F5-E955-410A-A6BA-1B6E12D28937}" type="pres">
      <dgm:prSet presAssocID="{98109509-AB31-41A7-AE65-F3E63C450317}" presName="parentText" presStyleLbl="node1" presStyleIdx="0" presStyleCnt="1">
        <dgm:presLayoutVars>
          <dgm:chMax val="0"/>
          <dgm:bulletEnabled val="1"/>
        </dgm:presLayoutVars>
      </dgm:prSet>
      <dgm:spPr/>
      <dgm:t>
        <a:bodyPr/>
        <a:lstStyle/>
        <a:p>
          <a:endParaRPr lang="en-US"/>
        </a:p>
      </dgm:t>
    </dgm:pt>
  </dgm:ptLst>
  <dgm:cxnLst>
    <dgm:cxn modelId="{3C935D25-597E-45AE-BE13-8DA85D9F4A8E}" srcId="{D94C3E36-6472-4189-9BF9-2DC5FFB5A41B}" destId="{98109509-AB31-41A7-AE65-F3E63C450317}" srcOrd="0" destOrd="0" parTransId="{65E0D422-C063-4671-B6E8-A2663B720BD5}" sibTransId="{386D8B7F-82E8-4525-BDB0-E2C6739FD42C}"/>
    <dgm:cxn modelId="{459BC858-BB57-401A-A18B-6A9503A3726C}" type="presOf" srcId="{D94C3E36-6472-4189-9BF9-2DC5FFB5A41B}" destId="{DBDF6C54-6D40-4DE9-8D5C-DA32952F44CD}" srcOrd="0" destOrd="0" presId="urn:microsoft.com/office/officeart/2005/8/layout/vList2"/>
    <dgm:cxn modelId="{C1601CD8-C4AD-4DC8-B2CA-ED10CC7CD2C4}" type="presOf" srcId="{98109509-AB31-41A7-AE65-F3E63C450317}" destId="{97E014F5-E955-410A-A6BA-1B6E12D28937}" srcOrd="0" destOrd="0" presId="urn:microsoft.com/office/officeart/2005/8/layout/vList2"/>
    <dgm:cxn modelId="{DF005E72-3A03-41F2-9346-6A14A385AA94}" type="presParOf" srcId="{DBDF6C54-6D40-4DE9-8D5C-DA32952F44CD}" destId="{97E014F5-E955-410A-A6BA-1B6E12D28937}"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28DAECB2-EEFB-4EB5-BBFC-B619DB486A3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9EF8E98-BB1B-40B9-9544-D8BF413A68D3}">
      <dgm:prSet/>
      <dgm:spPr>
        <a:solidFill>
          <a:srgbClr val="002060"/>
        </a:solidFill>
      </dgm:spPr>
      <dgm:t>
        <a:bodyPr/>
        <a:lstStyle/>
        <a:p>
          <a:pPr rtl="0"/>
          <a:r>
            <a:rPr lang="en-US" dirty="0" smtClean="0">
              <a:latin typeface="Times New Roman" panose="02020603050405020304" pitchFamily="18" charset="0"/>
              <a:cs typeface="Times New Roman" panose="02020603050405020304" pitchFamily="18" charset="0"/>
            </a:rPr>
            <a:t> Unguided Media</a:t>
          </a:r>
          <a:endParaRPr lang="en-US" dirty="0">
            <a:latin typeface="Times New Roman" panose="02020603050405020304" pitchFamily="18" charset="0"/>
            <a:cs typeface="Times New Roman" panose="02020603050405020304" pitchFamily="18" charset="0"/>
          </a:endParaRPr>
        </a:p>
      </dgm:t>
    </dgm:pt>
    <dgm:pt modelId="{EB67C680-0E1B-43A4-945F-C25D809006FB}" type="parTrans" cxnId="{202D18B5-0251-4045-9808-9BB4F5ABC352}">
      <dgm:prSet/>
      <dgm:spPr/>
      <dgm:t>
        <a:bodyPr/>
        <a:lstStyle/>
        <a:p>
          <a:endParaRPr lang="en-US"/>
        </a:p>
      </dgm:t>
    </dgm:pt>
    <dgm:pt modelId="{88B983E2-07A0-4093-B4BB-0B11F9739187}" type="sibTrans" cxnId="{202D18B5-0251-4045-9808-9BB4F5ABC352}">
      <dgm:prSet/>
      <dgm:spPr/>
      <dgm:t>
        <a:bodyPr/>
        <a:lstStyle/>
        <a:p>
          <a:endParaRPr lang="en-US"/>
        </a:p>
      </dgm:t>
    </dgm:pt>
    <dgm:pt modelId="{B2BEFA65-3D4E-43E2-A795-DAD1497017D2}" type="pres">
      <dgm:prSet presAssocID="{28DAECB2-EEFB-4EB5-BBFC-B619DB486A39}" presName="linear" presStyleCnt="0">
        <dgm:presLayoutVars>
          <dgm:animLvl val="lvl"/>
          <dgm:resizeHandles val="exact"/>
        </dgm:presLayoutVars>
      </dgm:prSet>
      <dgm:spPr/>
      <dgm:t>
        <a:bodyPr/>
        <a:lstStyle/>
        <a:p>
          <a:endParaRPr lang="en-US"/>
        </a:p>
      </dgm:t>
    </dgm:pt>
    <dgm:pt modelId="{207D4250-68EB-4919-BFC8-CFCC55D286E9}" type="pres">
      <dgm:prSet presAssocID="{39EF8E98-BB1B-40B9-9544-D8BF413A68D3}" presName="parentText" presStyleLbl="node1" presStyleIdx="0" presStyleCnt="1">
        <dgm:presLayoutVars>
          <dgm:chMax val="0"/>
          <dgm:bulletEnabled val="1"/>
        </dgm:presLayoutVars>
      </dgm:prSet>
      <dgm:spPr/>
      <dgm:t>
        <a:bodyPr/>
        <a:lstStyle/>
        <a:p>
          <a:endParaRPr lang="en-US"/>
        </a:p>
      </dgm:t>
    </dgm:pt>
  </dgm:ptLst>
  <dgm:cxnLst>
    <dgm:cxn modelId="{202D18B5-0251-4045-9808-9BB4F5ABC352}" srcId="{28DAECB2-EEFB-4EB5-BBFC-B619DB486A39}" destId="{39EF8E98-BB1B-40B9-9544-D8BF413A68D3}" srcOrd="0" destOrd="0" parTransId="{EB67C680-0E1B-43A4-945F-C25D809006FB}" sibTransId="{88B983E2-07A0-4093-B4BB-0B11F9739187}"/>
    <dgm:cxn modelId="{733CD306-80AF-43EF-8E64-E7EF4D891677}" type="presOf" srcId="{39EF8E98-BB1B-40B9-9544-D8BF413A68D3}" destId="{207D4250-68EB-4919-BFC8-CFCC55D286E9}" srcOrd="0" destOrd="0" presId="urn:microsoft.com/office/officeart/2005/8/layout/vList2"/>
    <dgm:cxn modelId="{925C4FE7-F86C-4267-8480-0F045BCEBB58}" type="presOf" srcId="{28DAECB2-EEFB-4EB5-BBFC-B619DB486A39}" destId="{B2BEFA65-3D4E-43E2-A795-DAD1497017D2}" srcOrd="0" destOrd="0" presId="urn:microsoft.com/office/officeart/2005/8/layout/vList2"/>
    <dgm:cxn modelId="{7DFD9A36-59F7-4507-902B-CB6CEF697AD8}" type="presParOf" srcId="{B2BEFA65-3D4E-43E2-A795-DAD1497017D2}" destId="{207D4250-68EB-4919-BFC8-CFCC55D286E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6D7E0F0E-5725-40B7-964A-49AE7067C34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E26EE01-5C8A-4597-B16F-B52638C36706}">
      <dgm:prSet/>
      <dgm:spPr>
        <a:solidFill>
          <a:schemeClr val="accent6">
            <a:lumMod val="50000"/>
          </a:schemeClr>
        </a:solidFill>
      </dgm:spPr>
      <dgm:t>
        <a:bodyPr/>
        <a:lstStyle/>
        <a:p>
          <a:pPr rtl="0"/>
          <a:r>
            <a:rPr lang="en-US" dirty="0" smtClean="0">
              <a:latin typeface="Times New Roman" panose="02020603050405020304" pitchFamily="18" charset="0"/>
              <a:cs typeface="Times New Roman" panose="02020603050405020304" pitchFamily="18" charset="0"/>
            </a:rPr>
            <a:t> Features:</a:t>
          </a:r>
          <a:endParaRPr lang="en-US" dirty="0">
            <a:latin typeface="Times New Roman" panose="02020603050405020304" pitchFamily="18" charset="0"/>
            <a:cs typeface="Times New Roman" panose="02020603050405020304" pitchFamily="18" charset="0"/>
          </a:endParaRPr>
        </a:p>
      </dgm:t>
    </dgm:pt>
    <dgm:pt modelId="{8B393D3D-92C4-4514-AF82-FB2F6142A47D}" type="parTrans" cxnId="{A6B29DF7-C680-4B92-AF38-6C3441F51559}">
      <dgm:prSet/>
      <dgm:spPr/>
      <dgm:t>
        <a:bodyPr/>
        <a:lstStyle/>
        <a:p>
          <a:endParaRPr lang="en-US"/>
        </a:p>
      </dgm:t>
    </dgm:pt>
    <dgm:pt modelId="{8E452041-B3AA-4E82-A918-6BFEEFFB169E}" type="sibTrans" cxnId="{A6B29DF7-C680-4B92-AF38-6C3441F51559}">
      <dgm:prSet/>
      <dgm:spPr/>
      <dgm:t>
        <a:bodyPr/>
        <a:lstStyle/>
        <a:p>
          <a:endParaRPr lang="en-US"/>
        </a:p>
      </dgm:t>
    </dgm:pt>
    <dgm:pt modelId="{26B84702-FE36-4075-AD3F-B873EBB8AB68}" type="pres">
      <dgm:prSet presAssocID="{6D7E0F0E-5725-40B7-964A-49AE7067C34D}" presName="linear" presStyleCnt="0">
        <dgm:presLayoutVars>
          <dgm:animLvl val="lvl"/>
          <dgm:resizeHandles val="exact"/>
        </dgm:presLayoutVars>
      </dgm:prSet>
      <dgm:spPr/>
      <dgm:t>
        <a:bodyPr/>
        <a:lstStyle/>
        <a:p>
          <a:endParaRPr lang="en-US"/>
        </a:p>
      </dgm:t>
    </dgm:pt>
    <dgm:pt modelId="{4C68C950-B365-4B58-9F7D-FEBF87C50F10}" type="pres">
      <dgm:prSet presAssocID="{DE26EE01-5C8A-4597-B16F-B52638C36706}" presName="parentText" presStyleLbl="node1" presStyleIdx="0" presStyleCnt="1">
        <dgm:presLayoutVars>
          <dgm:chMax val="0"/>
          <dgm:bulletEnabled val="1"/>
        </dgm:presLayoutVars>
      </dgm:prSet>
      <dgm:spPr/>
      <dgm:t>
        <a:bodyPr/>
        <a:lstStyle/>
        <a:p>
          <a:endParaRPr lang="en-US"/>
        </a:p>
      </dgm:t>
    </dgm:pt>
  </dgm:ptLst>
  <dgm:cxnLst>
    <dgm:cxn modelId="{A6B29DF7-C680-4B92-AF38-6C3441F51559}" srcId="{6D7E0F0E-5725-40B7-964A-49AE7067C34D}" destId="{DE26EE01-5C8A-4597-B16F-B52638C36706}" srcOrd="0" destOrd="0" parTransId="{8B393D3D-92C4-4514-AF82-FB2F6142A47D}" sibTransId="{8E452041-B3AA-4E82-A918-6BFEEFFB169E}"/>
    <dgm:cxn modelId="{18849468-EE13-44B1-A066-2DFA6FE2E9AC}" type="presOf" srcId="{6D7E0F0E-5725-40B7-964A-49AE7067C34D}" destId="{26B84702-FE36-4075-AD3F-B873EBB8AB68}" srcOrd="0" destOrd="0" presId="urn:microsoft.com/office/officeart/2005/8/layout/vList2"/>
    <dgm:cxn modelId="{2C0D11A8-24C7-4A00-8097-6F0DEF2C57A8}" type="presOf" srcId="{DE26EE01-5C8A-4597-B16F-B52638C36706}" destId="{4C68C950-B365-4B58-9F7D-FEBF87C50F10}" srcOrd="0" destOrd="0" presId="urn:microsoft.com/office/officeart/2005/8/layout/vList2"/>
    <dgm:cxn modelId="{04F92571-910D-47B0-B9EA-1ABE8300BF2F}" type="presParOf" srcId="{26B84702-FE36-4075-AD3F-B873EBB8AB68}" destId="{4C68C950-B365-4B58-9F7D-FEBF87C50F10}"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29A67615-7C4F-4EF2-8CA6-5F7C9A9895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7C3E704-26BB-4903-BD0A-CE19B9A3FD27}">
      <dgm:prSet/>
      <dgm:spPr>
        <a:solidFill>
          <a:srgbClr val="002060"/>
        </a:solidFill>
      </dgm:spPr>
      <dgm:t>
        <a:bodyPr/>
        <a:lstStyle/>
        <a:p>
          <a:pPr rtl="0"/>
          <a:r>
            <a:rPr lang="en-US" dirty="0" smtClean="0">
              <a:latin typeface="Times New Roman" panose="02020603050405020304" pitchFamily="18" charset="0"/>
              <a:cs typeface="Times New Roman" panose="02020603050405020304" pitchFamily="18" charset="0"/>
            </a:rPr>
            <a:t> There are 3 major types of Unguided Media</a:t>
          </a:r>
          <a:endParaRPr lang="en-US" dirty="0">
            <a:latin typeface="Times New Roman" panose="02020603050405020304" pitchFamily="18" charset="0"/>
            <a:cs typeface="Times New Roman" panose="02020603050405020304" pitchFamily="18" charset="0"/>
          </a:endParaRPr>
        </a:p>
      </dgm:t>
    </dgm:pt>
    <dgm:pt modelId="{902E587B-5DA9-4B5B-94A8-66DDA64CA502}" type="parTrans" cxnId="{3B6B0AC3-3EBB-473F-9C90-144EA8979D25}">
      <dgm:prSet/>
      <dgm:spPr/>
      <dgm:t>
        <a:bodyPr/>
        <a:lstStyle/>
        <a:p>
          <a:endParaRPr lang="en-US"/>
        </a:p>
      </dgm:t>
    </dgm:pt>
    <dgm:pt modelId="{3A51707C-5D2D-41F5-AD61-92A4968E91FA}" type="sibTrans" cxnId="{3B6B0AC3-3EBB-473F-9C90-144EA8979D25}">
      <dgm:prSet/>
      <dgm:spPr/>
      <dgm:t>
        <a:bodyPr/>
        <a:lstStyle/>
        <a:p>
          <a:endParaRPr lang="en-US"/>
        </a:p>
      </dgm:t>
    </dgm:pt>
    <dgm:pt modelId="{D98F68BD-E546-4F4B-9F88-4FB876D145F4}" type="pres">
      <dgm:prSet presAssocID="{29A67615-7C4F-4EF2-8CA6-5F7C9A9895DE}" presName="linear" presStyleCnt="0">
        <dgm:presLayoutVars>
          <dgm:animLvl val="lvl"/>
          <dgm:resizeHandles val="exact"/>
        </dgm:presLayoutVars>
      </dgm:prSet>
      <dgm:spPr/>
      <dgm:t>
        <a:bodyPr/>
        <a:lstStyle/>
        <a:p>
          <a:endParaRPr lang="en-US"/>
        </a:p>
      </dgm:t>
    </dgm:pt>
    <dgm:pt modelId="{F52C1029-E304-417B-8383-0FDF35F7FE34}" type="pres">
      <dgm:prSet presAssocID="{27C3E704-26BB-4903-BD0A-CE19B9A3FD27}" presName="parentText" presStyleLbl="node1" presStyleIdx="0" presStyleCnt="1">
        <dgm:presLayoutVars>
          <dgm:chMax val="0"/>
          <dgm:bulletEnabled val="1"/>
        </dgm:presLayoutVars>
      </dgm:prSet>
      <dgm:spPr/>
      <dgm:t>
        <a:bodyPr/>
        <a:lstStyle/>
        <a:p>
          <a:endParaRPr lang="en-US"/>
        </a:p>
      </dgm:t>
    </dgm:pt>
  </dgm:ptLst>
  <dgm:cxnLst>
    <dgm:cxn modelId="{B3F1F140-648B-4B1E-AC08-AA690C7F5C2E}" type="presOf" srcId="{27C3E704-26BB-4903-BD0A-CE19B9A3FD27}" destId="{F52C1029-E304-417B-8383-0FDF35F7FE34}" srcOrd="0" destOrd="0" presId="urn:microsoft.com/office/officeart/2005/8/layout/vList2"/>
    <dgm:cxn modelId="{3B6B0AC3-3EBB-473F-9C90-144EA8979D25}" srcId="{29A67615-7C4F-4EF2-8CA6-5F7C9A9895DE}" destId="{27C3E704-26BB-4903-BD0A-CE19B9A3FD27}" srcOrd="0" destOrd="0" parTransId="{902E587B-5DA9-4B5B-94A8-66DDA64CA502}" sibTransId="{3A51707C-5D2D-41F5-AD61-92A4968E91FA}"/>
    <dgm:cxn modelId="{7951D0B3-B85A-4C7F-B70B-ADBE0BCF58B0}" type="presOf" srcId="{29A67615-7C4F-4EF2-8CA6-5F7C9A9895DE}" destId="{D98F68BD-E546-4F4B-9F88-4FB876D145F4}" srcOrd="0" destOrd="0" presId="urn:microsoft.com/office/officeart/2005/8/layout/vList2"/>
    <dgm:cxn modelId="{161E6B13-8EF0-4367-8664-11C2F903C17D}" type="presParOf" srcId="{D98F68BD-E546-4F4B-9F88-4FB876D145F4}" destId="{F52C1029-E304-417B-8383-0FDF35F7FE3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D704DA45-64CE-4A7C-B2EC-463FD20C63B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24A887D-BA9D-4D4C-93CE-0A98CD481081}">
      <dgm:prSet/>
      <dgm:spPr>
        <a:solidFill>
          <a:schemeClr val="accent6">
            <a:lumMod val="50000"/>
          </a:schemeClr>
        </a:solidFill>
      </dgm:spPr>
      <dgm:t>
        <a:bodyPr/>
        <a:lstStyle/>
        <a:p>
          <a:pPr rtl="0"/>
          <a:r>
            <a:rPr lang="en-US" dirty="0" smtClean="0">
              <a:latin typeface="Times New Roman" panose="02020603050405020304" pitchFamily="18" charset="0"/>
              <a:cs typeface="Times New Roman" panose="02020603050405020304" pitchFamily="18" charset="0"/>
            </a:rPr>
            <a:t> Radio waves</a:t>
          </a:r>
          <a:endParaRPr lang="en-US" dirty="0">
            <a:latin typeface="Times New Roman" panose="02020603050405020304" pitchFamily="18" charset="0"/>
            <a:cs typeface="Times New Roman" panose="02020603050405020304" pitchFamily="18" charset="0"/>
          </a:endParaRPr>
        </a:p>
      </dgm:t>
    </dgm:pt>
    <dgm:pt modelId="{C0DF7CB6-75D8-41F5-8626-46F5CF2CE8BE}" type="parTrans" cxnId="{0662FBDF-E6B0-4776-AE11-F2E9A886283E}">
      <dgm:prSet/>
      <dgm:spPr/>
      <dgm:t>
        <a:bodyPr/>
        <a:lstStyle/>
        <a:p>
          <a:endParaRPr lang="en-US"/>
        </a:p>
      </dgm:t>
    </dgm:pt>
    <dgm:pt modelId="{46856EB3-9683-4850-9ACD-98823FA40A41}" type="sibTrans" cxnId="{0662FBDF-E6B0-4776-AE11-F2E9A886283E}">
      <dgm:prSet/>
      <dgm:spPr/>
      <dgm:t>
        <a:bodyPr/>
        <a:lstStyle/>
        <a:p>
          <a:endParaRPr lang="en-US"/>
        </a:p>
      </dgm:t>
    </dgm:pt>
    <dgm:pt modelId="{F13549C6-45CB-4575-BF54-AAE1EF4E3CA6}" type="pres">
      <dgm:prSet presAssocID="{D704DA45-64CE-4A7C-B2EC-463FD20C63B8}" presName="linear" presStyleCnt="0">
        <dgm:presLayoutVars>
          <dgm:animLvl val="lvl"/>
          <dgm:resizeHandles val="exact"/>
        </dgm:presLayoutVars>
      </dgm:prSet>
      <dgm:spPr/>
      <dgm:t>
        <a:bodyPr/>
        <a:lstStyle/>
        <a:p>
          <a:endParaRPr lang="en-US"/>
        </a:p>
      </dgm:t>
    </dgm:pt>
    <dgm:pt modelId="{BBA3C3E3-7613-4AE6-9B98-43E37330D403}" type="pres">
      <dgm:prSet presAssocID="{424A887D-BA9D-4D4C-93CE-0A98CD481081}" presName="parentText" presStyleLbl="node1" presStyleIdx="0" presStyleCnt="1">
        <dgm:presLayoutVars>
          <dgm:chMax val="0"/>
          <dgm:bulletEnabled val="1"/>
        </dgm:presLayoutVars>
      </dgm:prSet>
      <dgm:spPr/>
      <dgm:t>
        <a:bodyPr/>
        <a:lstStyle/>
        <a:p>
          <a:endParaRPr lang="en-US"/>
        </a:p>
      </dgm:t>
    </dgm:pt>
  </dgm:ptLst>
  <dgm:cxnLst>
    <dgm:cxn modelId="{0662FBDF-E6B0-4776-AE11-F2E9A886283E}" srcId="{D704DA45-64CE-4A7C-B2EC-463FD20C63B8}" destId="{424A887D-BA9D-4D4C-93CE-0A98CD481081}" srcOrd="0" destOrd="0" parTransId="{C0DF7CB6-75D8-41F5-8626-46F5CF2CE8BE}" sibTransId="{46856EB3-9683-4850-9ACD-98823FA40A41}"/>
    <dgm:cxn modelId="{E8756040-61B8-4D8A-9A95-DF6CB5DF2E89}" type="presOf" srcId="{424A887D-BA9D-4D4C-93CE-0A98CD481081}" destId="{BBA3C3E3-7613-4AE6-9B98-43E37330D403}" srcOrd="0" destOrd="0" presId="urn:microsoft.com/office/officeart/2005/8/layout/vList2"/>
    <dgm:cxn modelId="{05F4A94C-CFA8-4F5E-896F-91E084EF7ADB}" type="presOf" srcId="{D704DA45-64CE-4A7C-B2EC-463FD20C63B8}" destId="{F13549C6-45CB-4575-BF54-AAE1EF4E3CA6}" srcOrd="0" destOrd="0" presId="urn:microsoft.com/office/officeart/2005/8/layout/vList2"/>
    <dgm:cxn modelId="{214C6F87-0526-4C13-857C-58275DFB464E}" type="presParOf" srcId="{F13549C6-45CB-4575-BF54-AAE1EF4E3CA6}" destId="{BBA3C3E3-7613-4AE6-9B98-43E37330D403}"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2C7BF1F-1ED8-427B-8D1B-C2BD673EFC0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079676A-BC7A-4774-913F-65D1C53CB4F0}">
      <dgm:prSet custT="1"/>
      <dgm:spPr>
        <a:solidFill>
          <a:srgbClr val="7030A0"/>
        </a:solidFill>
      </dgm:spPr>
      <dgm:t>
        <a:bodyPr/>
        <a:lstStyle/>
        <a:p>
          <a:pPr rtl="0"/>
          <a:r>
            <a:rPr lang="en-US" sz="2400" dirty="0" smtClean="0">
              <a:latin typeface="Times New Roman" panose="02020603050405020304" pitchFamily="18" charset="0"/>
              <a:cs typeface="Times New Roman" panose="02020603050405020304" pitchFamily="18" charset="0"/>
            </a:rPr>
            <a:t> Drawbacks of a Computer Network</a:t>
          </a:r>
          <a:endParaRPr lang="en-US" sz="2400" dirty="0">
            <a:latin typeface="Times New Roman" panose="02020603050405020304" pitchFamily="18" charset="0"/>
            <a:cs typeface="Times New Roman" panose="02020603050405020304" pitchFamily="18" charset="0"/>
          </a:endParaRPr>
        </a:p>
      </dgm:t>
    </dgm:pt>
    <dgm:pt modelId="{DD38EA11-9D3E-4270-AEDC-7AEE37B980BF}" type="parTrans" cxnId="{CE5749CE-5DC6-48A9-B1A8-D41221A33141}">
      <dgm:prSet/>
      <dgm:spPr/>
      <dgm:t>
        <a:bodyPr/>
        <a:lstStyle/>
        <a:p>
          <a:endParaRPr lang="en-US"/>
        </a:p>
      </dgm:t>
    </dgm:pt>
    <dgm:pt modelId="{5327943D-A26A-466C-A5C4-559C3BDA4146}" type="sibTrans" cxnId="{CE5749CE-5DC6-48A9-B1A8-D41221A33141}">
      <dgm:prSet/>
      <dgm:spPr/>
      <dgm:t>
        <a:bodyPr/>
        <a:lstStyle/>
        <a:p>
          <a:endParaRPr lang="en-US"/>
        </a:p>
      </dgm:t>
    </dgm:pt>
    <dgm:pt modelId="{8CC6F009-A4F8-4C99-869F-CF1E4D3A04C6}" type="pres">
      <dgm:prSet presAssocID="{22C7BF1F-1ED8-427B-8D1B-C2BD673EFC01}" presName="linear" presStyleCnt="0">
        <dgm:presLayoutVars>
          <dgm:animLvl val="lvl"/>
          <dgm:resizeHandles val="exact"/>
        </dgm:presLayoutVars>
      </dgm:prSet>
      <dgm:spPr/>
      <dgm:t>
        <a:bodyPr/>
        <a:lstStyle/>
        <a:p>
          <a:endParaRPr lang="en-US"/>
        </a:p>
      </dgm:t>
    </dgm:pt>
    <dgm:pt modelId="{B256C40D-C302-4F00-A483-1CCA47C44288}" type="pres">
      <dgm:prSet presAssocID="{5079676A-BC7A-4774-913F-65D1C53CB4F0}" presName="parentText" presStyleLbl="node1" presStyleIdx="0" presStyleCnt="1">
        <dgm:presLayoutVars>
          <dgm:chMax val="0"/>
          <dgm:bulletEnabled val="1"/>
        </dgm:presLayoutVars>
      </dgm:prSet>
      <dgm:spPr/>
      <dgm:t>
        <a:bodyPr/>
        <a:lstStyle/>
        <a:p>
          <a:endParaRPr lang="en-US"/>
        </a:p>
      </dgm:t>
    </dgm:pt>
  </dgm:ptLst>
  <dgm:cxnLst>
    <dgm:cxn modelId="{CE5749CE-5DC6-48A9-B1A8-D41221A33141}" srcId="{22C7BF1F-1ED8-427B-8D1B-C2BD673EFC01}" destId="{5079676A-BC7A-4774-913F-65D1C53CB4F0}" srcOrd="0" destOrd="0" parTransId="{DD38EA11-9D3E-4270-AEDC-7AEE37B980BF}" sibTransId="{5327943D-A26A-466C-A5C4-559C3BDA4146}"/>
    <dgm:cxn modelId="{5807C119-6FA2-4B18-A43C-05F32486E70F}" type="presOf" srcId="{22C7BF1F-1ED8-427B-8D1B-C2BD673EFC01}" destId="{8CC6F009-A4F8-4C99-869F-CF1E4D3A04C6}" srcOrd="0" destOrd="0" presId="urn:microsoft.com/office/officeart/2005/8/layout/vList2"/>
    <dgm:cxn modelId="{7D927E2B-C217-47F2-8771-063AA6DFD7D9}" type="presOf" srcId="{5079676A-BC7A-4774-913F-65D1C53CB4F0}" destId="{B256C40D-C302-4F00-A483-1CCA47C44288}" srcOrd="0" destOrd="0" presId="urn:microsoft.com/office/officeart/2005/8/layout/vList2"/>
    <dgm:cxn modelId="{C2F1C0CC-55AD-4290-81F0-5B09A1CAE695}" type="presParOf" srcId="{8CC6F009-A4F8-4C99-869F-CF1E4D3A04C6}" destId="{B256C40D-C302-4F00-A483-1CCA47C44288}"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67DABBBF-C033-4A11-8F54-21F66753A4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BD63A32-B630-44D7-AEC5-9485E99A8016}">
      <dgm:prSet custT="1"/>
      <dgm:spPr>
        <a:solidFill>
          <a:schemeClr val="accent6">
            <a:lumMod val="50000"/>
          </a:schemeClr>
        </a:solidFill>
      </dgm:spPr>
      <dgm:t>
        <a:bodyPr/>
        <a:lstStyle/>
        <a:p>
          <a:pPr rtl="0"/>
          <a:r>
            <a:rPr lang="en-US" sz="2400" dirty="0" smtClean="0">
              <a:latin typeface="Times New Roman" panose="02020603050405020304" pitchFamily="18" charset="0"/>
              <a:cs typeface="Times New Roman" panose="02020603050405020304" pitchFamily="18" charset="0"/>
            </a:rPr>
            <a:t> Microwaves</a:t>
          </a:r>
          <a:endParaRPr lang="en-US" sz="2400" dirty="0">
            <a:latin typeface="Times New Roman" panose="02020603050405020304" pitchFamily="18" charset="0"/>
            <a:cs typeface="Times New Roman" panose="02020603050405020304" pitchFamily="18" charset="0"/>
          </a:endParaRPr>
        </a:p>
      </dgm:t>
    </dgm:pt>
    <dgm:pt modelId="{81F38108-9505-4383-8849-E02A014B1DCD}" type="parTrans" cxnId="{AA2D7906-607D-4D0E-A860-7A21A25B074F}">
      <dgm:prSet/>
      <dgm:spPr/>
      <dgm:t>
        <a:bodyPr/>
        <a:lstStyle/>
        <a:p>
          <a:endParaRPr lang="en-US"/>
        </a:p>
      </dgm:t>
    </dgm:pt>
    <dgm:pt modelId="{2D63ADD8-CFCB-4814-8594-4142562B20CB}" type="sibTrans" cxnId="{AA2D7906-607D-4D0E-A860-7A21A25B074F}">
      <dgm:prSet/>
      <dgm:spPr/>
      <dgm:t>
        <a:bodyPr/>
        <a:lstStyle/>
        <a:p>
          <a:endParaRPr lang="en-US"/>
        </a:p>
      </dgm:t>
    </dgm:pt>
    <dgm:pt modelId="{1671A792-AA71-4872-9704-7E74F77F283B}" type="pres">
      <dgm:prSet presAssocID="{67DABBBF-C033-4A11-8F54-21F66753A413}" presName="linear" presStyleCnt="0">
        <dgm:presLayoutVars>
          <dgm:animLvl val="lvl"/>
          <dgm:resizeHandles val="exact"/>
        </dgm:presLayoutVars>
      </dgm:prSet>
      <dgm:spPr/>
      <dgm:t>
        <a:bodyPr/>
        <a:lstStyle/>
        <a:p>
          <a:endParaRPr lang="en-US"/>
        </a:p>
      </dgm:t>
    </dgm:pt>
    <dgm:pt modelId="{10E55287-76C9-4E4E-B319-6E122DA61C3C}" type="pres">
      <dgm:prSet presAssocID="{9BD63A32-B630-44D7-AEC5-9485E99A8016}" presName="parentText" presStyleLbl="node1" presStyleIdx="0" presStyleCnt="1">
        <dgm:presLayoutVars>
          <dgm:chMax val="0"/>
          <dgm:bulletEnabled val="1"/>
        </dgm:presLayoutVars>
      </dgm:prSet>
      <dgm:spPr/>
      <dgm:t>
        <a:bodyPr/>
        <a:lstStyle/>
        <a:p>
          <a:endParaRPr lang="en-US"/>
        </a:p>
      </dgm:t>
    </dgm:pt>
  </dgm:ptLst>
  <dgm:cxnLst>
    <dgm:cxn modelId="{43A78146-7A2F-4EEF-B173-9BD5D41B569F}" type="presOf" srcId="{9BD63A32-B630-44D7-AEC5-9485E99A8016}" destId="{10E55287-76C9-4E4E-B319-6E122DA61C3C}" srcOrd="0" destOrd="0" presId="urn:microsoft.com/office/officeart/2005/8/layout/vList2"/>
    <dgm:cxn modelId="{AA2D7906-607D-4D0E-A860-7A21A25B074F}" srcId="{67DABBBF-C033-4A11-8F54-21F66753A413}" destId="{9BD63A32-B630-44D7-AEC5-9485E99A8016}" srcOrd="0" destOrd="0" parTransId="{81F38108-9505-4383-8849-E02A014B1DCD}" sibTransId="{2D63ADD8-CFCB-4814-8594-4142562B20CB}"/>
    <dgm:cxn modelId="{D786338E-191F-4AE5-A1B9-13AFE1DA0CC2}" type="presOf" srcId="{67DABBBF-C033-4A11-8F54-21F66753A413}" destId="{1671A792-AA71-4872-9704-7E74F77F283B}" srcOrd="0" destOrd="0" presId="urn:microsoft.com/office/officeart/2005/8/layout/vList2"/>
    <dgm:cxn modelId="{03136A3D-807C-4282-9BFF-85A690A72000}" type="presParOf" srcId="{1671A792-AA71-4872-9704-7E74F77F283B}" destId="{10E55287-76C9-4E4E-B319-6E122DA61C3C}"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2B682F94-FC0D-4A9C-8292-16D3572EF53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14F1453-0475-4B6F-9DAD-2F3CADAB958B}">
      <dgm:prSet custT="1"/>
      <dgm:spPr>
        <a:solidFill>
          <a:schemeClr val="accent6">
            <a:lumMod val="50000"/>
          </a:schemeClr>
        </a:solidFill>
      </dgm:spPr>
      <dgm:t>
        <a:bodyPr/>
        <a:lstStyle/>
        <a:p>
          <a:pPr rtl="0"/>
          <a:r>
            <a:rPr lang="en-US" sz="2600" dirty="0" smtClean="0">
              <a:latin typeface="Times New Roman" panose="02020603050405020304" pitchFamily="18" charset="0"/>
              <a:cs typeface="Times New Roman" panose="02020603050405020304" pitchFamily="18" charset="0"/>
            </a:rPr>
            <a:t> Infrared</a:t>
          </a:r>
          <a:endParaRPr lang="en-US" sz="2600" dirty="0">
            <a:latin typeface="Times New Roman" panose="02020603050405020304" pitchFamily="18" charset="0"/>
            <a:cs typeface="Times New Roman" panose="02020603050405020304" pitchFamily="18" charset="0"/>
          </a:endParaRPr>
        </a:p>
      </dgm:t>
    </dgm:pt>
    <dgm:pt modelId="{C5130A81-B636-41C7-9B5B-F5E41931D4CB}" type="parTrans" cxnId="{18B1E6A0-AFD6-422B-AB5B-89DF5C9C7C55}">
      <dgm:prSet/>
      <dgm:spPr/>
      <dgm:t>
        <a:bodyPr/>
        <a:lstStyle/>
        <a:p>
          <a:endParaRPr lang="en-US"/>
        </a:p>
      </dgm:t>
    </dgm:pt>
    <dgm:pt modelId="{A66389C2-760F-49A1-969E-12BC4319C5D7}" type="sibTrans" cxnId="{18B1E6A0-AFD6-422B-AB5B-89DF5C9C7C55}">
      <dgm:prSet/>
      <dgm:spPr/>
      <dgm:t>
        <a:bodyPr/>
        <a:lstStyle/>
        <a:p>
          <a:endParaRPr lang="en-US"/>
        </a:p>
      </dgm:t>
    </dgm:pt>
    <dgm:pt modelId="{E925FC1F-C62D-461D-A232-6BC750F5F3AB}" type="pres">
      <dgm:prSet presAssocID="{2B682F94-FC0D-4A9C-8292-16D3572EF530}" presName="linear" presStyleCnt="0">
        <dgm:presLayoutVars>
          <dgm:animLvl val="lvl"/>
          <dgm:resizeHandles val="exact"/>
        </dgm:presLayoutVars>
      </dgm:prSet>
      <dgm:spPr/>
      <dgm:t>
        <a:bodyPr/>
        <a:lstStyle/>
        <a:p>
          <a:endParaRPr lang="en-US"/>
        </a:p>
      </dgm:t>
    </dgm:pt>
    <dgm:pt modelId="{18AF66B0-2336-4798-97E4-C4B90AEAD380}" type="pres">
      <dgm:prSet presAssocID="{414F1453-0475-4B6F-9DAD-2F3CADAB958B}" presName="parentText" presStyleLbl="node1" presStyleIdx="0" presStyleCnt="1">
        <dgm:presLayoutVars>
          <dgm:chMax val="0"/>
          <dgm:bulletEnabled val="1"/>
        </dgm:presLayoutVars>
      </dgm:prSet>
      <dgm:spPr/>
      <dgm:t>
        <a:bodyPr/>
        <a:lstStyle/>
        <a:p>
          <a:endParaRPr lang="en-US"/>
        </a:p>
      </dgm:t>
    </dgm:pt>
  </dgm:ptLst>
  <dgm:cxnLst>
    <dgm:cxn modelId="{50D7DA7B-5B0A-4022-841E-29B766334ECA}" type="presOf" srcId="{2B682F94-FC0D-4A9C-8292-16D3572EF530}" destId="{E925FC1F-C62D-461D-A232-6BC750F5F3AB}" srcOrd="0" destOrd="0" presId="urn:microsoft.com/office/officeart/2005/8/layout/vList2"/>
    <dgm:cxn modelId="{18B1E6A0-AFD6-422B-AB5B-89DF5C9C7C55}" srcId="{2B682F94-FC0D-4A9C-8292-16D3572EF530}" destId="{414F1453-0475-4B6F-9DAD-2F3CADAB958B}" srcOrd="0" destOrd="0" parTransId="{C5130A81-B636-41C7-9B5B-F5E41931D4CB}" sibTransId="{A66389C2-760F-49A1-969E-12BC4319C5D7}"/>
    <dgm:cxn modelId="{C231AE5C-BF1D-44C1-9F03-1019A9865A88}" type="presOf" srcId="{414F1453-0475-4B6F-9DAD-2F3CADAB958B}" destId="{18AF66B0-2336-4798-97E4-C4B90AEAD380}" srcOrd="0" destOrd="0" presId="urn:microsoft.com/office/officeart/2005/8/layout/vList2"/>
    <dgm:cxn modelId="{510B8B90-15B4-43D7-9DDF-0CCD86CBA8FA}" type="presParOf" srcId="{E925FC1F-C62D-461D-A232-6BC750F5F3AB}" destId="{18AF66B0-2336-4798-97E4-C4B90AEAD38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E95D2011-8F43-47AE-B05D-476E11C59A8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CE9C91-2EA7-4C05-B06F-6EDED414C7D0}">
      <dgm:prSet custT="1"/>
      <dgm:spPr>
        <a:solidFill>
          <a:srgbClr val="002060"/>
        </a:solidFill>
      </dgm:spPr>
      <dgm:t>
        <a:bodyPr/>
        <a:lstStyle/>
        <a:p>
          <a:pPr rtl="0"/>
          <a:r>
            <a:rPr lang="en-US" sz="2400" dirty="0" smtClean="0">
              <a:latin typeface="Times New Roman" panose="02020603050405020304" pitchFamily="18" charset="0"/>
              <a:cs typeface="Times New Roman" panose="02020603050405020304" pitchFamily="18" charset="0"/>
            </a:rPr>
            <a:t> Network Topologies</a:t>
          </a:r>
          <a:endParaRPr lang="en-US" sz="2400" dirty="0">
            <a:latin typeface="Times New Roman" panose="02020603050405020304" pitchFamily="18" charset="0"/>
            <a:cs typeface="Times New Roman" panose="02020603050405020304" pitchFamily="18" charset="0"/>
          </a:endParaRPr>
        </a:p>
      </dgm:t>
    </dgm:pt>
    <dgm:pt modelId="{9B627663-8225-42C2-AAB0-6BB8521CAA64}" type="parTrans" cxnId="{31D7CDE4-69AD-494E-A3A7-D3BE23908F9D}">
      <dgm:prSet/>
      <dgm:spPr/>
      <dgm:t>
        <a:bodyPr/>
        <a:lstStyle/>
        <a:p>
          <a:endParaRPr lang="en-US"/>
        </a:p>
      </dgm:t>
    </dgm:pt>
    <dgm:pt modelId="{8876C09D-BF5F-458D-A928-9E8BD02FB3E7}" type="sibTrans" cxnId="{31D7CDE4-69AD-494E-A3A7-D3BE23908F9D}">
      <dgm:prSet/>
      <dgm:spPr/>
      <dgm:t>
        <a:bodyPr/>
        <a:lstStyle/>
        <a:p>
          <a:endParaRPr lang="en-US"/>
        </a:p>
      </dgm:t>
    </dgm:pt>
    <dgm:pt modelId="{87524C1C-5496-4817-87F5-D3EBC6B18BC5}" type="pres">
      <dgm:prSet presAssocID="{E95D2011-8F43-47AE-B05D-476E11C59A8B}" presName="linear" presStyleCnt="0">
        <dgm:presLayoutVars>
          <dgm:animLvl val="lvl"/>
          <dgm:resizeHandles val="exact"/>
        </dgm:presLayoutVars>
      </dgm:prSet>
      <dgm:spPr/>
      <dgm:t>
        <a:bodyPr/>
        <a:lstStyle/>
        <a:p>
          <a:endParaRPr lang="en-US"/>
        </a:p>
      </dgm:t>
    </dgm:pt>
    <dgm:pt modelId="{D34CD26B-3876-4B67-8C75-C1438A9BC971}" type="pres">
      <dgm:prSet presAssocID="{B6CE9C91-2EA7-4C05-B06F-6EDED414C7D0}" presName="parentText" presStyleLbl="node1" presStyleIdx="0" presStyleCnt="1">
        <dgm:presLayoutVars>
          <dgm:chMax val="0"/>
          <dgm:bulletEnabled val="1"/>
        </dgm:presLayoutVars>
      </dgm:prSet>
      <dgm:spPr/>
      <dgm:t>
        <a:bodyPr/>
        <a:lstStyle/>
        <a:p>
          <a:endParaRPr lang="en-US"/>
        </a:p>
      </dgm:t>
    </dgm:pt>
  </dgm:ptLst>
  <dgm:cxnLst>
    <dgm:cxn modelId="{B04ABC80-E508-446F-A594-98217C80BFA9}" type="presOf" srcId="{E95D2011-8F43-47AE-B05D-476E11C59A8B}" destId="{87524C1C-5496-4817-87F5-D3EBC6B18BC5}" srcOrd="0" destOrd="0" presId="urn:microsoft.com/office/officeart/2005/8/layout/vList2"/>
    <dgm:cxn modelId="{31D7CDE4-69AD-494E-A3A7-D3BE23908F9D}" srcId="{E95D2011-8F43-47AE-B05D-476E11C59A8B}" destId="{B6CE9C91-2EA7-4C05-B06F-6EDED414C7D0}" srcOrd="0" destOrd="0" parTransId="{9B627663-8225-42C2-AAB0-6BB8521CAA64}" sibTransId="{8876C09D-BF5F-458D-A928-9E8BD02FB3E7}"/>
    <dgm:cxn modelId="{4D69243A-6EC8-49E1-885A-2B1182B4237A}" type="presOf" srcId="{B6CE9C91-2EA7-4C05-B06F-6EDED414C7D0}" destId="{D34CD26B-3876-4B67-8C75-C1438A9BC971}" srcOrd="0" destOrd="0" presId="urn:microsoft.com/office/officeart/2005/8/layout/vList2"/>
    <dgm:cxn modelId="{C78DEDC2-A58B-4193-B0C5-5212477C450C}" type="presParOf" srcId="{87524C1C-5496-4817-87F5-D3EBC6B18BC5}" destId="{D34CD26B-3876-4B67-8C75-C1438A9BC97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C96DB6A0-5CC8-450B-9826-3B54C2891E1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5C7E2AA-9E71-41CE-831A-E58853179F48}">
      <dgm:prSet custT="1"/>
      <dgm:spPr>
        <a:solidFill>
          <a:srgbClr val="002060"/>
        </a:solidFill>
      </dgm:spPr>
      <dgm:t>
        <a:bodyPr/>
        <a:lstStyle/>
        <a:p>
          <a:pPr rtl="0"/>
          <a:r>
            <a:rPr lang="en-US" sz="2400" dirty="0" smtClean="0">
              <a:latin typeface="Times New Roman" panose="02020603050405020304" pitchFamily="18" charset="0"/>
              <a:cs typeface="Times New Roman" panose="02020603050405020304" pitchFamily="18" charset="0"/>
            </a:rPr>
            <a:t> Types of Network Topology</a:t>
          </a:r>
          <a:endParaRPr lang="en-US" sz="2400" dirty="0">
            <a:latin typeface="Times New Roman" panose="02020603050405020304" pitchFamily="18" charset="0"/>
            <a:cs typeface="Times New Roman" panose="02020603050405020304" pitchFamily="18" charset="0"/>
          </a:endParaRPr>
        </a:p>
      </dgm:t>
    </dgm:pt>
    <dgm:pt modelId="{23276C54-9746-4707-AA21-24F2D1E5EF75}" type="parTrans" cxnId="{8FAC24CD-F78C-443A-AEFB-40B0DB3EE9C6}">
      <dgm:prSet/>
      <dgm:spPr/>
      <dgm:t>
        <a:bodyPr/>
        <a:lstStyle/>
        <a:p>
          <a:endParaRPr lang="en-US"/>
        </a:p>
      </dgm:t>
    </dgm:pt>
    <dgm:pt modelId="{5EAEC232-857E-4321-952A-E018CDE0C045}" type="sibTrans" cxnId="{8FAC24CD-F78C-443A-AEFB-40B0DB3EE9C6}">
      <dgm:prSet/>
      <dgm:spPr/>
      <dgm:t>
        <a:bodyPr/>
        <a:lstStyle/>
        <a:p>
          <a:endParaRPr lang="en-US"/>
        </a:p>
      </dgm:t>
    </dgm:pt>
    <dgm:pt modelId="{BD11BA14-875B-40E1-932D-B5B87ABF5F60}" type="pres">
      <dgm:prSet presAssocID="{C96DB6A0-5CC8-450B-9826-3B54C2891E1A}" presName="linear" presStyleCnt="0">
        <dgm:presLayoutVars>
          <dgm:animLvl val="lvl"/>
          <dgm:resizeHandles val="exact"/>
        </dgm:presLayoutVars>
      </dgm:prSet>
      <dgm:spPr/>
      <dgm:t>
        <a:bodyPr/>
        <a:lstStyle/>
        <a:p>
          <a:endParaRPr lang="en-US"/>
        </a:p>
      </dgm:t>
    </dgm:pt>
    <dgm:pt modelId="{785F8229-E7F7-460F-8C51-57E89D4938F3}" type="pres">
      <dgm:prSet presAssocID="{25C7E2AA-9E71-41CE-831A-E58853179F48}" presName="parentText" presStyleLbl="node1" presStyleIdx="0" presStyleCnt="1">
        <dgm:presLayoutVars>
          <dgm:chMax val="0"/>
          <dgm:bulletEnabled val="1"/>
        </dgm:presLayoutVars>
      </dgm:prSet>
      <dgm:spPr/>
      <dgm:t>
        <a:bodyPr/>
        <a:lstStyle/>
        <a:p>
          <a:endParaRPr lang="en-US"/>
        </a:p>
      </dgm:t>
    </dgm:pt>
  </dgm:ptLst>
  <dgm:cxnLst>
    <dgm:cxn modelId="{8B55F34F-30A2-4EE6-9027-CF302A1775BE}" type="presOf" srcId="{25C7E2AA-9E71-41CE-831A-E58853179F48}" destId="{785F8229-E7F7-460F-8C51-57E89D4938F3}" srcOrd="0" destOrd="0" presId="urn:microsoft.com/office/officeart/2005/8/layout/vList2"/>
    <dgm:cxn modelId="{8FAC24CD-F78C-443A-AEFB-40B0DB3EE9C6}" srcId="{C96DB6A0-5CC8-450B-9826-3B54C2891E1A}" destId="{25C7E2AA-9E71-41CE-831A-E58853179F48}" srcOrd="0" destOrd="0" parTransId="{23276C54-9746-4707-AA21-24F2D1E5EF75}" sibTransId="{5EAEC232-857E-4321-952A-E018CDE0C045}"/>
    <dgm:cxn modelId="{9FEE35B9-8919-4E24-ACD7-605687EC3C77}" type="presOf" srcId="{C96DB6A0-5CC8-450B-9826-3B54C2891E1A}" destId="{BD11BA14-875B-40E1-932D-B5B87ABF5F60}" srcOrd="0" destOrd="0" presId="urn:microsoft.com/office/officeart/2005/8/layout/vList2"/>
    <dgm:cxn modelId="{204F3183-04AB-4853-9A0D-E97AE0A96F36}" type="presParOf" srcId="{BD11BA14-875B-40E1-932D-B5B87ABF5F60}" destId="{785F8229-E7F7-460F-8C51-57E89D4938F3}"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A8D9F9A5-B77A-4971-88A4-F5E2B9B73B41}"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BB4BD857-C68E-47BD-8253-9ADED6072087}">
      <dgm:prSet custT="1"/>
      <dgm:spPr>
        <a:solidFill>
          <a:schemeClr val="accent4">
            <a:lumMod val="75000"/>
          </a:schemeClr>
        </a:solidFill>
      </dgm:spPr>
      <dgm:t>
        <a:bodyPr/>
        <a:lstStyle/>
        <a:p>
          <a:pPr rtl="0"/>
          <a:r>
            <a:rPr lang="en-US" sz="2400" dirty="0" smtClean="0">
              <a:solidFill>
                <a:schemeClr val="bg1"/>
              </a:solidFill>
              <a:latin typeface="Times New Roman" panose="02020603050405020304" pitchFamily="18" charset="0"/>
              <a:cs typeface="Times New Roman" panose="02020603050405020304" pitchFamily="18" charset="0"/>
            </a:rPr>
            <a:t> Ring Topology.</a:t>
          </a:r>
          <a:endParaRPr lang="en-US" sz="2400" dirty="0">
            <a:solidFill>
              <a:schemeClr val="bg1"/>
            </a:solidFill>
            <a:latin typeface="Times New Roman" panose="02020603050405020304" pitchFamily="18" charset="0"/>
            <a:cs typeface="Times New Roman" panose="02020603050405020304" pitchFamily="18" charset="0"/>
          </a:endParaRPr>
        </a:p>
      </dgm:t>
    </dgm:pt>
    <dgm:pt modelId="{84F9EDB8-C2E9-485B-AD93-735849602EEA}" type="parTrans" cxnId="{7CAFEBD6-0757-497C-8BD7-7824F0D3B407}">
      <dgm:prSet/>
      <dgm:spPr/>
      <dgm:t>
        <a:bodyPr/>
        <a:lstStyle/>
        <a:p>
          <a:endParaRPr lang="en-US"/>
        </a:p>
      </dgm:t>
    </dgm:pt>
    <dgm:pt modelId="{8900ADD8-8634-459B-AA51-0470462204EA}" type="sibTrans" cxnId="{7CAFEBD6-0757-497C-8BD7-7824F0D3B407}">
      <dgm:prSet/>
      <dgm:spPr/>
      <dgm:t>
        <a:bodyPr/>
        <a:lstStyle/>
        <a:p>
          <a:endParaRPr lang="en-US"/>
        </a:p>
      </dgm:t>
    </dgm:pt>
    <dgm:pt modelId="{93C55FBD-E71C-42D3-B92F-059F75CAA732}">
      <dgm:prSet custT="1"/>
      <dgm:spPr/>
      <dgm:t>
        <a:bodyPr/>
        <a:lstStyle/>
        <a:p>
          <a:pPr rtl="0"/>
          <a:r>
            <a:rPr lang="en-US" sz="2400" dirty="0" smtClean="0">
              <a:solidFill>
                <a:schemeClr val="bg1"/>
              </a:solidFill>
              <a:latin typeface="Times New Roman" panose="02020603050405020304" pitchFamily="18" charset="0"/>
              <a:cs typeface="Times New Roman" panose="02020603050405020304" pitchFamily="18" charset="0"/>
            </a:rPr>
            <a:t> Bus Topology.</a:t>
          </a:r>
          <a:endParaRPr lang="en-US" sz="2400" dirty="0">
            <a:solidFill>
              <a:schemeClr val="bg1"/>
            </a:solidFill>
            <a:latin typeface="Times New Roman" panose="02020603050405020304" pitchFamily="18" charset="0"/>
            <a:cs typeface="Times New Roman" panose="02020603050405020304" pitchFamily="18" charset="0"/>
          </a:endParaRPr>
        </a:p>
      </dgm:t>
    </dgm:pt>
    <dgm:pt modelId="{0ACEA6AD-0222-4B0E-B4C0-3E077E690D18}" type="parTrans" cxnId="{D4F12CED-7FBC-4E9E-B7B6-07A575CB026C}">
      <dgm:prSet/>
      <dgm:spPr/>
      <dgm:t>
        <a:bodyPr/>
        <a:lstStyle/>
        <a:p>
          <a:endParaRPr lang="en-US"/>
        </a:p>
      </dgm:t>
    </dgm:pt>
    <dgm:pt modelId="{C74E7A9D-04C4-4A97-90A1-1F9FD810B111}" type="sibTrans" cxnId="{D4F12CED-7FBC-4E9E-B7B6-07A575CB026C}">
      <dgm:prSet/>
      <dgm:spPr/>
      <dgm:t>
        <a:bodyPr/>
        <a:lstStyle/>
        <a:p>
          <a:endParaRPr lang="en-US"/>
        </a:p>
      </dgm:t>
    </dgm:pt>
    <dgm:pt modelId="{1A7B6F04-D586-4296-96EF-C0658BD90380}">
      <dgm:prSet custT="1"/>
      <dgm:spPr/>
      <dgm:t>
        <a:bodyPr/>
        <a:lstStyle/>
        <a:p>
          <a:pPr rtl="0"/>
          <a:r>
            <a:rPr lang="en-US" sz="2400" dirty="0" smtClean="0">
              <a:solidFill>
                <a:schemeClr val="bg1"/>
              </a:solidFill>
              <a:latin typeface="Times New Roman" panose="02020603050405020304" pitchFamily="18" charset="0"/>
              <a:cs typeface="Times New Roman" panose="02020603050405020304" pitchFamily="18" charset="0"/>
            </a:rPr>
            <a:t> Star Topology.</a:t>
          </a:r>
          <a:endParaRPr lang="en-US" sz="2400" dirty="0">
            <a:solidFill>
              <a:schemeClr val="bg1"/>
            </a:solidFill>
            <a:latin typeface="Times New Roman" panose="02020603050405020304" pitchFamily="18" charset="0"/>
            <a:cs typeface="Times New Roman" panose="02020603050405020304" pitchFamily="18" charset="0"/>
          </a:endParaRPr>
        </a:p>
      </dgm:t>
    </dgm:pt>
    <dgm:pt modelId="{76B9840B-9433-4179-991F-95495886314E}" type="parTrans" cxnId="{B8CDA067-7C85-415A-81EA-A4200B356882}">
      <dgm:prSet/>
      <dgm:spPr/>
      <dgm:t>
        <a:bodyPr/>
        <a:lstStyle/>
        <a:p>
          <a:endParaRPr lang="en-US"/>
        </a:p>
      </dgm:t>
    </dgm:pt>
    <dgm:pt modelId="{635D62D5-73CF-4387-9D55-093093856B23}" type="sibTrans" cxnId="{B8CDA067-7C85-415A-81EA-A4200B356882}">
      <dgm:prSet/>
      <dgm:spPr/>
      <dgm:t>
        <a:bodyPr/>
        <a:lstStyle/>
        <a:p>
          <a:endParaRPr lang="en-US"/>
        </a:p>
      </dgm:t>
    </dgm:pt>
    <dgm:pt modelId="{6F652511-6002-41D7-9E7B-DA633949E059}">
      <dgm:prSet custT="1"/>
      <dgm:spPr/>
      <dgm:t>
        <a:bodyPr/>
        <a:lstStyle/>
        <a:p>
          <a:pPr rtl="0"/>
          <a:r>
            <a:rPr lang="en-US" sz="2400" dirty="0" smtClean="0">
              <a:solidFill>
                <a:schemeClr val="bg1"/>
              </a:solidFill>
              <a:latin typeface="Times New Roman" panose="02020603050405020304" pitchFamily="18" charset="0"/>
              <a:cs typeface="Times New Roman" panose="02020603050405020304" pitchFamily="18" charset="0"/>
            </a:rPr>
            <a:t> Hybrid Topology / Tree Topology</a:t>
          </a:r>
          <a:endParaRPr lang="en-US" sz="2400" dirty="0">
            <a:solidFill>
              <a:schemeClr val="bg1"/>
            </a:solidFill>
            <a:latin typeface="Times New Roman" panose="02020603050405020304" pitchFamily="18" charset="0"/>
            <a:cs typeface="Times New Roman" panose="02020603050405020304" pitchFamily="18" charset="0"/>
          </a:endParaRPr>
        </a:p>
      </dgm:t>
    </dgm:pt>
    <dgm:pt modelId="{EA2EC1BD-330B-4FC7-93BB-4523A17E91A4}" type="parTrans" cxnId="{8A074912-AB65-4F9D-AE92-98CD46314F5F}">
      <dgm:prSet/>
      <dgm:spPr/>
      <dgm:t>
        <a:bodyPr/>
        <a:lstStyle/>
        <a:p>
          <a:endParaRPr lang="en-US"/>
        </a:p>
      </dgm:t>
    </dgm:pt>
    <dgm:pt modelId="{1381975C-91E9-4A2E-B2B9-8FE11BC986D4}" type="sibTrans" cxnId="{8A074912-AB65-4F9D-AE92-98CD46314F5F}">
      <dgm:prSet/>
      <dgm:spPr/>
      <dgm:t>
        <a:bodyPr/>
        <a:lstStyle/>
        <a:p>
          <a:endParaRPr lang="en-US"/>
        </a:p>
      </dgm:t>
    </dgm:pt>
    <dgm:pt modelId="{DC2EDDB9-AD89-4297-ACA5-8C98BA7BEC6D}">
      <dgm:prSet custT="1"/>
      <dgm:spPr/>
      <dgm:t>
        <a:bodyPr/>
        <a:lstStyle/>
        <a:p>
          <a:pPr rtl="0"/>
          <a:r>
            <a:rPr lang="en-US" sz="2400" dirty="0" smtClean="0">
              <a:solidFill>
                <a:schemeClr val="bg1"/>
              </a:solidFill>
              <a:latin typeface="Times New Roman" panose="02020603050405020304" pitchFamily="18" charset="0"/>
              <a:cs typeface="Times New Roman" panose="02020603050405020304" pitchFamily="18" charset="0"/>
            </a:rPr>
            <a:t> Mesh Topology.</a:t>
          </a:r>
          <a:endParaRPr lang="en-US" sz="2400" dirty="0">
            <a:solidFill>
              <a:schemeClr val="bg1"/>
            </a:solidFill>
            <a:latin typeface="Times New Roman" panose="02020603050405020304" pitchFamily="18" charset="0"/>
            <a:cs typeface="Times New Roman" panose="02020603050405020304" pitchFamily="18" charset="0"/>
          </a:endParaRPr>
        </a:p>
      </dgm:t>
    </dgm:pt>
    <dgm:pt modelId="{41971E95-4395-4A4A-90AC-93288E47F34D}" type="parTrans" cxnId="{FE80193F-6EC9-4E8A-AA2F-EABBADF89664}">
      <dgm:prSet/>
      <dgm:spPr/>
      <dgm:t>
        <a:bodyPr/>
        <a:lstStyle/>
        <a:p>
          <a:endParaRPr lang="en-US"/>
        </a:p>
      </dgm:t>
    </dgm:pt>
    <dgm:pt modelId="{B21316C3-AFAE-4F37-B045-0569BE5B242E}" type="sibTrans" cxnId="{FE80193F-6EC9-4E8A-AA2F-EABBADF89664}">
      <dgm:prSet/>
      <dgm:spPr/>
      <dgm:t>
        <a:bodyPr/>
        <a:lstStyle/>
        <a:p>
          <a:endParaRPr lang="en-US"/>
        </a:p>
      </dgm:t>
    </dgm:pt>
    <dgm:pt modelId="{B23DD2A6-90ED-42BA-8845-92208B9BF94E}" type="pres">
      <dgm:prSet presAssocID="{A8D9F9A5-B77A-4971-88A4-F5E2B9B73B41}" presName="linear" presStyleCnt="0">
        <dgm:presLayoutVars>
          <dgm:animLvl val="lvl"/>
          <dgm:resizeHandles val="exact"/>
        </dgm:presLayoutVars>
      </dgm:prSet>
      <dgm:spPr/>
      <dgm:t>
        <a:bodyPr/>
        <a:lstStyle/>
        <a:p>
          <a:endParaRPr lang="en-US"/>
        </a:p>
      </dgm:t>
    </dgm:pt>
    <dgm:pt modelId="{1C04AF08-9DCC-4B64-8505-133FFD97A04E}" type="pres">
      <dgm:prSet presAssocID="{BB4BD857-C68E-47BD-8253-9ADED6072087}" presName="parentText" presStyleLbl="node1" presStyleIdx="0" presStyleCnt="5">
        <dgm:presLayoutVars>
          <dgm:chMax val="0"/>
          <dgm:bulletEnabled val="1"/>
        </dgm:presLayoutVars>
      </dgm:prSet>
      <dgm:spPr/>
      <dgm:t>
        <a:bodyPr/>
        <a:lstStyle/>
        <a:p>
          <a:endParaRPr lang="en-US"/>
        </a:p>
      </dgm:t>
    </dgm:pt>
    <dgm:pt modelId="{0315F979-401E-465D-8E7A-34CDB2B5CCFB}" type="pres">
      <dgm:prSet presAssocID="{8900ADD8-8634-459B-AA51-0470462204EA}" presName="spacer" presStyleCnt="0"/>
      <dgm:spPr/>
    </dgm:pt>
    <dgm:pt modelId="{CF81B23D-B873-436E-BF1C-B78A7BA890B3}" type="pres">
      <dgm:prSet presAssocID="{93C55FBD-E71C-42D3-B92F-059F75CAA732}" presName="parentText" presStyleLbl="node1" presStyleIdx="1" presStyleCnt="5">
        <dgm:presLayoutVars>
          <dgm:chMax val="0"/>
          <dgm:bulletEnabled val="1"/>
        </dgm:presLayoutVars>
      </dgm:prSet>
      <dgm:spPr/>
      <dgm:t>
        <a:bodyPr/>
        <a:lstStyle/>
        <a:p>
          <a:endParaRPr lang="en-US"/>
        </a:p>
      </dgm:t>
    </dgm:pt>
    <dgm:pt modelId="{1846BA41-6C31-4B5A-8ECB-CCD5E8DDED03}" type="pres">
      <dgm:prSet presAssocID="{C74E7A9D-04C4-4A97-90A1-1F9FD810B111}" presName="spacer" presStyleCnt="0"/>
      <dgm:spPr/>
    </dgm:pt>
    <dgm:pt modelId="{F98DF012-9576-478D-BF7D-3F88003B4AE8}" type="pres">
      <dgm:prSet presAssocID="{1A7B6F04-D586-4296-96EF-C0658BD90380}" presName="parentText" presStyleLbl="node1" presStyleIdx="2" presStyleCnt="5">
        <dgm:presLayoutVars>
          <dgm:chMax val="0"/>
          <dgm:bulletEnabled val="1"/>
        </dgm:presLayoutVars>
      </dgm:prSet>
      <dgm:spPr/>
      <dgm:t>
        <a:bodyPr/>
        <a:lstStyle/>
        <a:p>
          <a:endParaRPr lang="en-US"/>
        </a:p>
      </dgm:t>
    </dgm:pt>
    <dgm:pt modelId="{D116739D-8D94-47A4-8541-B6CCF890CDB3}" type="pres">
      <dgm:prSet presAssocID="{635D62D5-73CF-4387-9D55-093093856B23}" presName="spacer" presStyleCnt="0"/>
      <dgm:spPr/>
    </dgm:pt>
    <dgm:pt modelId="{EA3BBA1E-5BB2-4D93-A50A-493200F0AEAE}" type="pres">
      <dgm:prSet presAssocID="{6F652511-6002-41D7-9E7B-DA633949E059}" presName="parentText" presStyleLbl="node1" presStyleIdx="3" presStyleCnt="5">
        <dgm:presLayoutVars>
          <dgm:chMax val="0"/>
          <dgm:bulletEnabled val="1"/>
        </dgm:presLayoutVars>
      </dgm:prSet>
      <dgm:spPr/>
      <dgm:t>
        <a:bodyPr/>
        <a:lstStyle/>
        <a:p>
          <a:endParaRPr lang="en-US"/>
        </a:p>
      </dgm:t>
    </dgm:pt>
    <dgm:pt modelId="{A865AA0B-F9AD-43CE-B5F8-90AA86D3C329}" type="pres">
      <dgm:prSet presAssocID="{1381975C-91E9-4A2E-B2B9-8FE11BC986D4}" presName="spacer" presStyleCnt="0"/>
      <dgm:spPr/>
    </dgm:pt>
    <dgm:pt modelId="{D035E311-7303-40B2-B820-47138B24E21D}" type="pres">
      <dgm:prSet presAssocID="{DC2EDDB9-AD89-4297-ACA5-8C98BA7BEC6D}" presName="parentText" presStyleLbl="node1" presStyleIdx="4" presStyleCnt="5">
        <dgm:presLayoutVars>
          <dgm:chMax val="0"/>
          <dgm:bulletEnabled val="1"/>
        </dgm:presLayoutVars>
      </dgm:prSet>
      <dgm:spPr/>
      <dgm:t>
        <a:bodyPr/>
        <a:lstStyle/>
        <a:p>
          <a:endParaRPr lang="en-US"/>
        </a:p>
      </dgm:t>
    </dgm:pt>
  </dgm:ptLst>
  <dgm:cxnLst>
    <dgm:cxn modelId="{8A074912-AB65-4F9D-AE92-98CD46314F5F}" srcId="{A8D9F9A5-B77A-4971-88A4-F5E2B9B73B41}" destId="{6F652511-6002-41D7-9E7B-DA633949E059}" srcOrd="3" destOrd="0" parTransId="{EA2EC1BD-330B-4FC7-93BB-4523A17E91A4}" sibTransId="{1381975C-91E9-4A2E-B2B9-8FE11BC986D4}"/>
    <dgm:cxn modelId="{A407DB2D-668F-440E-A733-35CBE53ED33C}" type="presOf" srcId="{DC2EDDB9-AD89-4297-ACA5-8C98BA7BEC6D}" destId="{D035E311-7303-40B2-B820-47138B24E21D}" srcOrd="0" destOrd="0" presId="urn:microsoft.com/office/officeart/2005/8/layout/vList2"/>
    <dgm:cxn modelId="{71EC4513-6416-4427-9ECA-ECC4708A2719}" type="presOf" srcId="{93C55FBD-E71C-42D3-B92F-059F75CAA732}" destId="{CF81B23D-B873-436E-BF1C-B78A7BA890B3}" srcOrd="0" destOrd="0" presId="urn:microsoft.com/office/officeart/2005/8/layout/vList2"/>
    <dgm:cxn modelId="{E56D07D8-EBA7-4D92-91B1-CD8B8EB4FD8E}" type="presOf" srcId="{6F652511-6002-41D7-9E7B-DA633949E059}" destId="{EA3BBA1E-5BB2-4D93-A50A-493200F0AEAE}" srcOrd="0" destOrd="0" presId="urn:microsoft.com/office/officeart/2005/8/layout/vList2"/>
    <dgm:cxn modelId="{7CAFEBD6-0757-497C-8BD7-7824F0D3B407}" srcId="{A8D9F9A5-B77A-4971-88A4-F5E2B9B73B41}" destId="{BB4BD857-C68E-47BD-8253-9ADED6072087}" srcOrd="0" destOrd="0" parTransId="{84F9EDB8-C2E9-485B-AD93-735849602EEA}" sibTransId="{8900ADD8-8634-459B-AA51-0470462204EA}"/>
    <dgm:cxn modelId="{AF87F97A-F628-4ABF-B92A-35957434B4C3}" type="presOf" srcId="{BB4BD857-C68E-47BD-8253-9ADED6072087}" destId="{1C04AF08-9DCC-4B64-8505-133FFD97A04E}" srcOrd="0" destOrd="0" presId="urn:microsoft.com/office/officeart/2005/8/layout/vList2"/>
    <dgm:cxn modelId="{0A5E5F29-4ED6-49FE-B757-4BC6C7AD8329}" type="presOf" srcId="{A8D9F9A5-B77A-4971-88A4-F5E2B9B73B41}" destId="{B23DD2A6-90ED-42BA-8845-92208B9BF94E}" srcOrd="0" destOrd="0" presId="urn:microsoft.com/office/officeart/2005/8/layout/vList2"/>
    <dgm:cxn modelId="{D4F12CED-7FBC-4E9E-B7B6-07A575CB026C}" srcId="{A8D9F9A5-B77A-4971-88A4-F5E2B9B73B41}" destId="{93C55FBD-E71C-42D3-B92F-059F75CAA732}" srcOrd="1" destOrd="0" parTransId="{0ACEA6AD-0222-4B0E-B4C0-3E077E690D18}" sibTransId="{C74E7A9D-04C4-4A97-90A1-1F9FD810B111}"/>
    <dgm:cxn modelId="{2F1B61EB-1C3C-4686-BEC5-C03600683A33}" type="presOf" srcId="{1A7B6F04-D586-4296-96EF-C0658BD90380}" destId="{F98DF012-9576-478D-BF7D-3F88003B4AE8}" srcOrd="0" destOrd="0" presId="urn:microsoft.com/office/officeart/2005/8/layout/vList2"/>
    <dgm:cxn modelId="{B8CDA067-7C85-415A-81EA-A4200B356882}" srcId="{A8D9F9A5-B77A-4971-88A4-F5E2B9B73B41}" destId="{1A7B6F04-D586-4296-96EF-C0658BD90380}" srcOrd="2" destOrd="0" parTransId="{76B9840B-9433-4179-991F-95495886314E}" sibTransId="{635D62D5-73CF-4387-9D55-093093856B23}"/>
    <dgm:cxn modelId="{FE80193F-6EC9-4E8A-AA2F-EABBADF89664}" srcId="{A8D9F9A5-B77A-4971-88A4-F5E2B9B73B41}" destId="{DC2EDDB9-AD89-4297-ACA5-8C98BA7BEC6D}" srcOrd="4" destOrd="0" parTransId="{41971E95-4395-4A4A-90AC-93288E47F34D}" sibTransId="{B21316C3-AFAE-4F37-B045-0569BE5B242E}"/>
    <dgm:cxn modelId="{A3BE3B7B-41D1-449B-8BCF-FD41B34EB8B3}" type="presParOf" srcId="{B23DD2A6-90ED-42BA-8845-92208B9BF94E}" destId="{1C04AF08-9DCC-4B64-8505-133FFD97A04E}" srcOrd="0" destOrd="0" presId="urn:microsoft.com/office/officeart/2005/8/layout/vList2"/>
    <dgm:cxn modelId="{0422AFC6-B58C-41F5-A189-317D27E91AD7}" type="presParOf" srcId="{B23DD2A6-90ED-42BA-8845-92208B9BF94E}" destId="{0315F979-401E-465D-8E7A-34CDB2B5CCFB}" srcOrd="1" destOrd="0" presId="urn:microsoft.com/office/officeart/2005/8/layout/vList2"/>
    <dgm:cxn modelId="{157C84E2-B973-4FB0-B5C9-E1E9389DA246}" type="presParOf" srcId="{B23DD2A6-90ED-42BA-8845-92208B9BF94E}" destId="{CF81B23D-B873-436E-BF1C-B78A7BA890B3}" srcOrd="2" destOrd="0" presId="urn:microsoft.com/office/officeart/2005/8/layout/vList2"/>
    <dgm:cxn modelId="{93A6DDD2-2A25-4BBE-A5E2-E1E245D9AB9C}" type="presParOf" srcId="{B23DD2A6-90ED-42BA-8845-92208B9BF94E}" destId="{1846BA41-6C31-4B5A-8ECB-CCD5E8DDED03}" srcOrd="3" destOrd="0" presId="urn:microsoft.com/office/officeart/2005/8/layout/vList2"/>
    <dgm:cxn modelId="{73570DA7-CBE4-4DA9-AFEA-606F3DBAF349}" type="presParOf" srcId="{B23DD2A6-90ED-42BA-8845-92208B9BF94E}" destId="{F98DF012-9576-478D-BF7D-3F88003B4AE8}" srcOrd="4" destOrd="0" presId="urn:microsoft.com/office/officeart/2005/8/layout/vList2"/>
    <dgm:cxn modelId="{D78BB5AB-B5F3-4344-966B-C04E61BC9DA0}" type="presParOf" srcId="{B23DD2A6-90ED-42BA-8845-92208B9BF94E}" destId="{D116739D-8D94-47A4-8541-B6CCF890CDB3}" srcOrd="5" destOrd="0" presId="urn:microsoft.com/office/officeart/2005/8/layout/vList2"/>
    <dgm:cxn modelId="{36082CE3-B46E-4C8A-8DA2-8E271F33A60C}" type="presParOf" srcId="{B23DD2A6-90ED-42BA-8845-92208B9BF94E}" destId="{EA3BBA1E-5BB2-4D93-A50A-493200F0AEAE}" srcOrd="6" destOrd="0" presId="urn:microsoft.com/office/officeart/2005/8/layout/vList2"/>
    <dgm:cxn modelId="{5B02F92D-3558-47D5-A2B6-66D353E2E4D4}" type="presParOf" srcId="{B23DD2A6-90ED-42BA-8845-92208B9BF94E}" destId="{A865AA0B-F9AD-43CE-B5F8-90AA86D3C329}" srcOrd="7" destOrd="0" presId="urn:microsoft.com/office/officeart/2005/8/layout/vList2"/>
    <dgm:cxn modelId="{937D5055-9DE4-43BA-8152-2547F6B17F17}" type="presParOf" srcId="{B23DD2A6-90ED-42BA-8845-92208B9BF94E}" destId="{D035E311-7303-40B2-B820-47138B24E21D}" srcOrd="8"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0ED7AC3D-0873-4C65-8FED-6723C3BD1D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209F419-FDF6-4FAC-9906-97721F34694F}">
      <dgm:prSet custT="1"/>
      <dgm:spPr>
        <a:solidFill>
          <a:srgbClr val="7030A0"/>
        </a:solidFill>
      </dgm:spPr>
      <dgm:t>
        <a:bodyPr/>
        <a:lstStyle/>
        <a:p>
          <a:pPr rtl="0"/>
          <a:r>
            <a:rPr lang="en-US" sz="2400" dirty="0" smtClean="0">
              <a:latin typeface="Times New Roman" panose="02020603050405020304" pitchFamily="18" charset="0"/>
              <a:cs typeface="Times New Roman" panose="02020603050405020304" pitchFamily="18" charset="0"/>
            </a:rPr>
            <a:t> Ring Topology</a:t>
          </a:r>
          <a:endParaRPr lang="en-US" sz="2400" dirty="0">
            <a:latin typeface="Times New Roman" panose="02020603050405020304" pitchFamily="18" charset="0"/>
            <a:cs typeface="Times New Roman" panose="02020603050405020304" pitchFamily="18" charset="0"/>
          </a:endParaRPr>
        </a:p>
      </dgm:t>
    </dgm:pt>
    <dgm:pt modelId="{6BFE3C06-07E0-4D76-8FB2-F3C099CCE76C}" type="parTrans" cxnId="{B7058B71-CAD9-4CD6-9729-E56034D30745}">
      <dgm:prSet/>
      <dgm:spPr/>
      <dgm:t>
        <a:bodyPr/>
        <a:lstStyle/>
        <a:p>
          <a:endParaRPr lang="en-US"/>
        </a:p>
      </dgm:t>
    </dgm:pt>
    <dgm:pt modelId="{C6CD6917-2F54-4AE1-961C-60BDE93BB924}" type="sibTrans" cxnId="{B7058B71-CAD9-4CD6-9729-E56034D30745}">
      <dgm:prSet/>
      <dgm:spPr/>
      <dgm:t>
        <a:bodyPr/>
        <a:lstStyle/>
        <a:p>
          <a:endParaRPr lang="en-US"/>
        </a:p>
      </dgm:t>
    </dgm:pt>
    <dgm:pt modelId="{BA750B8B-3A81-478D-9C95-4759A1E136DB}" type="pres">
      <dgm:prSet presAssocID="{0ED7AC3D-0873-4C65-8FED-6723C3BD1D95}" presName="linear" presStyleCnt="0">
        <dgm:presLayoutVars>
          <dgm:animLvl val="lvl"/>
          <dgm:resizeHandles val="exact"/>
        </dgm:presLayoutVars>
      </dgm:prSet>
      <dgm:spPr/>
      <dgm:t>
        <a:bodyPr/>
        <a:lstStyle/>
        <a:p>
          <a:endParaRPr lang="en-US"/>
        </a:p>
      </dgm:t>
    </dgm:pt>
    <dgm:pt modelId="{9E5AEDFC-70F8-4DFA-9E89-7F5DCCE37266}" type="pres">
      <dgm:prSet presAssocID="{8209F419-FDF6-4FAC-9906-97721F34694F}" presName="parentText" presStyleLbl="node1" presStyleIdx="0" presStyleCnt="1" custLinFactNeighborX="0" custLinFactNeighborY="-9879">
        <dgm:presLayoutVars>
          <dgm:chMax val="0"/>
          <dgm:bulletEnabled val="1"/>
        </dgm:presLayoutVars>
      </dgm:prSet>
      <dgm:spPr/>
      <dgm:t>
        <a:bodyPr/>
        <a:lstStyle/>
        <a:p>
          <a:endParaRPr lang="en-US"/>
        </a:p>
      </dgm:t>
    </dgm:pt>
  </dgm:ptLst>
  <dgm:cxnLst>
    <dgm:cxn modelId="{B7058B71-CAD9-4CD6-9729-E56034D30745}" srcId="{0ED7AC3D-0873-4C65-8FED-6723C3BD1D95}" destId="{8209F419-FDF6-4FAC-9906-97721F34694F}" srcOrd="0" destOrd="0" parTransId="{6BFE3C06-07E0-4D76-8FB2-F3C099CCE76C}" sibTransId="{C6CD6917-2F54-4AE1-961C-60BDE93BB924}"/>
    <dgm:cxn modelId="{0C462D3D-3680-41C4-849F-2A6D183A4812}" type="presOf" srcId="{8209F419-FDF6-4FAC-9906-97721F34694F}" destId="{9E5AEDFC-70F8-4DFA-9E89-7F5DCCE37266}" srcOrd="0" destOrd="0" presId="urn:microsoft.com/office/officeart/2005/8/layout/vList2"/>
    <dgm:cxn modelId="{C334C224-F4D0-4ED9-A20C-00B58B5A2037}" type="presOf" srcId="{0ED7AC3D-0873-4C65-8FED-6723C3BD1D95}" destId="{BA750B8B-3A81-478D-9C95-4759A1E136DB}" srcOrd="0" destOrd="0" presId="urn:microsoft.com/office/officeart/2005/8/layout/vList2"/>
    <dgm:cxn modelId="{EB6EC9CB-A71A-4C39-BA15-D2891C53F5AD}" type="presParOf" srcId="{BA750B8B-3A81-478D-9C95-4759A1E136DB}" destId="{9E5AEDFC-70F8-4DFA-9E89-7F5DCCE37266}"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D3B7EC38-F4BF-496C-9985-4ABCC2E96D4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826305-5FB7-43CC-9E11-724EFE8E1DE4}" type="pres">
      <dgm:prSet presAssocID="{D3B7EC38-F4BF-496C-9985-4ABCC2E96D43}" presName="linear" presStyleCnt="0">
        <dgm:presLayoutVars>
          <dgm:animLvl val="lvl"/>
          <dgm:resizeHandles val="exact"/>
        </dgm:presLayoutVars>
      </dgm:prSet>
      <dgm:spPr/>
      <dgm:t>
        <a:bodyPr/>
        <a:lstStyle/>
        <a:p>
          <a:endParaRPr lang="en-US"/>
        </a:p>
      </dgm:t>
    </dgm:pt>
  </dgm:ptLst>
  <dgm:cxnLst>
    <dgm:cxn modelId="{C1F7F8EE-B48B-4E29-B031-9BACE5A2606D}" type="presOf" srcId="{D3B7EC38-F4BF-496C-9985-4ABCC2E96D43}" destId="{FC826305-5FB7-43CC-9E11-724EFE8E1DE4}"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E73B6EE7-0762-4E24-9081-447FC7ED537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35B0F59-CDFC-4F69-825D-4A5940B385CB}" type="pres">
      <dgm:prSet presAssocID="{E73B6EE7-0762-4E24-9081-447FC7ED5373}" presName="linear" presStyleCnt="0">
        <dgm:presLayoutVars>
          <dgm:animLvl val="lvl"/>
          <dgm:resizeHandles val="exact"/>
        </dgm:presLayoutVars>
      </dgm:prSet>
      <dgm:spPr/>
      <dgm:t>
        <a:bodyPr/>
        <a:lstStyle/>
        <a:p>
          <a:endParaRPr lang="en-US"/>
        </a:p>
      </dgm:t>
    </dgm:pt>
  </dgm:ptLst>
  <dgm:cxnLst>
    <dgm:cxn modelId="{9731DB9C-7607-4C24-835A-31DCA5E020A0}" type="presOf" srcId="{E73B6EE7-0762-4E24-9081-447FC7ED5373}" destId="{B35B0F59-CDFC-4F69-825D-4A5940B385CB}"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FE0C2D47-DEA6-4C06-A3AF-954B3133E47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687FF18-6C26-4336-964D-8A8E35186C08}">
      <dgm:prSet custT="1"/>
      <dgm:spPr>
        <a:solidFill>
          <a:srgbClr val="7030A0"/>
        </a:solidFill>
      </dgm:spPr>
      <dgm:t>
        <a:bodyPr/>
        <a:lstStyle/>
        <a:p>
          <a:pPr rtl="0"/>
          <a:r>
            <a:rPr lang="en-US" sz="2400" dirty="0" smtClean="0">
              <a:latin typeface="Times New Roman" panose="02020603050405020304" pitchFamily="18" charset="0"/>
              <a:cs typeface="Times New Roman" panose="02020603050405020304" pitchFamily="18" charset="0"/>
            </a:rPr>
            <a:t> Bus Topology</a:t>
          </a:r>
          <a:endParaRPr lang="en-US" sz="2400" dirty="0">
            <a:latin typeface="Times New Roman" panose="02020603050405020304" pitchFamily="18" charset="0"/>
            <a:cs typeface="Times New Roman" panose="02020603050405020304" pitchFamily="18" charset="0"/>
          </a:endParaRPr>
        </a:p>
      </dgm:t>
    </dgm:pt>
    <dgm:pt modelId="{70D91E62-B40D-412C-B13A-CAA0C04DE526}" type="parTrans" cxnId="{82754626-034A-419C-BB66-58EDF447FEE8}">
      <dgm:prSet/>
      <dgm:spPr/>
      <dgm:t>
        <a:bodyPr/>
        <a:lstStyle/>
        <a:p>
          <a:endParaRPr lang="en-US"/>
        </a:p>
      </dgm:t>
    </dgm:pt>
    <dgm:pt modelId="{A758722D-5E32-4C0B-8575-DA2A1D9D437D}" type="sibTrans" cxnId="{82754626-034A-419C-BB66-58EDF447FEE8}">
      <dgm:prSet/>
      <dgm:spPr/>
      <dgm:t>
        <a:bodyPr/>
        <a:lstStyle/>
        <a:p>
          <a:endParaRPr lang="en-US"/>
        </a:p>
      </dgm:t>
    </dgm:pt>
    <dgm:pt modelId="{BC946F1D-2D6A-4A34-B5BC-36EA156744CB}" type="pres">
      <dgm:prSet presAssocID="{FE0C2D47-DEA6-4C06-A3AF-954B3133E47E}" presName="linear" presStyleCnt="0">
        <dgm:presLayoutVars>
          <dgm:animLvl val="lvl"/>
          <dgm:resizeHandles val="exact"/>
        </dgm:presLayoutVars>
      </dgm:prSet>
      <dgm:spPr/>
      <dgm:t>
        <a:bodyPr/>
        <a:lstStyle/>
        <a:p>
          <a:endParaRPr lang="en-US"/>
        </a:p>
      </dgm:t>
    </dgm:pt>
    <dgm:pt modelId="{05882CD2-81F9-4523-AD51-9F86554DD37F}" type="pres">
      <dgm:prSet presAssocID="{7687FF18-6C26-4336-964D-8A8E35186C08}" presName="parentText" presStyleLbl="node1" presStyleIdx="0" presStyleCnt="1">
        <dgm:presLayoutVars>
          <dgm:chMax val="0"/>
          <dgm:bulletEnabled val="1"/>
        </dgm:presLayoutVars>
      </dgm:prSet>
      <dgm:spPr/>
      <dgm:t>
        <a:bodyPr/>
        <a:lstStyle/>
        <a:p>
          <a:endParaRPr lang="en-US"/>
        </a:p>
      </dgm:t>
    </dgm:pt>
  </dgm:ptLst>
  <dgm:cxnLst>
    <dgm:cxn modelId="{82754626-034A-419C-BB66-58EDF447FEE8}" srcId="{FE0C2D47-DEA6-4C06-A3AF-954B3133E47E}" destId="{7687FF18-6C26-4336-964D-8A8E35186C08}" srcOrd="0" destOrd="0" parTransId="{70D91E62-B40D-412C-B13A-CAA0C04DE526}" sibTransId="{A758722D-5E32-4C0B-8575-DA2A1D9D437D}"/>
    <dgm:cxn modelId="{F126728E-D3ED-418C-9A9A-1CF3A7261586}" type="presOf" srcId="{FE0C2D47-DEA6-4C06-A3AF-954B3133E47E}" destId="{BC946F1D-2D6A-4A34-B5BC-36EA156744CB}" srcOrd="0" destOrd="0" presId="urn:microsoft.com/office/officeart/2005/8/layout/vList2"/>
    <dgm:cxn modelId="{66152AC6-E938-4866-8E36-2F86F8DC2068}" type="presOf" srcId="{7687FF18-6C26-4336-964D-8A8E35186C08}" destId="{05882CD2-81F9-4523-AD51-9F86554DD37F}" srcOrd="0" destOrd="0" presId="urn:microsoft.com/office/officeart/2005/8/layout/vList2"/>
    <dgm:cxn modelId="{5E49601C-1325-416C-A2ED-0859ADC87856}" type="presParOf" srcId="{BC946F1D-2D6A-4A34-B5BC-36EA156744CB}" destId="{05882CD2-81F9-4523-AD51-9F86554DD37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C3FC9099-C56B-47DD-BFFE-ECE733F5B2B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BD17A79-07A3-422D-96C8-493D1E5B9E53}">
      <dgm:prSet custT="1"/>
      <dgm:spPr>
        <a:solidFill>
          <a:schemeClr val="accent6">
            <a:lumMod val="50000"/>
          </a:schemeClr>
        </a:solidFill>
      </dgm:spPr>
      <dgm:t>
        <a:bodyPr/>
        <a:lstStyle/>
        <a:p>
          <a:pPr rtl="0"/>
          <a:r>
            <a:rPr lang="en-US" sz="2400" dirty="0" smtClean="0">
              <a:latin typeface="Times New Roman" panose="02020603050405020304" pitchFamily="18" charset="0"/>
              <a:cs typeface="Times New Roman" panose="02020603050405020304" pitchFamily="18" charset="0"/>
            </a:rPr>
            <a:t> Drawbacks of Ring topology:</a:t>
          </a:r>
          <a:endParaRPr lang="en-US" sz="2400" dirty="0">
            <a:latin typeface="Times New Roman" panose="02020603050405020304" pitchFamily="18" charset="0"/>
            <a:cs typeface="Times New Roman" panose="02020603050405020304" pitchFamily="18" charset="0"/>
          </a:endParaRPr>
        </a:p>
      </dgm:t>
    </dgm:pt>
    <dgm:pt modelId="{60D616AE-0288-4A75-AB3B-3C80C6B1DFFC}" type="parTrans" cxnId="{F5237B55-62C4-48D3-A969-92A40419A86F}">
      <dgm:prSet/>
      <dgm:spPr/>
      <dgm:t>
        <a:bodyPr/>
        <a:lstStyle/>
        <a:p>
          <a:endParaRPr lang="en-US"/>
        </a:p>
      </dgm:t>
    </dgm:pt>
    <dgm:pt modelId="{BEDAFCD0-83D6-4D10-97AB-1370C5D79F83}" type="sibTrans" cxnId="{F5237B55-62C4-48D3-A969-92A40419A86F}">
      <dgm:prSet/>
      <dgm:spPr/>
      <dgm:t>
        <a:bodyPr/>
        <a:lstStyle/>
        <a:p>
          <a:endParaRPr lang="en-US"/>
        </a:p>
      </dgm:t>
    </dgm:pt>
    <dgm:pt modelId="{5AEA426A-66E6-4BD7-A105-E863E4197D07}" type="pres">
      <dgm:prSet presAssocID="{C3FC9099-C56B-47DD-BFFE-ECE733F5B2B8}" presName="linear" presStyleCnt="0">
        <dgm:presLayoutVars>
          <dgm:animLvl val="lvl"/>
          <dgm:resizeHandles val="exact"/>
        </dgm:presLayoutVars>
      </dgm:prSet>
      <dgm:spPr/>
      <dgm:t>
        <a:bodyPr/>
        <a:lstStyle/>
        <a:p>
          <a:endParaRPr lang="en-US"/>
        </a:p>
      </dgm:t>
    </dgm:pt>
    <dgm:pt modelId="{4B31D261-B01C-4EDE-A443-EEC59057F828}" type="pres">
      <dgm:prSet presAssocID="{DBD17A79-07A3-422D-96C8-493D1E5B9E53}" presName="parentText" presStyleLbl="node1" presStyleIdx="0" presStyleCnt="1">
        <dgm:presLayoutVars>
          <dgm:chMax val="0"/>
          <dgm:bulletEnabled val="1"/>
        </dgm:presLayoutVars>
      </dgm:prSet>
      <dgm:spPr/>
      <dgm:t>
        <a:bodyPr/>
        <a:lstStyle/>
        <a:p>
          <a:endParaRPr lang="en-US"/>
        </a:p>
      </dgm:t>
    </dgm:pt>
  </dgm:ptLst>
  <dgm:cxnLst>
    <dgm:cxn modelId="{F5237B55-62C4-48D3-A969-92A40419A86F}" srcId="{C3FC9099-C56B-47DD-BFFE-ECE733F5B2B8}" destId="{DBD17A79-07A3-422D-96C8-493D1E5B9E53}" srcOrd="0" destOrd="0" parTransId="{60D616AE-0288-4A75-AB3B-3C80C6B1DFFC}" sibTransId="{BEDAFCD0-83D6-4D10-97AB-1370C5D79F83}"/>
    <dgm:cxn modelId="{1BAA8540-933A-40C7-AAAB-2A29E08C6CB0}" type="presOf" srcId="{DBD17A79-07A3-422D-96C8-493D1E5B9E53}" destId="{4B31D261-B01C-4EDE-A443-EEC59057F828}" srcOrd="0" destOrd="0" presId="urn:microsoft.com/office/officeart/2005/8/layout/vList2"/>
    <dgm:cxn modelId="{6AAC9DED-3396-45E6-ABB4-BD6A466D681E}" type="presOf" srcId="{C3FC9099-C56B-47DD-BFFE-ECE733F5B2B8}" destId="{5AEA426A-66E6-4BD7-A105-E863E4197D07}" srcOrd="0" destOrd="0" presId="urn:microsoft.com/office/officeart/2005/8/layout/vList2"/>
    <dgm:cxn modelId="{E2514821-60CC-451D-9662-1841515F0789}" type="presParOf" srcId="{5AEA426A-66E6-4BD7-A105-E863E4197D07}" destId="{4B31D261-B01C-4EDE-A443-EEC59057F828}"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A217511-E895-4FE1-962B-6A5C6355B0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8E59A77-363E-49D7-B300-3F2A25B2D17C}">
      <dgm:prSet custT="1"/>
      <dgm:spPr>
        <a:solidFill>
          <a:srgbClr val="7030A0"/>
        </a:solidFill>
      </dgm:spPr>
      <dgm:t>
        <a:bodyPr/>
        <a:lstStyle/>
        <a:p>
          <a:pPr rtl="0"/>
          <a:r>
            <a:rPr lang="en-US" sz="2400" dirty="0" smtClean="0">
              <a:latin typeface="Times New Roman" panose="02020603050405020304" pitchFamily="18" charset="0"/>
              <a:cs typeface="Times New Roman" panose="02020603050405020304" pitchFamily="18" charset="0"/>
            </a:rPr>
            <a:t> Classification of network based on size</a:t>
          </a:r>
          <a:endParaRPr lang="en-US" sz="2400" dirty="0">
            <a:latin typeface="Times New Roman" panose="02020603050405020304" pitchFamily="18" charset="0"/>
            <a:cs typeface="Times New Roman" panose="02020603050405020304" pitchFamily="18" charset="0"/>
          </a:endParaRPr>
        </a:p>
      </dgm:t>
    </dgm:pt>
    <dgm:pt modelId="{09B3E578-8224-4665-BF14-8500D1E2262D}" type="parTrans" cxnId="{1B027AF2-FD09-4FD4-B589-473BCD70F750}">
      <dgm:prSet/>
      <dgm:spPr/>
      <dgm:t>
        <a:bodyPr/>
        <a:lstStyle/>
        <a:p>
          <a:endParaRPr lang="en-US"/>
        </a:p>
      </dgm:t>
    </dgm:pt>
    <dgm:pt modelId="{8F528ED2-E9C3-4778-8066-ABB74167F635}" type="sibTrans" cxnId="{1B027AF2-FD09-4FD4-B589-473BCD70F750}">
      <dgm:prSet/>
      <dgm:spPr/>
      <dgm:t>
        <a:bodyPr/>
        <a:lstStyle/>
        <a:p>
          <a:endParaRPr lang="en-US"/>
        </a:p>
      </dgm:t>
    </dgm:pt>
    <dgm:pt modelId="{BB7C191A-8436-4B10-AB08-B35B91050D6B}" type="pres">
      <dgm:prSet presAssocID="{AA217511-E895-4FE1-962B-6A5C6355B09C}" presName="linear" presStyleCnt="0">
        <dgm:presLayoutVars>
          <dgm:animLvl val="lvl"/>
          <dgm:resizeHandles val="exact"/>
        </dgm:presLayoutVars>
      </dgm:prSet>
      <dgm:spPr/>
      <dgm:t>
        <a:bodyPr/>
        <a:lstStyle/>
        <a:p>
          <a:endParaRPr lang="en-US"/>
        </a:p>
      </dgm:t>
    </dgm:pt>
    <dgm:pt modelId="{D8F7B30A-5C26-49E5-B4E9-2CD3225B2FC8}" type="pres">
      <dgm:prSet presAssocID="{E8E59A77-363E-49D7-B300-3F2A25B2D17C}" presName="parentText" presStyleLbl="node1" presStyleIdx="0" presStyleCnt="1">
        <dgm:presLayoutVars>
          <dgm:chMax val="0"/>
          <dgm:bulletEnabled val="1"/>
        </dgm:presLayoutVars>
      </dgm:prSet>
      <dgm:spPr/>
      <dgm:t>
        <a:bodyPr/>
        <a:lstStyle/>
        <a:p>
          <a:endParaRPr lang="en-US"/>
        </a:p>
      </dgm:t>
    </dgm:pt>
  </dgm:ptLst>
  <dgm:cxnLst>
    <dgm:cxn modelId="{54EECF0D-BD2B-44FA-97DC-9239CC8E4ECA}" type="presOf" srcId="{E8E59A77-363E-49D7-B300-3F2A25B2D17C}" destId="{D8F7B30A-5C26-49E5-B4E9-2CD3225B2FC8}" srcOrd="0" destOrd="0" presId="urn:microsoft.com/office/officeart/2005/8/layout/vList2"/>
    <dgm:cxn modelId="{1B027AF2-FD09-4FD4-B589-473BCD70F750}" srcId="{AA217511-E895-4FE1-962B-6A5C6355B09C}" destId="{E8E59A77-363E-49D7-B300-3F2A25B2D17C}" srcOrd="0" destOrd="0" parTransId="{09B3E578-8224-4665-BF14-8500D1E2262D}" sibTransId="{8F528ED2-E9C3-4778-8066-ABB74167F635}"/>
    <dgm:cxn modelId="{D19DF690-73A9-4DF1-8216-F1534C483751}" type="presOf" srcId="{AA217511-E895-4FE1-962B-6A5C6355B09C}" destId="{BB7C191A-8436-4B10-AB08-B35B91050D6B}" srcOrd="0" destOrd="0" presId="urn:microsoft.com/office/officeart/2005/8/layout/vList2"/>
    <dgm:cxn modelId="{FCB15EF9-1638-4C18-95AC-6D83BDA10F71}" type="presParOf" srcId="{BB7C191A-8436-4B10-AB08-B35B91050D6B}" destId="{D8F7B30A-5C26-49E5-B4E9-2CD3225B2FC8}"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35EE2C50-8EBA-4467-9711-8DC382AD347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E9B8E93-994D-4116-8075-D0021CF1B898}">
      <dgm:prSet custT="1"/>
      <dgm:spPr>
        <a:solidFill>
          <a:schemeClr val="accent6">
            <a:lumMod val="50000"/>
          </a:schemeClr>
        </a:solidFill>
      </dgm:spPr>
      <dgm:t>
        <a:bodyPr/>
        <a:lstStyle/>
        <a:p>
          <a:pPr rtl="0"/>
          <a:r>
            <a:rPr lang="en-US" sz="2400" dirty="0" smtClean="0">
              <a:latin typeface="Times New Roman" panose="02020603050405020304" pitchFamily="18" charset="0"/>
              <a:cs typeface="Times New Roman" panose="02020603050405020304" pitchFamily="18" charset="0"/>
            </a:rPr>
            <a:t> Advantages of Ring topology:</a:t>
          </a:r>
          <a:endParaRPr lang="en-US" sz="2400" dirty="0">
            <a:latin typeface="Times New Roman" panose="02020603050405020304" pitchFamily="18" charset="0"/>
            <a:cs typeface="Times New Roman" panose="02020603050405020304" pitchFamily="18" charset="0"/>
          </a:endParaRPr>
        </a:p>
      </dgm:t>
    </dgm:pt>
    <dgm:pt modelId="{055C6D5F-FAF7-4BDE-94A3-CEA11265F488}" type="parTrans" cxnId="{30F472A0-F9A0-4E51-9E1D-94284D6D309D}">
      <dgm:prSet/>
      <dgm:spPr/>
      <dgm:t>
        <a:bodyPr/>
        <a:lstStyle/>
        <a:p>
          <a:endParaRPr lang="en-US"/>
        </a:p>
      </dgm:t>
    </dgm:pt>
    <dgm:pt modelId="{30E4C6D2-47DF-4651-8159-3A05EE183E08}" type="sibTrans" cxnId="{30F472A0-F9A0-4E51-9E1D-94284D6D309D}">
      <dgm:prSet/>
      <dgm:spPr/>
      <dgm:t>
        <a:bodyPr/>
        <a:lstStyle/>
        <a:p>
          <a:endParaRPr lang="en-US"/>
        </a:p>
      </dgm:t>
    </dgm:pt>
    <dgm:pt modelId="{C5EB3F66-A57D-4CDC-832E-3FB797FA250A}" type="pres">
      <dgm:prSet presAssocID="{35EE2C50-8EBA-4467-9711-8DC382AD3471}" presName="linear" presStyleCnt="0">
        <dgm:presLayoutVars>
          <dgm:animLvl val="lvl"/>
          <dgm:resizeHandles val="exact"/>
        </dgm:presLayoutVars>
      </dgm:prSet>
      <dgm:spPr/>
      <dgm:t>
        <a:bodyPr/>
        <a:lstStyle/>
        <a:p>
          <a:endParaRPr lang="en-US"/>
        </a:p>
      </dgm:t>
    </dgm:pt>
    <dgm:pt modelId="{05D098BB-4C47-4CFC-838B-2B753BF5C971}" type="pres">
      <dgm:prSet presAssocID="{2E9B8E93-994D-4116-8075-D0021CF1B898}" presName="parentText" presStyleLbl="node1" presStyleIdx="0" presStyleCnt="1">
        <dgm:presLayoutVars>
          <dgm:chMax val="0"/>
          <dgm:bulletEnabled val="1"/>
        </dgm:presLayoutVars>
      </dgm:prSet>
      <dgm:spPr/>
      <dgm:t>
        <a:bodyPr/>
        <a:lstStyle/>
        <a:p>
          <a:endParaRPr lang="en-US"/>
        </a:p>
      </dgm:t>
    </dgm:pt>
  </dgm:ptLst>
  <dgm:cxnLst>
    <dgm:cxn modelId="{6CB6E051-13C1-4D1B-96BD-7BCED0F9889A}" type="presOf" srcId="{35EE2C50-8EBA-4467-9711-8DC382AD3471}" destId="{C5EB3F66-A57D-4CDC-832E-3FB797FA250A}" srcOrd="0" destOrd="0" presId="urn:microsoft.com/office/officeart/2005/8/layout/vList2"/>
    <dgm:cxn modelId="{12C18BC6-3D08-47E9-A0C6-9F68AA169A5A}" type="presOf" srcId="{2E9B8E93-994D-4116-8075-D0021CF1B898}" destId="{05D098BB-4C47-4CFC-838B-2B753BF5C971}" srcOrd="0" destOrd="0" presId="urn:microsoft.com/office/officeart/2005/8/layout/vList2"/>
    <dgm:cxn modelId="{30F472A0-F9A0-4E51-9E1D-94284D6D309D}" srcId="{35EE2C50-8EBA-4467-9711-8DC382AD3471}" destId="{2E9B8E93-994D-4116-8075-D0021CF1B898}" srcOrd="0" destOrd="0" parTransId="{055C6D5F-FAF7-4BDE-94A3-CEA11265F488}" sibTransId="{30E4C6D2-47DF-4651-8159-3A05EE183E08}"/>
    <dgm:cxn modelId="{3C9D6632-B7E1-4CFC-A94B-2EEE32E243D0}" type="presParOf" srcId="{C5EB3F66-A57D-4CDC-832E-3FB797FA250A}" destId="{05D098BB-4C47-4CFC-838B-2B753BF5C971}"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DDFA6AA8-BCB9-4E23-93A3-01D489AA41B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BC8792C-D0BE-4DF4-8BD4-06A17786628F}">
      <dgm:prSet custT="1"/>
      <dgm:spPr>
        <a:solidFill>
          <a:schemeClr val="accent6">
            <a:lumMod val="50000"/>
          </a:schemeClr>
        </a:solidFill>
      </dgm:spPr>
      <dgm:t>
        <a:bodyPr/>
        <a:lstStyle/>
        <a:p>
          <a:pPr rtl="0"/>
          <a:r>
            <a:rPr lang="en-US" sz="2400" dirty="0" smtClean="0">
              <a:latin typeface="Times New Roman" panose="02020603050405020304" pitchFamily="18" charset="0"/>
              <a:cs typeface="Times New Roman" panose="02020603050405020304" pitchFamily="18" charset="0"/>
            </a:rPr>
            <a:t> Advantages of Bus topology:</a:t>
          </a:r>
          <a:endParaRPr lang="en-US" sz="2400" dirty="0">
            <a:latin typeface="Times New Roman" panose="02020603050405020304" pitchFamily="18" charset="0"/>
            <a:cs typeface="Times New Roman" panose="02020603050405020304" pitchFamily="18" charset="0"/>
          </a:endParaRPr>
        </a:p>
      </dgm:t>
    </dgm:pt>
    <dgm:pt modelId="{C64B0FB3-5A0E-4B8A-9CCB-E414F20C140C}" type="parTrans" cxnId="{436657BC-49F5-4B3F-87CF-06C593E43DDC}">
      <dgm:prSet/>
      <dgm:spPr/>
      <dgm:t>
        <a:bodyPr/>
        <a:lstStyle/>
        <a:p>
          <a:endParaRPr lang="en-US"/>
        </a:p>
      </dgm:t>
    </dgm:pt>
    <dgm:pt modelId="{FD2BADC6-96CA-450A-867D-361E68B7400F}" type="sibTrans" cxnId="{436657BC-49F5-4B3F-87CF-06C593E43DDC}">
      <dgm:prSet/>
      <dgm:spPr/>
      <dgm:t>
        <a:bodyPr/>
        <a:lstStyle/>
        <a:p>
          <a:endParaRPr lang="en-US"/>
        </a:p>
      </dgm:t>
    </dgm:pt>
    <dgm:pt modelId="{425F25FD-76AD-400B-AF4E-02F4F8BD41B9}" type="pres">
      <dgm:prSet presAssocID="{DDFA6AA8-BCB9-4E23-93A3-01D489AA41BA}" presName="linear" presStyleCnt="0">
        <dgm:presLayoutVars>
          <dgm:animLvl val="lvl"/>
          <dgm:resizeHandles val="exact"/>
        </dgm:presLayoutVars>
      </dgm:prSet>
      <dgm:spPr/>
      <dgm:t>
        <a:bodyPr/>
        <a:lstStyle/>
        <a:p>
          <a:endParaRPr lang="en-US"/>
        </a:p>
      </dgm:t>
    </dgm:pt>
    <dgm:pt modelId="{DF8348D0-A1AF-4EF7-850A-9641C8DA02A2}" type="pres">
      <dgm:prSet presAssocID="{BBC8792C-D0BE-4DF4-8BD4-06A17786628F}" presName="parentText" presStyleLbl="node1" presStyleIdx="0" presStyleCnt="1">
        <dgm:presLayoutVars>
          <dgm:chMax val="0"/>
          <dgm:bulletEnabled val="1"/>
        </dgm:presLayoutVars>
      </dgm:prSet>
      <dgm:spPr/>
      <dgm:t>
        <a:bodyPr/>
        <a:lstStyle/>
        <a:p>
          <a:endParaRPr lang="en-US"/>
        </a:p>
      </dgm:t>
    </dgm:pt>
  </dgm:ptLst>
  <dgm:cxnLst>
    <dgm:cxn modelId="{1AF2E771-7BB6-46BB-A10A-02F254E5F774}" type="presOf" srcId="{DDFA6AA8-BCB9-4E23-93A3-01D489AA41BA}" destId="{425F25FD-76AD-400B-AF4E-02F4F8BD41B9}" srcOrd="0" destOrd="0" presId="urn:microsoft.com/office/officeart/2005/8/layout/vList2"/>
    <dgm:cxn modelId="{7B4E0C9D-D19C-4EF9-94F0-88F2A4630448}" type="presOf" srcId="{BBC8792C-D0BE-4DF4-8BD4-06A17786628F}" destId="{DF8348D0-A1AF-4EF7-850A-9641C8DA02A2}" srcOrd="0" destOrd="0" presId="urn:microsoft.com/office/officeart/2005/8/layout/vList2"/>
    <dgm:cxn modelId="{436657BC-49F5-4B3F-87CF-06C593E43DDC}" srcId="{DDFA6AA8-BCB9-4E23-93A3-01D489AA41BA}" destId="{BBC8792C-D0BE-4DF4-8BD4-06A17786628F}" srcOrd="0" destOrd="0" parTransId="{C64B0FB3-5A0E-4B8A-9CCB-E414F20C140C}" sibTransId="{FD2BADC6-96CA-450A-867D-361E68B7400F}"/>
    <dgm:cxn modelId="{54585435-313B-4507-8FCB-A2E5E188F3F7}" type="presParOf" srcId="{425F25FD-76AD-400B-AF4E-02F4F8BD41B9}" destId="{DF8348D0-A1AF-4EF7-850A-9641C8DA02A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076DEAC2-99E2-4A20-9CE2-9C94601C3BA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2330D69-4DA6-45D4-A251-087E9AC5EDB7}">
      <dgm:prSet custT="1"/>
      <dgm:spPr>
        <a:solidFill>
          <a:schemeClr val="accent6">
            <a:lumMod val="50000"/>
          </a:schemeClr>
        </a:solidFill>
      </dgm:spPr>
      <dgm:t>
        <a:bodyPr/>
        <a:lstStyle/>
        <a:p>
          <a:pPr rtl="0"/>
          <a:r>
            <a:rPr lang="en-US" sz="2400" dirty="0" smtClean="0">
              <a:latin typeface="Times New Roman" panose="02020603050405020304" pitchFamily="18" charset="0"/>
              <a:cs typeface="Times New Roman" panose="02020603050405020304" pitchFamily="18" charset="0"/>
            </a:rPr>
            <a:t> Drawbacks of Bus topology:</a:t>
          </a:r>
          <a:endParaRPr lang="en-US" sz="2400" dirty="0">
            <a:latin typeface="Times New Roman" panose="02020603050405020304" pitchFamily="18" charset="0"/>
            <a:cs typeface="Times New Roman" panose="02020603050405020304" pitchFamily="18" charset="0"/>
          </a:endParaRPr>
        </a:p>
      </dgm:t>
    </dgm:pt>
    <dgm:pt modelId="{D7081369-1780-492D-95F0-BDC901435DD1}" type="parTrans" cxnId="{31DD4AFB-1A0B-4FCA-BEB8-607C697F0A6D}">
      <dgm:prSet/>
      <dgm:spPr/>
      <dgm:t>
        <a:bodyPr/>
        <a:lstStyle/>
        <a:p>
          <a:endParaRPr lang="en-US"/>
        </a:p>
      </dgm:t>
    </dgm:pt>
    <dgm:pt modelId="{FCDDE885-C953-4BF0-A4A5-8593408373FF}" type="sibTrans" cxnId="{31DD4AFB-1A0B-4FCA-BEB8-607C697F0A6D}">
      <dgm:prSet/>
      <dgm:spPr/>
      <dgm:t>
        <a:bodyPr/>
        <a:lstStyle/>
        <a:p>
          <a:endParaRPr lang="en-US"/>
        </a:p>
      </dgm:t>
    </dgm:pt>
    <dgm:pt modelId="{E182CA9E-339C-4294-97FA-57E75B91A295}" type="pres">
      <dgm:prSet presAssocID="{076DEAC2-99E2-4A20-9CE2-9C94601C3BAA}" presName="linear" presStyleCnt="0">
        <dgm:presLayoutVars>
          <dgm:animLvl val="lvl"/>
          <dgm:resizeHandles val="exact"/>
        </dgm:presLayoutVars>
      </dgm:prSet>
      <dgm:spPr/>
      <dgm:t>
        <a:bodyPr/>
        <a:lstStyle/>
        <a:p>
          <a:endParaRPr lang="en-US"/>
        </a:p>
      </dgm:t>
    </dgm:pt>
    <dgm:pt modelId="{B60610F2-C9F9-4784-AF43-8F1C131F63AD}" type="pres">
      <dgm:prSet presAssocID="{A2330D69-4DA6-45D4-A251-087E9AC5EDB7}" presName="parentText" presStyleLbl="node1" presStyleIdx="0" presStyleCnt="1">
        <dgm:presLayoutVars>
          <dgm:chMax val="0"/>
          <dgm:bulletEnabled val="1"/>
        </dgm:presLayoutVars>
      </dgm:prSet>
      <dgm:spPr/>
      <dgm:t>
        <a:bodyPr/>
        <a:lstStyle/>
        <a:p>
          <a:endParaRPr lang="en-US"/>
        </a:p>
      </dgm:t>
    </dgm:pt>
  </dgm:ptLst>
  <dgm:cxnLst>
    <dgm:cxn modelId="{C20A9C64-70A7-48A6-A83A-32486A1C9B47}" type="presOf" srcId="{076DEAC2-99E2-4A20-9CE2-9C94601C3BAA}" destId="{E182CA9E-339C-4294-97FA-57E75B91A295}" srcOrd="0" destOrd="0" presId="urn:microsoft.com/office/officeart/2005/8/layout/vList2"/>
    <dgm:cxn modelId="{31DD4AFB-1A0B-4FCA-BEB8-607C697F0A6D}" srcId="{076DEAC2-99E2-4A20-9CE2-9C94601C3BAA}" destId="{A2330D69-4DA6-45D4-A251-087E9AC5EDB7}" srcOrd="0" destOrd="0" parTransId="{D7081369-1780-492D-95F0-BDC901435DD1}" sibTransId="{FCDDE885-C953-4BF0-A4A5-8593408373FF}"/>
    <dgm:cxn modelId="{BFC2A9B8-CC81-45F6-A66E-6A7BB8701071}" type="presOf" srcId="{A2330D69-4DA6-45D4-A251-087E9AC5EDB7}" destId="{B60610F2-C9F9-4784-AF43-8F1C131F63AD}" srcOrd="0" destOrd="0" presId="urn:microsoft.com/office/officeart/2005/8/layout/vList2"/>
    <dgm:cxn modelId="{741815AE-A979-472F-964C-83F8F784D74B}" type="presParOf" srcId="{E182CA9E-339C-4294-97FA-57E75B91A295}" destId="{B60610F2-C9F9-4784-AF43-8F1C131F63AD}"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C1C1A11D-1655-4068-9F03-C31062F166F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4CBF6EB-9B27-4233-93F5-6FBE6CD43B5B}">
      <dgm:prSet custT="1"/>
      <dgm:spPr>
        <a:solidFill>
          <a:srgbClr val="7030A0"/>
        </a:solidFill>
      </dgm:spPr>
      <dgm:t>
        <a:bodyPr/>
        <a:lstStyle/>
        <a:p>
          <a:pPr rtl="0"/>
          <a:r>
            <a:rPr lang="en-US" sz="2400" dirty="0" smtClean="0">
              <a:latin typeface="Times New Roman" panose="02020603050405020304" pitchFamily="18" charset="0"/>
              <a:cs typeface="Times New Roman" panose="02020603050405020304" pitchFamily="18" charset="0"/>
            </a:rPr>
            <a:t> Star Topology</a:t>
          </a:r>
          <a:endParaRPr lang="en-US" sz="2400" dirty="0">
            <a:latin typeface="Times New Roman" panose="02020603050405020304" pitchFamily="18" charset="0"/>
            <a:cs typeface="Times New Roman" panose="02020603050405020304" pitchFamily="18" charset="0"/>
          </a:endParaRPr>
        </a:p>
      </dgm:t>
    </dgm:pt>
    <dgm:pt modelId="{2FF7FD26-05D8-46E0-84E9-10A38A0DFD45}" type="parTrans" cxnId="{193C63D4-BE19-4F50-B34E-22C6ED3985F8}">
      <dgm:prSet/>
      <dgm:spPr/>
      <dgm:t>
        <a:bodyPr/>
        <a:lstStyle/>
        <a:p>
          <a:endParaRPr lang="en-US"/>
        </a:p>
      </dgm:t>
    </dgm:pt>
    <dgm:pt modelId="{ACB6D046-1D70-4090-8C80-A78021C1772A}" type="sibTrans" cxnId="{193C63D4-BE19-4F50-B34E-22C6ED3985F8}">
      <dgm:prSet/>
      <dgm:spPr/>
      <dgm:t>
        <a:bodyPr/>
        <a:lstStyle/>
        <a:p>
          <a:endParaRPr lang="en-US"/>
        </a:p>
      </dgm:t>
    </dgm:pt>
    <dgm:pt modelId="{E80AD392-36B3-4BD9-BA0A-9FFA76B32629}" type="pres">
      <dgm:prSet presAssocID="{C1C1A11D-1655-4068-9F03-C31062F166FB}" presName="linear" presStyleCnt="0">
        <dgm:presLayoutVars>
          <dgm:animLvl val="lvl"/>
          <dgm:resizeHandles val="exact"/>
        </dgm:presLayoutVars>
      </dgm:prSet>
      <dgm:spPr/>
      <dgm:t>
        <a:bodyPr/>
        <a:lstStyle/>
        <a:p>
          <a:endParaRPr lang="en-US"/>
        </a:p>
      </dgm:t>
    </dgm:pt>
    <dgm:pt modelId="{C3B218A1-DC98-4D1F-B561-910630A90F65}" type="pres">
      <dgm:prSet presAssocID="{94CBF6EB-9B27-4233-93F5-6FBE6CD43B5B}" presName="parentText" presStyleLbl="node1" presStyleIdx="0" presStyleCnt="1">
        <dgm:presLayoutVars>
          <dgm:chMax val="0"/>
          <dgm:bulletEnabled val="1"/>
        </dgm:presLayoutVars>
      </dgm:prSet>
      <dgm:spPr/>
      <dgm:t>
        <a:bodyPr/>
        <a:lstStyle/>
        <a:p>
          <a:endParaRPr lang="en-US"/>
        </a:p>
      </dgm:t>
    </dgm:pt>
  </dgm:ptLst>
  <dgm:cxnLst>
    <dgm:cxn modelId="{193C63D4-BE19-4F50-B34E-22C6ED3985F8}" srcId="{C1C1A11D-1655-4068-9F03-C31062F166FB}" destId="{94CBF6EB-9B27-4233-93F5-6FBE6CD43B5B}" srcOrd="0" destOrd="0" parTransId="{2FF7FD26-05D8-46E0-84E9-10A38A0DFD45}" sibTransId="{ACB6D046-1D70-4090-8C80-A78021C1772A}"/>
    <dgm:cxn modelId="{0B41816F-5F80-4B6C-AAF3-4AC3213E8ACE}" type="presOf" srcId="{94CBF6EB-9B27-4233-93F5-6FBE6CD43B5B}" destId="{C3B218A1-DC98-4D1F-B561-910630A90F65}" srcOrd="0" destOrd="0" presId="urn:microsoft.com/office/officeart/2005/8/layout/vList2"/>
    <dgm:cxn modelId="{A09D4A4B-8E45-49F8-AA71-70D2DCDED1C9}" type="presOf" srcId="{C1C1A11D-1655-4068-9F03-C31062F166FB}" destId="{E80AD392-36B3-4BD9-BA0A-9FFA76B32629}" srcOrd="0" destOrd="0" presId="urn:microsoft.com/office/officeart/2005/8/layout/vList2"/>
    <dgm:cxn modelId="{B2A627C2-E6FB-42A0-AF3F-2C02D4283A98}" type="presParOf" srcId="{E80AD392-36B3-4BD9-BA0A-9FFA76B32629}" destId="{C3B218A1-DC98-4D1F-B561-910630A90F65}"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76F6E2CE-E181-401A-AFD6-643B79D4174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E225716-C553-4301-A9F8-87E330811530}">
      <dgm:prSet/>
      <dgm:spPr>
        <a:solidFill>
          <a:schemeClr val="accent6">
            <a:lumMod val="50000"/>
          </a:schemeClr>
        </a:solidFill>
      </dgm:spPr>
      <dgm:t>
        <a:bodyPr/>
        <a:lstStyle/>
        <a:p>
          <a:pPr rtl="0"/>
          <a:r>
            <a:rPr lang="en-US" dirty="0" smtClean="0">
              <a:latin typeface="Times New Roman" panose="02020603050405020304" pitchFamily="18" charset="0"/>
              <a:cs typeface="Times New Roman" panose="02020603050405020304" pitchFamily="18" charset="0"/>
            </a:rPr>
            <a:t> Advantages of this topology:</a:t>
          </a:r>
          <a:endParaRPr lang="en-US" dirty="0">
            <a:latin typeface="Times New Roman" panose="02020603050405020304" pitchFamily="18" charset="0"/>
            <a:cs typeface="Times New Roman" panose="02020603050405020304" pitchFamily="18" charset="0"/>
          </a:endParaRPr>
        </a:p>
      </dgm:t>
    </dgm:pt>
    <dgm:pt modelId="{7D8B69F9-29AC-436A-B193-3F139ED23A92}" type="parTrans" cxnId="{06A2712D-82D2-43AD-8CF4-2FED45F4C473}">
      <dgm:prSet/>
      <dgm:spPr/>
      <dgm:t>
        <a:bodyPr/>
        <a:lstStyle/>
        <a:p>
          <a:endParaRPr lang="en-US"/>
        </a:p>
      </dgm:t>
    </dgm:pt>
    <dgm:pt modelId="{83C642D7-CC01-4576-BBC4-86832CAA204A}" type="sibTrans" cxnId="{06A2712D-82D2-43AD-8CF4-2FED45F4C473}">
      <dgm:prSet/>
      <dgm:spPr/>
      <dgm:t>
        <a:bodyPr/>
        <a:lstStyle/>
        <a:p>
          <a:endParaRPr lang="en-US"/>
        </a:p>
      </dgm:t>
    </dgm:pt>
    <dgm:pt modelId="{2BB242B3-4021-451E-A37F-8CD1F06BE5F2}" type="pres">
      <dgm:prSet presAssocID="{76F6E2CE-E181-401A-AFD6-643B79D41740}" presName="linear" presStyleCnt="0">
        <dgm:presLayoutVars>
          <dgm:animLvl val="lvl"/>
          <dgm:resizeHandles val="exact"/>
        </dgm:presLayoutVars>
      </dgm:prSet>
      <dgm:spPr/>
      <dgm:t>
        <a:bodyPr/>
        <a:lstStyle/>
        <a:p>
          <a:endParaRPr lang="en-US"/>
        </a:p>
      </dgm:t>
    </dgm:pt>
    <dgm:pt modelId="{96724B30-AE08-4A8A-AE4B-3E9AF3D674E8}" type="pres">
      <dgm:prSet presAssocID="{6E225716-C553-4301-A9F8-87E330811530}" presName="parentText" presStyleLbl="node1" presStyleIdx="0" presStyleCnt="1">
        <dgm:presLayoutVars>
          <dgm:chMax val="0"/>
          <dgm:bulletEnabled val="1"/>
        </dgm:presLayoutVars>
      </dgm:prSet>
      <dgm:spPr/>
      <dgm:t>
        <a:bodyPr/>
        <a:lstStyle/>
        <a:p>
          <a:endParaRPr lang="en-US"/>
        </a:p>
      </dgm:t>
    </dgm:pt>
  </dgm:ptLst>
  <dgm:cxnLst>
    <dgm:cxn modelId="{06A2712D-82D2-43AD-8CF4-2FED45F4C473}" srcId="{76F6E2CE-E181-401A-AFD6-643B79D41740}" destId="{6E225716-C553-4301-A9F8-87E330811530}" srcOrd="0" destOrd="0" parTransId="{7D8B69F9-29AC-436A-B193-3F139ED23A92}" sibTransId="{83C642D7-CC01-4576-BBC4-86832CAA204A}"/>
    <dgm:cxn modelId="{14D82E0B-0085-40F0-943C-0BDEC1EBAE26}" type="presOf" srcId="{76F6E2CE-E181-401A-AFD6-643B79D41740}" destId="{2BB242B3-4021-451E-A37F-8CD1F06BE5F2}" srcOrd="0" destOrd="0" presId="urn:microsoft.com/office/officeart/2005/8/layout/vList2"/>
    <dgm:cxn modelId="{0ECE9DE2-A3DE-4E1C-9070-30B129C5EFDA}" type="presOf" srcId="{6E225716-C553-4301-A9F8-87E330811530}" destId="{96724B30-AE08-4A8A-AE4B-3E9AF3D674E8}" srcOrd="0" destOrd="0" presId="urn:microsoft.com/office/officeart/2005/8/layout/vList2"/>
    <dgm:cxn modelId="{B563F09B-6B0E-4B60-AD26-971A30B36DBD}" type="presParOf" srcId="{2BB242B3-4021-451E-A37F-8CD1F06BE5F2}" destId="{96724B30-AE08-4A8A-AE4B-3E9AF3D674E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531B8F6F-D876-4BA9-9B85-F2C71CEEBB1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E0CB051-BAB5-4B33-BB0B-076E9133B717}">
      <dgm:prSet custT="1"/>
      <dgm:spPr>
        <a:solidFill>
          <a:schemeClr val="accent6">
            <a:lumMod val="50000"/>
          </a:schemeClr>
        </a:solidFill>
      </dgm:spPr>
      <dgm:t>
        <a:bodyPr/>
        <a:lstStyle/>
        <a:p>
          <a:pPr rtl="0"/>
          <a:r>
            <a:rPr lang="en-US" sz="2400" dirty="0" smtClean="0">
              <a:latin typeface="Times New Roman" panose="02020603050405020304" pitchFamily="18" charset="0"/>
              <a:cs typeface="Times New Roman" panose="02020603050405020304" pitchFamily="18" charset="0"/>
            </a:rPr>
            <a:t> Drawbacks of Star topology:</a:t>
          </a:r>
          <a:endParaRPr lang="en-US" sz="2400" dirty="0">
            <a:latin typeface="Times New Roman" panose="02020603050405020304" pitchFamily="18" charset="0"/>
            <a:cs typeface="Times New Roman" panose="02020603050405020304" pitchFamily="18" charset="0"/>
          </a:endParaRPr>
        </a:p>
      </dgm:t>
    </dgm:pt>
    <dgm:pt modelId="{09697154-8C34-48F8-889D-8B70191813AA}" type="parTrans" cxnId="{2037E13C-CB85-4E97-81C9-214379BE6444}">
      <dgm:prSet/>
      <dgm:spPr/>
      <dgm:t>
        <a:bodyPr/>
        <a:lstStyle/>
        <a:p>
          <a:endParaRPr lang="en-US"/>
        </a:p>
      </dgm:t>
    </dgm:pt>
    <dgm:pt modelId="{F719C25F-60E4-4EDB-B273-B4D30E7DF75A}" type="sibTrans" cxnId="{2037E13C-CB85-4E97-81C9-214379BE6444}">
      <dgm:prSet/>
      <dgm:spPr/>
      <dgm:t>
        <a:bodyPr/>
        <a:lstStyle/>
        <a:p>
          <a:endParaRPr lang="en-US"/>
        </a:p>
      </dgm:t>
    </dgm:pt>
    <dgm:pt modelId="{61D1E033-93CB-4C84-A6CD-5442D7A424C7}" type="pres">
      <dgm:prSet presAssocID="{531B8F6F-D876-4BA9-9B85-F2C71CEEBB19}" presName="linear" presStyleCnt="0">
        <dgm:presLayoutVars>
          <dgm:animLvl val="lvl"/>
          <dgm:resizeHandles val="exact"/>
        </dgm:presLayoutVars>
      </dgm:prSet>
      <dgm:spPr/>
      <dgm:t>
        <a:bodyPr/>
        <a:lstStyle/>
        <a:p>
          <a:endParaRPr lang="en-US"/>
        </a:p>
      </dgm:t>
    </dgm:pt>
    <dgm:pt modelId="{4E8F1A6D-B10A-4609-95E1-68C2221E3278}" type="pres">
      <dgm:prSet presAssocID="{2E0CB051-BAB5-4B33-BB0B-076E9133B717}" presName="parentText" presStyleLbl="node1" presStyleIdx="0" presStyleCnt="1">
        <dgm:presLayoutVars>
          <dgm:chMax val="0"/>
          <dgm:bulletEnabled val="1"/>
        </dgm:presLayoutVars>
      </dgm:prSet>
      <dgm:spPr/>
      <dgm:t>
        <a:bodyPr/>
        <a:lstStyle/>
        <a:p>
          <a:endParaRPr lang="en-US"/>
        </a:p>
      </dgm:t>
    </dgm:pt>
  </dgm:ptLst>
  <dgm:cxnLst>
    <dgm:cxn modelId="{9C813328-4350-4B89-AF5A-3A7E6503ABEB}" type="presOf" srcId="{2E0CB051-BAB5-4B33-BB0B-076E9133B717}" destId="{4E8F1A6D-B10A-4609-95E1-68C2221E3278}" srcOrd="0" destOrd="0" presId="urn:microsoft.com/office/officeart/2005/8/layout/vList2"/>
    <dgm:cxn modelId="{876B437F-496F-46E6-BB7D-26EE618BEB45}" type="presOf" srcId="{531B8F6F-D876-4BA9-9B85-F2C71CEEBB19}" destId="{61D1E033-93CB-4C84-A6CD-5442D7A424C7}" srcOrd="0" destOrd="0" presId="urn:microsoft.com/office/officeart/2005/8/layout/vList2"/>
    <dgm:cxn modelId="{2037E13C-CB85-4E97-81C9-214379BE6444}" srcId="{531B8F6F-D876-4BA9-9B85-F2C71CEEBB19}" destId="{2E0CB051-BAB5-4B33-BB0B-076E9133B717}" srcOrd="0" destOrd="0" parTransId="{09697154-8C34-48F8-889D-8B70191813AA}" sibTransId="{F719C25F-60E4-4EDB-B273-B4D30E7DF75A}"/>
    <dgm:cxn modelId="{5CB20880-3176-46FF-BC44-B4CC4818CF01}" type="presParOf" srcId="{61D1E033-93CB-4C84-A6CD-5442D7A424C7}" destId="{4E8F1A6D-B10A-4609-95E1-68C2221E3278}"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F6D02EDE-DAB9-417A-935E-BFB59F8ECE5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1915C7-867C-4D31-B1CF-AC5D70CC5300}">
      <dgm:prSet custT="1"/>
      <dgm:spPr>
        <a:solidFill>
          <a:srgbClr val="7030A0"/>
        </a:solidFill>
      </dgm:spPr>
      <dgm:t>
        <a:bodyPr/>
        <a:lstStyle/>
        <a:p>
          <a:pPr rtl="0"/>
          <a:r>
            <a:rPr lang="en-US" sz="2400" dirty="0" smtClean="0">
              <a:latin typeface="Times New Roman" panose="02020603050405020304" pitchFamily="18" charset="0"/>
              <a:cs typeface="Times New Roman" panose="02020603050405020304" pitchFamily="18" charset="0"/>
            </a:rPr>
            <a:t> Hybrid Topology / Tree Topology</a:t>
          </a:r>
          <a:endParaRPr lang="en-US" sz="2400" dirty="0">
            <a:latin typeface="Times New Roman" panose="02020603050405020304" pitchFamily="18" charset="0"/>
            <a:cs typeface="Times New Roman" panose="02020603050405020304" pitchFamily="18" charset="0"/>
          </a:endParaRPr>
        </a:p>
      </dgm:t>
    </dgm:pt>
    <dgm:pt modelId="{83D3326C-83C0-472F-B465-8732B1AEF4F9}" type="parTrans" cxnId="{6FA2FE8A-57B4-4479-89AB-3196B36ABDFA}">
      <dgm:prSet/>
      <dgm:spPr/>
      <dgm:t>
        <a:bodyPr/>
        <a:lstStyle/>
        <a:p>
          <a:endParaRPr lang="en-US"/>
        </a:p>
      </dgm:t>
    </dgm:pt>
    <dgm:pt modelId="{660052B0-1932-4DFB-831C-67D93B9C9304}" type="sibTrans" cxnId="{6FA2FE8A-57B4-4479-89AB-3196B36ABDFA}">
      <dgm:prSet/>
      <dgm:spPr/>
      <dgm:t>
        <a:bodyPr/>
        <a:lstStyle/>
        <a:p>
          <a:endParaRPr lang="en-US"/>
        </a:p>
      </dgm:t>
    </dgm:pt>
    <dgm:pt modelId="{774B1810-A6EB-42DD-8A16-109E537037FB}" type="pres">
      <dgm:prSet presAssocID="{F6D02EDE-DAB9-417A-935E-BFB59F8ECE54}" presName="linear" presStyleCnt="0">
        <dgm:presLayoutVars>
          <dgm:animLvl val="lvl"/>
          <dgm:resizeHandles val="exact"/>
        </dgm:presLayoutVars>
      </dgm:prSet>
      <dgm:spPr/>
      <dgm:t>
        <a:bodyPr/>
        <a:lstStyle/>
        <a:p>
          <a:endParaRPr lang="en-US"/>
        </a:p>
      </dgm:t>
    </dgm:pt>
    <dgm:pt modelId="{7DF49BFD-DA9C-4F86-A82F-23FB05A22B9A}" type="pres">
      <dgm:prSet presAssocID="{171915C7-867C-4D31-B1CF-AC5D70CC5300}" presName="parentText" presStyleLbl="node1" presStyleIdx="0" presStyleCnt="1">
        <dgm:presLayoutVars>
          <dgm:chMax val="0"/>
          <dgm:bulletEnabled val="1"/>
        </dgm:presLayoutVars>
      </dgm:prSet>
      <dgm:spPr/>
      <dgm:t>
        <a:bodyPr/>
        <a:lstStyle/>
        <a:p>
          <a:endParaRPr lang="en-US"/>
        </a:p>
      </dgm:t>
    </dgm:pt>
  </dgm:ptLst>
  <dgm:cxnLst>
    <dgm:cxn modelId="{6FA2FE8A-57B4-4479-89AB-3196B36ABDFA}" srcId="{F6D02EDE-DAB9-417A-935E-BFB59F8ECE54}" destId="{171915C7-867C-4D31-B1CF-AC5D70CC5300}" srcOrd="0" destOrd="0" parTransId="{83D3326C-83C0-472F-B465-8732B1AEF4F9}" sibTransId="{660052B0-1932-4DFB-831C-67D93B9C9304}"/>
    <dgm:cxn modelId="{8BE04672-51EA-42BB-BEE2-1229F2E8851F}" type="presOf" srcId="{171915C7-867C-4D31-B1CF-AC5D70CC5300}" destId="{7DF49BFD-DA9C-4F86-A82F-23FB05A22B9A}" srcOrd="0" destOrd="0" presId="urn:microsoft.com/office/officeart/2005/8/layout/vList2"/>
    <dgm:cxn modelId="{E7B626BD-C7B4-4527-AD26-B2855842F643}" type="presOf" srcId="{F6D02EDE-DAB9-417A-935E-BFB59F8ECE54}" destId="{774B1810-A6EB-42DD-8A16-109E537037FB}" srcOrd="0" destOrd="0" presId="urn:microsoft.com/office/officeart/2005/8/layout/vList2"/>
    <dgm:cxn modelId="{E0DD3630-2C96-4541-A37D-8D472A363247}" type="presParOf" srcId="{774B1810-A6EB-42DD-8A16-109E537037FB}" destId="{7DF49BFD-DA9C-4F86-A82F-23FB05A22B9A}"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CFF5C3A9-E152-4079-8321-1783331803C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1D2E005-BC63-4153-918B-45E17739DCDC}">
      <dgm:prSet custT="1"/>
      <dgm:spPr>
        <a:solidFill>
          <a:srgbClr val="7030A0"/>
        </a:solidFill>
      </dgm:spPr>
      <dgm:t>
        <a:bodyPr/>
        <a:lstStyle/>
        <a:p>
          <a:pPr rtl="0"/>
          <a:r>
            <a:rPr lang="en-US" sz="2400" dirty="0" smtClean="0">
              <a:latin typeface="Times New Roman" panose="02020603050405020304" pitchFamily="18" charset="0"/>
              <a:cs typeface="Times New Roman" panose="02020603050405020304" pitchFamily="18" charset="0"/>
            </a:rPr>
            <a:t> Mesh Topology</a:t>
          </a:r>
          <a:endParaRPr lang="en-US" sz="2400" dirty="0">
            <a:latin typeface="Times New Roman" panose="02020603050405020304" pitchFamily="18" charset="0"/>
            <a:cs typeface="Times New Roman" panose="02020603050405020304" pitchFamily="18" charset="0"/>
          </a:endParaRPr>
        </a:p>
      </dgm:t>
    </dgm:pt>
    <dgm:pt modelId="{A322A314-83B9-45F9-8776-6C9673AAED01}" type="parTrans" cxnId="{A582D476-055B-4E7C-ACD9-CC5FACDA525F}">
      <dgm:prSet/>
      <dgm:spPr/>
      <dgm:t>
        <a:bodyPr/>
        <a:lstStyle/>
        <a:p>
          <a:endParaRPr lang="en-US"/>
        </a:p>
      </dgm:t>
    </dgm:pt>
    <dgm:pt modelId="{71891D7C-F600-4226-B4A5-F9093DA83B70}" type="sibTrans" cxnId="{A582D476-055B-4E7C-ACD9-CC5FACDA525F}">
      <dgm:prSet/>
      <dgm:spPr/>
      <dgm:t>
        <a:bodyPr/>
        <a:lstStyle/>
        <a:p>
          <a:endParaRPr lang="en-US"/>
        </a:p>
      </dgm:t>
    </dgm:pt>
    <dgm:pt modelId="{348830CA-380D-4284-8B2A-DC5AB8E9B1E8}" type="pres">
      <dgm:prSet presAssocID="{CFF5C3A9-E152-4079-8321-1783331803C1}" presName="linear" presStyleCnt="0">
        <dgm:presLayoutVars>
          <dgm:animLvl val="lvl"/>
          <dgm:resizeHandles val="exact"/>
        </dgm:presLayoutVars>
      </dgm:prSet>
      <dgm:spPr/>
      <dgm:t>
        <a:bodyPr/>
        <a:lstStyle/>
        <a:p>
          <a:endParaRPr lang="en-US"/>
        </a:p>
      </dgm:t>
    </dgm:pt>
    <dgm:pt modelId="{B8207F95-1FA3-494C-B46E-A1B4AEC75306}" type="pres">
      <dgm:prSet presAssocID="{61D2E005-BC63-4153-918B-45E17739DCDC}" presName="parentText" presStyleLbl="node1" presStyleIdx="0" presStyleCnt="1">
        <dgm:presLayoutVars>
          <dgm:chMax val="0"/>
          <dgm:bulletEnabled val="1"/>
        </dgm:presLayoutVars>
      </dgm:prSet>
      <dgm:spPr/>
      <dgm:t>
        <a:bodyPr/>
        <a:lstStyle/>
        <a:p>
          <a:endParaRPr lang="en-US"/>
        </a:p>
      </dgm:t>
    </dgm:pt>
  </dgm:ptLst>
  <dgm:cxnLst>
    <dgm:cxn modelId="{B799CE04-9045-4979-ACAB-9E4EF8247C4E}" type="presOf" srcId="{CFF5C3A9-E152-4079-8321-1783331803C1}" destId="{348830CA-380D-4284-8B2A-DC5AB8E9B1E8}" srcOrd="0" destOrd="0" presId="urn:microsoft.com/office/officeart/2005/8/layout/vList2"/>
    <dgm:cxn modelId="{EA935B69-0C93-4AB5-A56D-7E431619188B}" type="presOf" srcId="{61D2E005-BC63-4153-918B-45E17739DCDC}" destId="{B8207F95-1FA3-494C-B46E-A1B4AEC75306}" srcOrd="0" destOrd="0" presId="urn:microsoft.com/office/officeart/2005/8/layout/vList2"/>
    <dgm:cxn modelId="{A582D476-055B-4E7C-ACD9-CC5FACDA525F}" srcId="{CFF5C3A9-E152-4079-8321-1783331803C1}" destId="{61D2E005-BC63-4153-918B-45E17739DCDC}" srcOrd="0" destOrd="0" parTransId="{A322A314-83B9-45F9-8776-6C9673AAED01}" sibTransId="{71891D7C-F600-4226-B4A5-F9093DA83B70}"/>
    <dgm:cxn modelId="{B7053127-C195-4719-BB39-0AB41AC98B2F}" type="presParOf" srcId="{348830CA-380D-4284-8B2A-DC5AB8E9B1E8}" destId="{B8207F95-1FA3-494C-B46E-A1B4AEC7530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A034AED9-8ADD-4988-841C-AD4B32F78F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E2DF989-051A-4068-AB2F-3B5320B753D9}">
      <dgm:prSet/>
      <dgm:spPr>
        <a:solidFill>
          <a:schemeClr val="accent6">
            <a:lumMod val="50000"/>
          </a:schemeClr>
        </a:solidFill>
      </dgm:spPr>
      <dgm:t>
        <a:bodyPr/>
        <a:lstStyle/>
        <a:p>
          <a:pPr rtl="0"/>
          <a:r>
            <a:rPr lang="en-US" dirty="0" smtClean="0">
              <a:latin typeface="Times New Roman" panose="02020603050405020304" pitchFamily="18" charset="0"/>
              <a:cs typeface="Times New Roman" panose="02020603050405020304" pitchFamily="18" charset="0"/>
            </a:rPr>
            <a:t> Advantages of Mesh topology:</a:t>
          </a:r>
          <a:endParaRPr lang="en-US" dirty="0">
            <a:latin typeface="Times New Roman" panose="02020603050405020304" pitchFamily="18" charset="0"/>
            <a:cs typeface="Times New Roman" panose="02020603050405020304" pitchFamily="18" charset="0"/>
          </a:endParaRPr>
        </a:p>
      </dgm:t>
    </dgm:pt>
    <dgm:pt modelId="{175463BC-98F0-429B-A1E4-1736DC064C13}" type="parTrans" cxnId="{E3207B5F-D234-456C-91D9-43957F9636D2}">
      <dgm:prSet/>
      <dgm:spPr/>
      <dgm:t>
        <a:bodyPr/>
        <a:lstStyle/>
        <a:p>
          <a:endParaRPr lang="en-US"/>
        </a:p>
      </dgm:t>
    </dgm:pt>
    <dgm:pt modelId="{694EB458-9588-4AC4-9124-34EB6056EF51}" type="sibTrans" cxnId="{E3207B5F-D234-456C-91D9-43957F9636D2}">
      <dgm:prSet/>
      <dgm:spPr/>
      <dgm:t>
        <a:bodyPr/>
        <a:lstStyle/>
        <a:p>
          <a:endParaRPr lang="en-US"/>
        </a:p>
      </dgm:t>
    </dgm:pt>
    <dgm:pt modelId="{AF4ED51A-7BCD-49B7-A8B7-CF0FB7B5E6C5}" type="pres">
      <dgm:prSet presAssocID="{A034AED9-8ADD-4988-841C-AD4B32F78FE1}" presName="linear" presStyleCnt="0">
        <dgm:presLayoutVars>
          <dgm:animLvl val="lvl"/>
          <dgm:resizeHandles val="exact"/>
        </dgm:presLayoutVars>
      </dgm:prSet>
      <dgm:spPr/>
      <dgm:t>
        <a:bodyPr/>
        <a:lstStyle/>
        <a:p>
          <a:endParaRPr lang="en-US"/>
        </a:p>
      </dgm:t>
    </dgm:pt>
    <dgm:pt modelId="{776986BC-944A-4672-8425-498578EE5961}" type="pres">
      <dgm:prSet presAssocID="{CE2DF989-051A-4068-AB2F-3B5320B753D9}" presName="parentText" presStyleLbl="node1" presStyleIdx="0" presStyleCnt="1">
        <dgm:presLayoutVars>
          <dgm:chMax val="0"/>
          <dgm:bulletEnabled val="1"/>
        </dgm:presLayoutVars>
      </dgm:prSet>
      <dgm:spPr/>
      <dgm:t>
        <a:bodyPr/>
        <a:lstStyle/>
        <a:p>
          <a:endParaRPr lang="en-US"/>
        </a:p>
      </dgm:t>
    </dgm:pt>
  </dgm:ptLst>
  <dgm:cxnLst>
    <dgm:cxn modelId="{E3207B5F-D234-456C-91D9-43957F9636D2}" srcId="{A034AED9-8ADD-4988-841C-AD4B32F78FE1}" destId="{CE2DF989-051A-4068-AB2F-3B5320B753D9}" srcOrd="0" destOrd="0" parTransId="{175463BC-98F0-429B-A1E4-1736DC064C13}" sibTransId="{694EB458-9588-4AC4-9124-34EB6056EF51}"/>
    <dgm:cxn modelId="{0F8C328B-8762-45F5-B575-75A635E5ACAC}" type="presOf" srcId="{A034AED9-8ADD-4988-841C-AD4B32F78FE1}" destId="{AF4ED51A-7BCD-49B7-A8B7-CF0FB7B5E6C5}" srcOrd="0" destOrd="0" presId="urn:microsoft.com/office/officeart/2005/8/layout/vList2"/>
    <dgm:cxn modelId="{8C9CCA2F-43C3-4F3F-AFB0-BC77E6EAB053}" type="presOf" srcId="{CE2DF989-051A-4068-AB2F-3B5320B753D9}" destId="{776986BC-944A-4672-8425-498578EE5961}" srcOrd="0" destOrd="0" presId="urn:microsoft.com/office/officeart/2005/8/layout/vList2"/>
    <dgm:cxn modelId="{17475120-2541-4455-84BF-E10D297618D3}" type="presParOf" srcId="{AF4ED51A-7BCD-49B7-A8B7-CF0FB7B5E6C5}" destId="{776986BC-944A-4672-8425-498578EE596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9E061528-8C23-46BA-9D13-F92C6BEAF35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0F67209-1FC4-451B-B3CB-858B041009AE}">
      <dgm:prSet/>
      <dgm:spPr>
        <a:solidFill>
          <a:schemeClr val="accent6">
            <a:lumMod val="50000"/>
          </a:schemeClr>
        </a:solidFill>
      </dgm:spPr>
      <dgm:t>
        <a:bodyPr/>
        <a:lstStyle/>
        <a:p>
          <a:pPr rtl="0"/>
          <a:r>
            <a:rPr lang="en-US" dirty="0" smtClean="0">
              <a:latin typeface="Times New Roman" panose="02020603050405020304" pitchFamily="18" charset="0"/>
              <a:cs typeface="Times New Roman" panose="02020603050405020304" pitchFamily="18" charset="0"/>
            </a:rPr>
            <a:t> Drawbacks of Mesh topology:</a:t>
          </a:r>
          <a:endParaRPr lang="en-US" dirty="0">
            <a:latin typeface="Times New Roman" panose="02020603050405020304" pitchFamily="18" charset="0"/>
            <a:cs typeface="Times New Roman" panose="02020603050405020304" pitchFamily="18" charset="0"/>
          </a:endParaRPr>
        </a:p>
      </dgm:t>
    </dgm:pt>
    <dgm:pt modelId="{EFFD76B6-AB19-4AEC-B1E7-36F4ADA5E8A6}" type="parTrans" cxnId="{3BDC5182-E9DD-48AF-8BC3-006B47E728D1}">
      <dgm:prSet/>
      <dgm:spPr/>
      <dgm:t>
        <a:bodyPr/>
        <a:lstStyle/>
        <a:p>
          <a:endParaRPr lang="en-US"/>
        </a:p>
      </dgm:t>
    </dgm:pt>
    <dgm:pt modelId="{1FD1FF17-DB85-448F-B639-58E422F22360}" type="sibTrans" cxnId="{3BDC5182-E9DD-48AF-8BC3-006B47E728D1}">
      <dgm:prSet/>
      <dgm:spPr/>
      <dgm:t>
        <a:bodyPr/>
        <a:lstStyle/>
        <a:p>
          <a:endParaRPr lang="en-US"/>
        </a:p>
      </dgm:t>
    </dgm:pt>
    <dgm:pt modelId="{027958CB-8C14-4992-B519-204895C53DBF}" type="pres">
      <dgm:prSet presAssocID="{9E061528-8C23-46BA-9D13-F92C6BEAF35C}" presName="linear" presStyleCnt="0">
        <dgm:presLayoutVars>
          <dgm:animLvl val="lvl"/>
          <dgm:resizeHandles val="exact"/>
        </dgm:presLayoutVars>
      </dgm:prSet>
      <dgm:spPr/>
      <dgm:t>
        <a:bodyPr/>
        <a:lstStyle/>
        <a:p>
          <a:endParaRPr lang="en-US"/>
        </a:p>
      </dgm:t>
    </dgm:pt>
    <dgm:pt modelId="{3A80BF73-986D-4486-8DA0-484304C7E1E7}" type="pres">
      <dgm:prSet presAssocID="{60F67209-1FC4-451B-B3CB-858B041009AE}" presName="parentText" presStyleLbl="node1" presStyleIdx="0" presStyleCnt="1">
        <dgm:presLayoutVars>
          <dgm:chMax val="0"/>
          <dgm:bulletEnabled val="1"/>
        </dgm:presLayoutVars>
      </dgm:prSet>
      <dgm:spPr/>
      <dgm:t>
        <a:bodyPr/>
        <a:lstStyle/>
        <a:p>
          <a:endParaRPr lang="en-US"/>
        </a:p>
      </dgm:t>
    </dgm:pt>
  </dgm:ptLst>
  <dgm:cxnLst>
    <dgm:cxn modelId="{3BDC5182-E9DD-48AF-8BC3-006B47E728D1}" srcId="{9E061528-8C23-46BA-9D13-F92C6BEAF35C}" destId="{60F67209-1FC4-451B-B3CB-858B041009AE}" srcOrd="0" destOrd="0" parTransId="{EFFD76B6-AB19-4AEC-B1E7-36F4ADA5E8A6}" sibTransId="{1FD1FF17-DB85-448F-B639-58E422F22360}"/>
    <dgm:cxn modelId="{3766E993-0E21-4E2E-96D9-100935225CCB}" type="presOf" srcId="{60F67209-1FC4-451B-B3CB-858B041009AE}" destId="{3A80BF73-986D-4486-8DA0-484304C7E1E7}" srcOrd="0" destOrd="0" presId="urn:microsoft.com/office/officeart/2005/8/layout/vList2"/>
    <dgm:cxn modelId="{073245E4-1A83-4C83-8FFA-8AA1BAFAF894}" type="presOf" srcId="{9E061528-8C23-46BA-9D13-F92C6BEAF35C}" destId="{027958CB-8C14-4992-B519-204895C53DBF}" srcOrd="0" destOrd="0" presId="urn:microsoft.com/office/officeart/2005/8/layout/vList2"/>
    <dgm:cxn modelId="{10E041E3-A4C9-412E-8A46-8CACE36606E1}" type="presParOf" srcId="{027958CB-8C14-4992-B519-204895C53DBF}" destId="{3A80BF73-986D-4486-8DA0-484304C7E1E7}"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51A3747-EF7C-4F8F-8B30-520184983203}"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EBECD69C-D241-46C2-AA89-E610F859B580}">
      <dgm:prSet custT="1"/>
      <dgm:spPr>
        <a:solidFill>
          <a:schemeClr val="accent4">
            <a:lumMod val="75000"/>
          </a:schemeClr>
        </a:solidFill>
      </dgm:spPr>
      <dgm:t>
        <a:bodyPr/>
        <a:lstStyle/>
        <a:p>
          <a:pPr rtl="0"/>
          <a:r>
            <a:rPr lang="en-US" sz="2000" dirty="0" smtClean="0">
              <a:latin typeface="Times New Roman" panose="02020603050405020304" pitchFamily="18" charset="0"/>
              <a:cs typeface="Times New Roman" panose="02020603050405020304" pitchFamily="18" charset="0"/>
            </a:rPr>
            <a:t> LAN (Local area Network)                      </a:t>
          </a:r>
          <a:endParaRPr lang="en-US" sz="2000" dirty="0">
            <a:latin typeface="Times New Roman" panose="02020603050405020304" pitchFamily="18" charset="0"/>
            <a:cs typeface="Times New Roman" panose="02020603050405020304" pitchFamily="18" charset="0"/>
          </a:endParaRPr>
        </a:p>
      </dgm:t>
    </dgm:pt>
    <dgm:pt modelId="{E58E71A3-0061-4AC5-AC3B-8F6CEE0E968E}" type="parTrans" cxnId="{B9167694-3DB2-4E33-8DEE-F1271DF57159}">
      <dgm:prSet/>
      <dgm:spPr/>
      <dgm:t>
        <a:bodyPr/>
        <a:lstStyle/>
        <a:p>
          <a:endParaRPr lang="en-US"/>
        </a:p>
      </dgm:t>
    </dgm:pt>
    <dgm:pt modelId="{8ADBC490-933E-4A7E-8140-ACE3008BC152}" type="sibTrans" cxnId="{B9167694-3DB2-4E33-8DEE-F1271DF57159}">
      <dgm:prSet/>
      <dgm:spPr/>
      <dgm:t>
        <a:bodyPr/>
        <a:lstStyle/>
        <a:p>
          <a:endParaRPr lang="en-US"/>
        </a:p>
      </dgm:t>
    </dgm:pt>
    <dgm:pt modelId="{66B938C1-0D92-4F94-87BE-855893416353}">
      <dgm:prSet custT="1"/>
      <dgm:spPr>
        <a:solidFill>
          <a:schemeClr val="accent4">
            <a:lumMod val="75000"/>
          </a:schemeClr>
        </a:solidFill>
      </dgm:spPr>
      <dgm:t>
        <a:bodyPr/>
        <a:lstStyle/>
        <a:p>
          <a:pPr rtl="0"/>
          <a:r>
            <a:rPr lang="en-US" sz="2000" dirty="0" smtClean="0">
              <a:latin typeface="Times New Roman" panose="02020603050405020304" pitchFamily="18" charset="0"/>
              <a:cs typeface="Times New Roman" panose="02020603050405020304" pitchFamily="18" charset="0"/>
            </a:rPr>
            <a:t> WLAN (Wireless Local Area Network)</a:t>
          </a:r>
          <a:endParaRPr lang="en-US" sz="2000" dirty="0">
            <a:latin typeface="Times New Roman" panose="02020603050405020304" pitchFamily="18" charset="0"/>
            <a:cs typeface="Times New Roman" panose="02020603050405020304" pitchFamily="18" charset="0"/>
          </a:endParaRPr>
        </a:p>
      </dgm:t>
    </dgm:pt>
    <dgm:pt modelId="{63E20E8F-951A-40D9-9603-AF029CD06424}" type="parTrans" cxnId="{FEBD68F7-ED7E-407C-974A-6BEEDE5B88CD}">
      <dgm:prSet/>
      <dgm:spPr/>
      <dgm:t>
        <a:bodyPr/>
        <a:lstStyle/>
        <a:p>
          <a:endParaRPr lang="en-US"/>
        </a:p>
      </dgm:t>
    </dgm:pt>
    <dgm:pt modelId="{2E0A700F-DD86-481C-A274-A3C7FE05A6F9}" type="sibTrans" cxnId="{FEBD68F7-ED7E-407C-974A-6BEEDE5B88CD}">
      <dgm:prSet/>
      <dgm:spPr/>
      <dgm:t>
        <a:bodyPr/>
        <a:lstStyle/>
        <a:p>
          <a:endParaRPr lang="en-US"/>
        </a:p>
      </dgm:t>
    </dgm:pt>
    <dgm:pt modelId="{B0BD13AE-E170-478C-818F-B72954F74AC3}">
      <dgm:prSet custT="1"/>
      <dgm:spPr/>
      <dgm:t>
        <a:bodyPr/>
        <a:lstStyle/>
        <a:p>
          <a:pPr rtl="0"/>
          <a:r>
            <a:rPr lang="en-US" sz="2000" dirty="0" smtClean="0">
              <a:latin typeface="Times New Roman" panose="02020603050405020304" pitchFamily="18" charset="0"/>
              <a:cs typeface="Times New Roman" panose="02020603050405020304" pitchFamily="18" charset="0"/>
            </a:rPr>
            <a:t> MAN (Metropolitan Area Network) </a:t>
          </a:r>
          <a:endParaRPr lang="en-US" sz="2000" dirty="0">
            <a:latin typeface="Times New Roman" panose="02020603050405020304" pitchFamily="18" charset="0"/>
            <a:cs typeface="Times New Roman" panose="02020603050405020304" pitchFamily="18" charset="0"/>
          </a:endParaRPr>
        </a:p>
      </dgm:t>
    </dgm:pt>
    <dgm:pt modelId="{7D23825E-276A-4488-A99A-BF79C1B84770}" type="parTrans" cxnId="{16BC92AA-D159-47BC-AAC4-9B0AAAFD1B7E}">
      <dgm:prSet/>
      <dgm:spPr/>
      <dgm:t>
        <a:bodyPr/>
        <a:lstStyle/>
        <a:p>
          <a:endParaRPr lang="en-US"/>
        </a:p>
      </dgm:t>
    </dgm:pt>
    <dgm:pt modelId="{657A1FFE-81F4-4D3B-B9F4-420DC928B0CC}" type="sibTrans" cxnId="{16BC92AA-D159-47BC-AAC4-9B0AAAFD1B7E}">
      <dgm:prSet/>
      <dgm:spPr/>
      <dgm:t>
        <a:bodyPr/>
        <a:lstStyle/>
        <a:p>
          <a:endParaRPr lang="en-US"/>
        </a:p>
      </dgm:t>
    </dgm:pt>
    <dgm:pt modelId="{EFFBD686-D175-409A-9D0A-B4F98D0CAFD8}">
      <dgm:prSet custT="1"/>
      <dgm:spPr/>
      <dgm:t>
        <a:bodyPr/>
        <a:lstStyle/>
        <a:p>
          <a:pPr rtl="0"/>
          <a:r>
            <a:rPr lang="en-US" sz="2000" dirty="0" smtClean="0">
              <a:latin typeface="Times New Roman" panose="02020603050405020304" pitchFamily="18" charset="0"/>
              <a:cs typeface="Times New Roman" panose="02020603050405020304" pitchFamily="18" charset="0"/>
            </a:rPr>
            <a:t> WAN (Wide Area Network)</a:t>
          </a:r>
          <a:endParaRPr lang="en-US" sz="2000" dirty="0">
            <a:latin typeface="Times New Roman" panose="02020603050405020304" pitchFamily="18" charset="0"/>
            <a:cs typeface="Times New Roman" panose="02020603050405020304" pitchFamily="18" charset="0"/>
          </a:endParaRPr>
        </a:p>
      </dgm:t>
    </dgm:pt>
    <dgm:pt modelId="{689C4E95-B88C-43B5-90C5-864A653DA886}" type="parTrans" cxnId="{1E9A932B-B31A-4885-9743-4EB06F4E8769}">
      <dgm:prSet/>
      <dgm:spPr/>
      <dgm:t>
        <a:bodyPr/>
        <a:lstStyle/>
        <a:p>
          <a:endParaRPr lang="en-US"/>
        </a:p>
      </dgm:t>
    </dgm:pt>
    <dgm:pt modelId="{3566A0D3-AC93-405A-AADB-D3AB88567F6F}" type="sibTrans" cxnId="{1E9A932B-B31A-4885-9743-4EB06F4E8769}">
      <dgm:prSet/>
      <dgm:spPr/>
      <dgm:t>
        <a:bodyPr/>
        <a:lstStyle/>
        <a:p>
          <a:endParaRPr lang="en-US"/>
        </a:p>
      </dgm:t>
    </dgm:pt>
    <dgm:pt modelId="{97F87D6C-B1EF-41AB-B4FF-127C0E34AE80}">
      <dgm:prSet custT="1"/>
      <dgm:spPr/>
      <dgm:t>
        <a:bodyPr/>
        <a:lstStyle/>
        <a:p>
          <a:pPr rtl="0"/>
          <a:r>
            <a:rPr lang="en-US" sz="2000" dirty="0" smtClean="0">
              <a:latin typeface="Times New Roman" panose="02020603050405020304" pitchFamily="18" charset="0"/>
              <a:cs typeface="Times New Roman" panose="02020603050405020304" pitchFamily="18" charset="0"/>
            </a:rPr>
            <a:t> PAN (Personal Area Network) </a:t>
          </a:r>
          <a:endParaRPr lang="en-US" sz="2000" dirty="0">
            <a:latin typeface="Times New Roman" panose="02020603050405020304" pitchFamily="18" charset="0"/>
            <a:cs typeface="Times New Roman" panose="02020603050405020304" pitchFamily="18" charset="0"/>
          </a:endParaRPr>
        </a:p>
      </dgm:t>
    </dgm:pt>
    <dgm:pt modelId="{0EFF5BE8-A6B0-425D-9219-CA4CF3591365}" type="parTrans" cxnId="{9B66770F-AB13-42F2-9F65-946B9DEFD2F4}">
      <dgm:prSet/>
      <dgm:spPr/>
      <dgm:t>
        <a:bodyPr/>
        <a:lstStyle/>
        <a:p>
          <a:endParaRPr lang="en-US"/>
        </a:p>
      </dgm:t>
    </dgm:pt>
    <dgm:pt modelId="{C6A14ECA-A827-4AF8-8B25-F3460EDCAC54}" type="sibTrans" cxnId="{9B66770F-AB13-42F2-9F65-946B9DEFD2F4}">
      <dgm:prSet/>
      <dgm:spPr/>
      <dgm:t>
        <a:bodyPr/>
        <a:lstStyle/>
        <a:p>
          <a:endParaRPr lang="en-US"/>
        </a:p>
      </dgm:t>
    </dgm:pt>
    <dgm:pt modelId="{497390F7-ACB4-42C2-A6B1-5CE4FADAEC40}">
      <dgm:prSet custT="1"/>
      <dgm:spPr/>
      <dgm:t>
        <a:bodyPr/>
        <a:lstStyle/>
        <a:p>
          <a:pPr rtl="0"/>
          <a:r>
            <a:rPr lang="en-US" sz="2000" dirty="0" smtClean="0">
              <a:latin typeface="Times New Roman" panose="02020603050405020304" pitchFamily="18" charset="0"/>
              <a:cs typeface="Times New Roman" panose="02020603050405020304" pitchFamily="18" charset="0"/>
            </a:rPr>
            <a:t> CAN (Campus Area Network)</a:t>
          </a:r>
          <a:endParaRPr lang="en-US" sz="2000" dirty="0">
            <a:latin typeface="Times New Roman" panose="02020603050405020304" pitchFamily="18" charset="0"/>
            <a:cs typeface="Times New Roman" panose="02020603050405020304" pitchFamily="18" charset="0"/>
          </a:endParaRPr>
        </a:p>
      </dgm:t>
    </dgm:pt>
    <dgm:pt modelId="{28320A0F-D8FF-4E5E-9E1D-870AB599FBBA}" type="parTrans" cxnId="{054127B1-A968-4A48-B367-00F14E2E8C21}">
      <dgm:prSet/>
      <dgm:spPr/>
      <dgm:t>
        <a:bodyPr/>
        <a:lstStyle/>
        <a:p>
          <a:endParaRPr lang="en-US"/>
        </a:p>
      </dgm:t>
    </dgm:pt>
    <dgm:pt modelId="{F39C20F0-5DEE-4C89-A466-36FED6BF060A}" type="sibTrans" cxnId="{054127B1-A968-4A48-B367-00F14E2E8C21}">
      <dgm:prSet/>
      <dgm:spPr/>
      <dgm:t>
        <a:bodyPr/>
        <a:lstStyle/>
        <a:p>
          <a:endParaRPr lang="en-US"/>
        </a:p>
      </dgm:t>
    </dgm:pt>
    <dgm:pt modelId="{4B114D22-B406-459F-9417-99A4FAA18425}">
      <dgm:prSet custT="1"/>
      <dgm:spPr/>
      <dgm:t>
        <a:bodyPr/>
        <a:lstStyle/>
        <a:p>
          <a:pPr rtl="0"/>
          <a:r>
            <a:rPr lang="en-US" sz="2000" dirty="0" smtClean="0">
              <a:latin typeface="Times New Roman" panose="02020603050405020304" pitchFamily="18" charset="0"/>
              <a:cs typeface="Times New Roman" panose="02020603050405020304" pitchFamily="18" charset="0"/>
            </a:rPr>
            <a:t> SAN (Storage Area Network)</a:t>
          </a:r>
          <a:endParaRPr lang="en-US" sz="2000" dirty="0">
            <a:latin typeface="Times New Roman" panose="02020603050405020304" pitchFamily="18" charset="0"/>
            <a:cs typeface="Times New Roman" panose="02020603050405020304" pitchFamily="18" charset="0"/>
          </a:endParaRPr>
        </a:p>
      </dgm:t>
    </dgm:pt>
    <dgm:pt modelId="{A597AD4A-BAC4-434B-B149-76301559AA51}" type="parTrans" cxnId="{F04B9E3D-18FB-478B-8127-0FE845FAF6F1}">
      <dgm:prSet/>
      <dgm:spPr/>
      <dgm:t>
        <a:bodyPr/>
        <a:lstStyle/>
        <a:p>
          <a:endParaRPr lang="en-US"/>
        </a:p>
      </dgm:t>
    </dgm:pt>
    <dgm:pt modelId="{F589E877-8DA1-406F-BC05-E11DAE6EB3F5}" type="sibTrans" cxnId="{F04B9E3D-18FB-478B-8127-0FE845FAF6F1}">
      <dgm:prSet/>
      <dgm:spPr/>
      <dgm:t>
        <a:bodyPr/>
        <a:lstStyle/>
        <a:p>
          <a:endParaRPr lang="en-US"/>
        </a:p>
      </dgm:t>
    </dgm:pt>
    <dgm:pt modelId="{0112B931-F17F-40DE-ABAC-8F2032A266E7}">
      <dgm:prSet/>
      <dgm:spPr/>
      <dgm:t>
        <a:bodyPr/>
        <a:lstStyle/>
        <a:p>
          <a:r>
            <a:rPr lang="en-US" dirty="0" smtClean="0">
              <a:latin typeface="Times New Roman" panose="02020603050405020304" pitchFamily="18" charset="0"/>
              <a:cs typeface="Times New Roman" panose="02020603050405020304" pitchFamily="18" charset="0"/>
            </a:rPr>
            <a:t> VPN (Virtual Private Network)</a:t>
          </a:r>
          <a:endParaRPr lang="en-US" dirty="0">
            <a:latin typeface="Times New Roman" panose="02020603050405020304" pitchFamily="18" charset="0"/>
            <a:cs typeface="Times New Roman" panose="02020603050405020304" pitchFamily="18" charset="0"/>
          </a:endParaRPr>
        </a:p>
      </dgm:t>
    </dgm:pt>
    <dgm:pt modelId="{29F81121-E3FC-4E63-9813-B7F5173219FB}" type="parTrans" cxnId="{375D118F-0052-4351-8BC8-7F7D78F4A8E5}">
      <dgm:prSet/>
      <dgm:spPr/>
      <dgm:t>
        <a:bodyPr/>
        <a:lstStyle/>
        <a:p>
          <a:endParaRPr lang="en-US"/>
        </a:p>
      </dgm:t>
    </dgm:pt>
    <dgm:pt modelId="{666E2AAA-CF7C-4538-90A9-F2EF66A1C206}" type="sibTrans" cxnId="{375D118F-0052-4351-8BC8-7F7D78F4A8E5}">
      <dgm:prSet/>
      <dgm:spPr/>
      <dgm:t>
        <a:bodyPr/>
        <a:lstStyle/>
        <a:p>
          <a:endParaRPr lang="en-US"/>
        </a:p>
      </dgm:t>
    </dgm:pt>
    <dgm:pt modelId="{2A69689E-4CE6-4618-8891-E0ADD784EB3F}" type="pres">
      <dgm:prSet presAssocID="{C51A3747-EF7C-4F8F-8B30-520184983203}" presName="linear" presStyleCnt="0">
        <dgm:presLayoutVars>
          <dgm:animLvl val="lvl"/>
          <dgm:resizeHandles val="exact"/>
        </dgm:presLayoutVars>
      </dgm:prSet>
      <dgm:spPr/>
      <dgm:t>
        <a:bodyPr/>
        <a:lstStyle/>
        <a:p>
          <a:endParaRPr lang="en-US"/>
        </a:p>
      </dgm:t>
    </dgm:pt>
    <dgm:pt modelId="{602CB6FA-A454-476F-92F2-05FEDB7B53B2}" type="pres">
      <dgm:prSet presAssocID="{EBECD69C-D241-46C2-AA89-E610F859B580}" presName="parentText" presStyleLbl="node1" presStyleIdx="0" presStyleCnt="8">
        <dgm:presLayoutVars>
          <dgm:chMax val="0"/>
          <dgm:bulletEnabled val="1"/>
        </dgm:presLayoutVars>
      </dgm:prSet>
      <dgm:spPr/>
      <dgm:t>
        <a:bodyPr/>
        <a:lstStyle/>
        <a:p>
          <a:endParaRPr lang="en-US"/>
        </a:p>
      </dgm:t>
    </dgm:pt>
    <dgm:pt modelId="{D2A899C9-4894-40DD-A16A-775F6107D431}" type="pres">
      <dgm:prSet presAssocID="{8ADBC490-933E-4A7E-8140-ACE3008BC152}" presName="spacer" presStyleCnt="0"/>
      <dgm:spPr/>
    </dgm:pt>
    <dgm:pt modelId="{7926C954-B0B7-4A6D-AB39-17BC7FA9BFE8}" type="pres">
      <dgm:prSet presAssocID="{66B938C1-0D92-4F94-87BE-855893416353}" presName="parentText" presStyleLbl="node1" presStyleIdx="1" presStyleCnt="8">
        <dgm:presLayoutVars>
          <dgm:chMax val="0"/>
          <dgm:bulletEnabled val="1"/>
        </dgm:presLayoutVars>
      </dgm:prSet>
      <dgm:spPr/>
      <dgm:t>
        <a:bodyPr/>
        <a:lstStyle/>
        <a:p>
          <a:endParaRPr lang="en-US"/>
        </a:p>
      </dgm:t>
    </dgm:pt>
    <dgm:pt modelId="{D0B1C6A9-8738-4109-8BDA-ABD5ACB0F756}" type="pres">
      <dgm:prSet presAssocID="{2E0A700F-DD86-481C-A274-A3C7FE05A6F9}" presName="spacer" presStyleCnt="0"/>
      <dgm:spPr/>
    </dgm:pt>
    <dgm:pt modelId="{CDB5E42D-E7B2-4822-8D42-3D0DB2C4ABCA}" type="pres">
      <dgm:prSet presAssocID="{B0BD13AE-E170-478C-818F-B72954F74AC3}" presName="parentText" presStyleLbl="node1" presStyleIdx="2" presStyleCnt="8">
        <dgm:presLayoutVars>
          <dgm:chMax val="0"/>
          <dgm:bulletEnabled val="1"/>
        </dgm:presLayoutVars>
      </dgm:prSet>
      <dgm:spPr/>
      <dgm:t>
        <a:bodyPr/>
        <a:lstStyle/>
        <a:p>
          <a:endParaRPr lang="en-US"/>
        </a:p>
      </dgm:t>
    </dgm:pt>
    <dgm:pt modelId="{28CD4698-300B-49B8-845A-A7BCEDD1067A}" type="pres">
      <dgm:prSet presAssocID="{657A1FFE-81F4-4D3B-B9F4-420DC928B0CC}" presName="spacer" presStyleCnt="0"/>
      <dgm:spPr/>
    </dgm:pt>
    <dgm:pt modelId="{B8E61DE7-4B2B-43D3-BA01-77B4F8CAEA4A}" type="pres">
      <dgm:prSet presAssocID="{EFFBD686-D175-409A-9D0A-B4F98D0CAFD8}" presName="parentText" presStyleLbl="node1" presStyleIdx="3" presStyleCnt="8">
        <dgm:presLayoutVars>
          <dgm:chMax val="0"/>
          <dgm:bulletEnabled val="1"/>
        </dgm:presLayoutVars>
      </dgm:prSet>
      <dgm:spPr/>
      <dgm:t>
        <a:bodyPr/>
        <a:lstStyle/>
        <a:p>
          <a:endParaRPr lang="en-US"/>
        </a:p>
      </dgm:t>
    </dgm:pt>
    <dgm:pt modelId="{F0C77DA7-0C0A-4CAD-9872-7AC40E3E3082}" type="pres">
      <dgm:prSet presAssocID="{3566A0D3-AC93-405A-AADB-D3AB88567F6F}" presName="spacer" presStyleCnt="0"/>
      <dgm:spPr/>
    </dgm:pt>
    <dgm:pt modelId="{6AA50E3B-46F9-4498-B88B-6A8E7204848A}" type="pres">
      <dgm:prSet presAssocID="{97F87D6C-B1EF-41AB-B4FF-127C0E34AE80}" presName="parentText" presStyleLbl="node1" presStyleIdx="4" presStyleCnt="8">
        <dgm:presLayoutVars>
          <dgm:chMax val="0"/>
          <dgm:bulletEnabled val="1"/>
        </dgm:presLayoutVars>
      </dgm:prSet>
      <dgm:spPr/>
      <dgm:t>
        <a:bodyPr/>
        <a:lstStyle/>
        <a:p>
          <a:endParaRPr lang="en-US"/>
        </a:p>
      </dgm:t>
    </dgm:pt>
    <dgm:pt modelId="{32A887B4-9540-4755-96A4-5793FD43FB39}" type="pres">
      <dgm:prSet presAssocID="{C6A14ECA-A827-4AF8-8B25-F3460EDCAC54}" presName="spacer" presStyleCnt="0"/>
      <dgm:spPr/>
    </dgm:pt>
    <dgm:pt modelId="{1A9E8B8D-3667-4B2E-B0BC-DCA7BDBF4E1B}" type="pres">
      <dgm:prSet presAssocID="{497390F7-ACB4-42C2-A6B1-5CE4FADAEC40}" presName="parentText" presStyleLbl="node1" presStyleIdx="5" presStyleCnt="8">
        <dgm:presLayoutVars>
          <dgm:chMax val="0"/>
          <dgm:bulletEnabled val="1"/>
        </dgm:presLayoutVars>
      </dgm:prSet>
      <dgm:spPr/>
      <dgm:t>
        <a:bodyPr/>
        <a:lstStyle/>
        <a:p>
          <a:endParaRPr lang="en-US"/>
        </a:p>
      </dgm:t>
    </dgm:pt>
    <dgm:pt modelId="{E0AF8456-01E7-4F9C-8584-E33BA54B2062}" type="pres">
      <dgm:prSet presAssocID="{F39C20F0-5DEE-4C89-A466-36FED6BF060A}" presName="spacer" presStyleCnt="0"/>
      <dgm:spPr/>
    </dgm:pt>
    <dgm:pt modelId="{0EF4D891-D6CE-4BFF-ADDA-0930B337A521}" type="pres">
      <dgm:prSet presAssocID="{4B114D22-B406-459F-9417-99A4FAA18425}" presName="parentText" presStyleLbl="node1" presStyleIdx="6" presStyleCnt="8">
        <dgm:presLayoutVars>
          <dgm:chMax val="0"/>
          <dgm:bulletEnabled val="1"/>
        </dgm:presLayoutVars>
      </dgm:prSet>
      <dgm:spPr/>
      <dgm:t>
        <a:bodyPr/>
        <a:lstStyle/>
        <a:p>
          <a:endParaRPr lang="en-US"/>
        </a:p>
      </dgm:t>
    </dgm:pt>
    <dgm:pt modelId="{9BEF978C-7B23-4DD5-A395-F55B639A721C}" type="pres">
      <dgm:prSet presAssocID="{F589E877-8DA1-406F-BC05-E11DAE6EB3F5}" presName="spacer" presStyleCnt="0"/>
      <dgm:spPr/>
    </dgm:pt>
    <dgm:pt modelId="{26FDA5FC-4A94-4B24-A53F-B0BBF6759D4A}" type="pres">
      <dgm:prSet presAssocID="{0112B931-F17F-40DE-ABAC-8F2032A266E7}" presName="parentText" presStyleLbl="node1" presStyleIdx="7" presStyleCnt="8">
        <dgm:presLayoutVars>
          <dgm:chMax val="0"/>
          <dgm:bulletEnabled val="1"/>
        </dgm:presLayoutVars>
      </dgm:prSet>
      <dgm:spPr/>
      <dgm:t>
        <a:bodyPr/>
        <a:lstStyle/>
        <a:p>
          <a:endParaRPr lang="en-US"/>
        </a:p>
      </dgm:t>
    </dgm:pt>
  </dgm:ptLst>
  <dgm:cxnLst>
    <dgm:cxn modelId="{C27DAB6E-8486-4AB1-A8DB-736EA16F19D0}" type="presOf" srcId="{EBECD69C-D241-46C2-AA89-E610F859B580}" destId="{602CB6FA-A454-476F-92F2-05FEDB7B53B2}" srcOrd="0" destOrd="0" presId="urn:microsoft.com/office/officeart/2005/8/layout/vList2"/>
    <dgm:cxn modelId="{0B8D06BE-96D7-421A-8806-6B7863E40965}" type="presOf" srcId="{66B938C1-0D92-4F94-87BE-855893416353}" destId="{7926C954-B0B7-4A6D-AB39-17BC7FA9BFE8}" srcOrd="0" destOrd="0" presId="urn:microsoft.com/office/officeart/2005/8/layout/vList2"/>
    <dgm:cxn modelId="{FEBD68F7-ED7E-407C-974A-6BEEDE5B88CD}" srcId="{C51A3747-EF7C-4F8F-8B30-520184983203}" destId="{66B938C1-0D92-4F94-87BE-855893416353}" srcOrd="1" destOrd="0" parTransId="{63E20E8F-951A-40D9-9603-AF029CD06424}" sibTransId="{2E0A700F-DD86-481C-A274-A3C7FE05A6F9}"/>
    <dgm:cxn modelId="{FADC75CE-5DB6-4C5E-8FBF-83F2A103C704}" type="presOf" srcId="{0112B931-F17F-40DE-ABAC-8F2032A266E7}" destId="{26FDA5FC-4A94-4B24-A53F-B0BBF6759D4A}" srcOrd="0" destOrd="0" presId="urn:microsoft.com/office/officeart/2005/8/layout/vList2"/>
    <dgm:cxn modelId="{F04B9E3D-18FB-478B-8127-0FE845FAF6F1}" srcId="{C51A3747-EF7C-4F8F-8B30-520184983203}" destId="{4B114D22-B406-459F-9417-99A4FAA18425}" srcOrd="6" destOrd="0" parTransId="{A597AD4A-BAC4-434B-B149-76301559AA51}" sibTransId="{F589E877-8DA1-406F-BC05-E11DAE6EB3F5}"/>
    <dgm:cxn modelId="{C51554AC-085E-41E4-875E-5BA6691C9336}" type="presOf" srcId="{C51A3747-EF7C-4F8F-8B30-520184983203}" destId="{2A69689E-4CE6-4618-8891-E0ADD784EB3F}" srcOrd="0" destOrd="0" presId="urn:microsoft.com/office/officeart/2005/8/layout/vList2"/>
    <dgm:cxn modelId="{D63AF80F-E1F9-4C03-86A5-BE3AD27D0548}" type="presOf" srcId="{EFFBD686-D175-409A-9D0A-B4F98D0CAFD8}" destId="{B8E61DE7-4B2B-43D3-BA01-77B4F8CAEA4A}" srcOrd="0" destOrd="0" presId="urn:microsoft.com/office/officeart/2005/8/layout/vList2"/>
    <dgm:cxn modelId="{C88562A4-B6F5-4458-8229-450E42B06DA0}" type="presOf" srcId="{B0BD13AE-E170-478C-818F-B72954F74AC3}" destId="{CDB5E42D-E7B2-4822-8D42-3D0DB2C4ABCA}" srcOrd="0" destOrd="0" presId="urn:microsoft.com/office/officeart/2005/8/layout/vList2"/>
    <dgm:cxn modelId="{054127B1-A968-4A48-B367-00F14E2E8C21}" srcId="{C51A3747-EF7C-4F8F-8B30-520184983203}" destId="{497390F7-ACB4-42C2-A6B1-5CE4FADAEC40}" srcOrd="5" destOrd="0" parTransId="{28320A0F-D8FF-4E5E-9E1D-870AB599FBBA}" sibTransId="{F39C20F0-5DEE-4C89-A466-36FED6BF060A}"/>
    <dgm:cxn modelId="{9B66770F-AB13-42F2-9F65-946B9DEFD2F4}" srcId="{C51A3747-EF7C-4F8F-8B30-520184983203}" destId="{97F87D6C-B1EF-41AB-B4FF-127C0E34AE80}" srcOrd="4" destOrd="0" parTransId="{0EFF5BE8-A6B0-425D-9219-CA4CF3591365}" sibTransId="{C6A14ECA-A827-4AF8-8B25-F3460EDCAC54}"/>
    <dgm:cxn modelId="{16BC92AA-D159-47BC-AAC4-9B0AAAFD1B7E}" srcId="{C51A3747-EF7C-4F8F-8B30-520184983203}" destId="{B0BD13AE-E170-478C-818F-B72954F74AC3}" srcOrd="2" destOrd="0" parTransId="{7D23825E-276A-4488-A99A-BF79C1B84770}" sibTransId="{657A1FFE-81F4-4D3B-B9F4-420DC928B0CC}"/>
    <dgm:cxn modelId="{B9167694-3DB2-4E33-8DEE-F1271DF57159}" srcId="{C51A3747-EF7C-4F8F-8B30-520184983203}" destId="{EBECD69C-D241-46C2-AA89-E610F859B580}" srcOrd="0" destOrd="0" parTransId="{E58E71A3-0061-4AC5-AC3B-8F6CEE0E968E}" sibTransId="{8ADBC490-933E-4A7E-8140-ACE3008BC152}"/>
    <dgm:cxn modelId="{8E127374-DFC2-475C-9D45-A610BD358699}" type="presOf" srcId="{4B114D22-B406-459F-9417-99A4FAA18425}" destId="{0EF4D891-D6CE-4BFF-ADDA-0930B337A521}" srcOrd="0" destOrd="0" presId="urn:microsoft.com/office/officeart/2005/8/layout/vList2"/>
    <dgm:cxn modelId="{CAF5130C-4821-43A1-9F6D-B84E94EA7EC2}" type="presOf" srcId="{497390F7-ACB4-42C2-A6B1-5CE4FADAEC40}" destId="{1A9E8B8D-3667-4B2E-B0BC-DCA7BDBF4E1B}" srcOrd="0" destOrd="0" presId="urn:microsoft.com/office/officeart/2005/8/layout/vList2"/>
    <dgm:cxn modelId="{1E9A932B-B31A-4885-9743-4EB06F4E8769}" srcId="{C51A3747-EF7C-4F8F-8B30-520184983203}" destId="{EFFBD686-D175-409A-9D0A-B4F98D0CAFD8}" srcOrd="3" destOrd="0" parTransId="{689C4E95-B88C-43B5-90C5-864A653DA886}" sibTransId="{3566A0D3-AC93-405A-AADB-D3AB88567F6F}"/>
    <dgm:cxn modelId="{375D118F-0052-4351-8BC8-7F7D78F4A8E5}" srcId="{C51A3747-EF7C-4F8F-8B30-520184983203}" destId="{0112B931-F17F-40DE-ABAC-8F2032A266E7}" srcOrd="7" destOrd="0" parTransId="{29F81121-E3FC-4E63-9813-B7F5173219FB}" sibTransId="{666E2AAA-CF7C-4538-90A9-F2EF66A1C206}"/>
    <dgm:cxn modelId="{24730967-6D25-4AED-A9BB-4EBA6D5299FC}" type="presOf" srcId="{97F87D6C-B1EF-41AB-B4FF-127C0E34AE80}" destId="{6AA50E3B-46F9-4498-B88B-6A8E7204848A}" srcOrd="0" destOrd="0" presId="urn:microsoft.com/office/officeart/2005/8/layout/vList2"/>
    <dgm:cxn modelId="{7122A848-2C20-45F9-ACB0-CB8A54539C87}" type="presParOf" srcId="{2A69689E-4CE6-4618-8891-E0ADD784EB3F}" destId="{602CB6FA-A454-476F-92F2-05FEDB7B53B2}" srcOrd="0" destOrd="0" presId="urn:microsoft.com/office/officeart/2005/8/layout/vList2"/>
    <dgm:cxn modelId="{E9A67929-78CB-488E-97EE-3808E91B50A9}" type="presParOf" srcId="{2A69689E-4CE6-4618-8891-E0ADD784EB3F}" destId="{D2A899C9-4894-40DD-A16A-775F6107D431}" srcOrd="1" destOrd="0" presId="urn:microsoft.com/office/officeart/2005/8/layout/vList2"/>
    <dgm:cxn modelId="{C0B144D0-3DF6-4FCA-B27A-65C8C1BC6BEC}" type="presParOf" srcId="{2A69689E-4CE6-4618-8891-E0ADD784EB3F}" destId="{7926C954-B0B7-4A6D-AB39-17BC7FA9BFE8}" srcOrd="2" destOrd="0" presId="urn:microsoft.com/office/officeart/2005/8/layout/vList2"/>
    <dgm:cxn modelId="{47DBAEF5-5AE4-4C08-9209-4BB2EFD8D77D}" type="presParOf" srcId="{2A69689E-4CE6-4618-8891-E0ADD784EB3F}" destId="{D0B1C6A9-8738-4109-8BDA-ABD5ACB0F756}" srcOrd="3" destOrd="0" presId="urn:microsoft.com/office/officeart/2005/8/layout/vList2"/>
    <dgm:cxn modelId="{D9B111AB-99DA-4113-AE56-DD6B10943CD4}" type="presParOf" srcId="{2A69689E-4CE6-4618-8891-E0ADD784EB3F}" destId="{CDB5E42D-E7B2-4822-8D42-3D0DB2C4ABCA}" srcOrd="4" destOrd="0" presId="urn:microsoft.com/office/officeart/2005/8/layout/vList2"/>
    <dgm:cxn modelId="{E3E913E2-F494-48F4-AB93-C7EF89BA9F0A}" type="presParOf" srcId="{2A69689E-4CE6-4618-8891-E0ADD784EB3F}" destId="{28CD4698-300B-49B8-845A-A7BCEDD1067A}" srcOrd="5" destOrd="0" presId="urn:microsoft.com/office/officeart/2005/8/layout/vList2"/>
    <dgm:cxn modelId="{03F842AB-3B00-4988-81C5-1D883497AF25}" type="presParOf" srcId="{2A69689E-4CE6-4618-8891-E0ADD784EB3F}" destId="{B8E61DE7-4B2B-43D3-BA01-77B4F8CAEA4A}" srcOrd="6" destOrd="0" presId="urn:microsoft.com/office/officeart/2005/8/layout/vList2"/>
    <dgm:cxn modelId="{A2A32832-88BD-47BE-B1D2-2C5340E0C365}" type="presParOf" srcId="{2A69689E-4CE6-4618-8891-E0ADD784EB3F}" destId="{F0C77DA7-0C0A-4CAD-9872-7AC40E3E3082}" srcOrd="7" destOrd="0" presId="urn:microsoft.com/office/officeart/2005/8/layout/vList2"/>
    <dgm:cxn modelId="{D77DE259-A4A3-4A99-8176-8532B8C81C60}" type="presParOf" srcId="{2A69689E-4CE6-4618-8891-E0ADD784EB3F}" destId="{6AA50E3B-46F9-4498-B88B-6A8E7204848A}" srcOrd="8" destOrd="0" presId="urn:microsoft.com/office/officeart/2005/8/layout/vList2"/>
    <dgm:cxn modelId="{D2A82984-3C08-48E5-A23E-5E66653F5654}" type="presParOf" srcId="{2A69689E-4CE6-4618-8891-E0ADD784EB3F}" destId="{32A887B4-9540-4755-96A4-5793FD43FB39}" srcOrd="9" destOrd="0" presId="urn:microsoft.com/office/officeart/2005/8/layout/vList2"/>
    <dgm:cxn modelId="{003BDB9F-C94B-4BAB-8B0D-D27963826539}" type="presParOf" srcId="{2A69689E-4CE6-4618-8891-E0ADD784EB3F}" destId="{1A9E8B8D-3667-4B2E-B0BC-DCA7BDBF4E1B}" srcOrd="10" destOrd="0" presId="urn:microsoft.com/office/officeart/2005/8/layout/vList2"/>
    <dgm:cxn modelId="{E17F21A5-C501-4EE6-A89D-916F6A11C240}" type="presParOf" srcId="{2A69689E-4CE6-4618-8891-E0ADD784EB3F}" destId="{E0AF8456-01E7-4F9C-8584-E33BA54B2062}" srcOrd="11" destOrd="0" presId="urn:microsoft.com/office/officeart/2005/8/layout/vList2"/>
    <dgm:cxn modelId="{40488E04-F5E0-4F43-BC96-238D255ACC44}" type="presParOf" srcId="{2A69689E-4CE6-4618-8891-E0ADD784EB3F}" destId="{0EF4D891-D6CE-4BFF-ADDA-0930B337A521}" srcOrd="12" destOrd="0" presId="urn:microsoft.com/office/officeart/2005/8/layout/vList2"/>
    <dgm:cxn modelId="{5344C888-7DFD-49D8-8389-2620C6C656C2}" type="presParOf" srcId="{2A69689E-4CE6-4618-8891-E0ADD784EB3F}" destId="{9BEF978C-7B23-4DD5-A395-F55B639A721C}" srcOrd="13" destOrd="0" presId="urn:microsoft.com/office/officeart/2005/8/layout/vList2"/>
    <dgm:cxn modelId="{5F96BC4C-77C5-4AB7-A6F9-D55720E0D668}" type="presParOf" srcId="{2A69689E-4CE6-4618-8891-E0ADD784EB3F}" destId="{26FDA5FC-4A94-4B24-A53F-B0BBF6759D4A}" srcOrd="14"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93EE9051-15B5-466E-A18B-989E5758BD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EEEB37-24DE-4AD5-81D2-321A2C19181A}">
      <dgm:prSet custT="1"/>
      <dgm:spPr>
        <a:solidFill>
          <a:srgbClr val="002060"/>
        </a:solidFill>
      </dgm:spPr>
      <dgm:t>
        <a:bodyPr/>
        <a:lstStyle/>
        <a:p>
          <a:pPr rtl="0"/>
          <a:r>
            <a:rPr lang="en-US" sz="2400" dirty="0" smtClean="0">
              <a:latin typeface="Times New Roman" panose="02020603050405020304" pitchFamily="18" charset="0"/>
              <a:cs typeface="Times New Roman" panose="02020603050405020304" pitchFamily="18" charset="0"/>
            </a:rPr>
            <a:t> Network Architecture</a:t>
          </a:r>
          <a:endParaRPr lang="en-US" sz="2400" dirty="0">
            <a:latin typeface="Times New Roman" panose="02020603050405020304" pitchFamily="18" charset="0"/>
            <a:cs typeface="Times New Roman" panose="02020603050405020304" pitchFamily="18" charset="0"/>
          </a:endParaRPr>
        </a:p>
      </dgm:t>
    </dgm:pt>
    <dgm:pt modelId="{3CE0C8B0-1E20-4FBE-9546-90A39EFF7D51}" type="parTrans" cxnId="{96B64FCA-C5D1-4E06-9360-6EDC6A135B55}">
      <dgm:prSet/>
      <dgm:spPr/>
      <dgm:t>
        <a:bodyPr/>
        <a:lstStyle/>
        <a:p>
          <a:endParaRPr lang="en-US"/>
        </a:p>
      </dgm:t>
    </dgm:pt>
    <dgm:pt modelId="{5BC55781-16FB-46B5-8A8D-21795B9E7A10}" type="sibTrans" cxnId="{96B64FCA-C5D1-4E06-9360-6EDC6A135B55}">
      <dgm:prSet/>
      <dgm:spPr/>
      <dgm:t>
        <a:bodyPr/>
        <a:lstStyle/>
        <a:p>
          <a:endParaRPr lang="en-US"/>
        </a:p>
      </dgm:t>
    </dgm:pt>
    <dgm:pt modelId="{39B735C4-20DB-4F30-BFCA-273A5F20476A}" type="pres">
      <dgm:prSet presAssocID="{93EE9051-15B5-466E-A18B-989E5758BD72}" presName="linear" presStyleCnt="0">
        <dgm:presLayoutVars>
          <dgm:animLvl val="lvl"/>
          <dgm:resizeHandles val="exact"/>
        </dgm:presLayoutVars>
      </dgm:prSet>
      <dgm:spPr/>
      <dgm:t>
        <a:bodyPr/>
        <a:lstStyle/>
        <a:p>
          <a:endParaRPr lang="en-US"/>
        </a:p>
      </dgm:t>
    </dgm:pt>
    <dgm:pt modelId="{AAF06494-D141-42D0-BF05-5E83227EB98B}" type="pres">
      <dgm:prSet presAssocID="{28EEEB37-24DE-4AD5-81D2-321A2C19181A}" presName="parentText" presStyleLbl="node1" presStyleIdx="0" presStyleCnt="1">
        <dgm:presLayoutVars>
          <dgm:chMax val="0"/>
          <dgm:bulletEnabled val="1"/>
        </dgm:presLayoutVars>
      </dgm:prSet>
      <dgm:spPr/>
      <dgm:t>
        <a:bodyPr/>
        <a:lstStyle/>
        <a:p>
          <a:endParaRPr lang="en-US"/>
        </a:p>
      </dgm:t>
    </dgm:pt>
  </dgm:ptLst>
  <dgm:cxnLst>
    <dgm:cxn modelId="{96B64FCA-C5D1-4E06-9360-6EDC6A135B55}" srcId="{93EE9051-15B5-466E-A18B-989E5758BD72}" destId="{28EEEB37-24DE-4AD5-81D2-321A2C19181A}" srcOrd="0" destOrd="0" parTransId="{3CE0C8B0-1E20-4FBE-9546-90A39EFF7D51}" sibTransId="{5BC55781-16FB-46B5-8A8D-21795B9E7A10}"/>
    <dgm:cxn modelId="{9132D53E-53EB-418B-AA88-9C5B25900749}" type="presOf" srcId="{28EEEB37-24DE-4AD5-81D2-321A2C19181A}" destId="{AAF06494-D141-42D0-BF05-5E83227EB98B}" srcOrd="0" destOrd="0" presId="urn:microsoft.com/office/officeart/2005/8/layout/vList2"/>
    <dgm:cxn modelId="{2DEF3A61-2872-4840-97BC-0ED11AE6B350}" type="presOf" srcId="{93EE9051-15B5-466E-A18B-989E5758BD72}" destId="{39B735C4-20DB-4F30-BFCA-273A5F20476A}" srcOrd="0" destOrd="0" presId="urn:microsoft.com/office/officeart/2005/8/layout/vList2"/>
    <dgm:cxn modelId="{859A2D8A-CBFA-416C-BF5E-85089E80021D}" type="presParOf" srcId="{39B735C4-20DB-4F30-BFCA-273A5F20476A}" destId="{AAF06494-D141-42D0-BF05-5E83227EB98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EC974082-3446-4956-B88C-09BA266795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97546D0-F134-42C5-97DD-144B0B73C39E}">
      <dgm:prSet/>
      <dgm:spPr>
        <a:solidFill>
          <a:schemeClr val="accent6">
            <a:lumMod val="50000"/>
          </a:schemeClr>
        </a:solidFill>
      </dgm:spPr>
      <dgm:t>
        <a:bodyPr/>
        <a:lstStyle/>
        <a:p>
          <a:pPr rtl="0"/>
          <a:r>
            <a:rPr lang="en-US" dirty="0" smtClean="0">
              <a:latin typeface="Times New Roman" panose="02020603050405020304" pitchFamily="18" charset="0"/>
              <a:cs typeface="Times New Roman" panose="02020603050405020304" pitchFamily="18" charset="0"/>
            </a:rPr>
            <a:t> Client-Server</a:t>
          </a:r>
          <a:endParaRPr lang="en-US" dirty="0">
            <a:latin typeface="Times New Roman" panose="02020603050405020304" pitchFamily="18" charset="0"/>
            <a:cs typeface="Times New Roman" panose="02020603050405020304" pitchFamily="18" charset="0"/>
          </a:endParaRPr>
        </a:p>
      </dgm:t>
    </dgm:pt>
    <dgm:pt modelId="{A294C256-F43A-4426-96F7-22FDA73D7253}" type="parTrans" cxnId="{16C54140-E381-4BF0-A490-45222C2C0B00}">
      <dgm:prSet/>
      <dgm:spPr/>
      <dgm:t>
        <a:bodyPr/>
        <a:lstStyle/>
        <a:p>
          <a:endParaRPr lang="en-US"/>
        </a:p>
      </dgm:t>
    </dgm:pt>
    <dgm:pt modelId="{D1436813-2030-45BA-91AA-A4B50BDCB92F}" type="sibTrans" cxnId="{16C54140-E381-4BF0-A490-45222C2C0B00}">
      <dgm:prSet/>
      <dgm:spPr/>
      <dgm:t>
        <a:bodyPr/>
        <a:lstStyle/>
        <a:p>
          <a:endParaRPr lang="en-US"/>
        </a:p>
      </dgm:t>
    </dgm:pt>
    <dgm:pt modelId="{57FB9C5A-DCB4-4C51-99A9-F1359095D3C2}" type="pres">
      <dgm:prSet presAssocID="{EC974082-3446-4956-B88C-09BA266795AC}" presName="linear" presStyleCnt="0">
        <dgm:presLayoutVars>
          <dgm:animLvl val="lvl"/>
          <dgm:resizeHandles val="exact"/>
        </dgm:presLayoutVars>
      </dgm:prSet>
      <dgm:spPr/>
      <dgm:t>
        <a:bodyPr/>
        <a:lstStyle/>
        <a:p>
          <a:endParaRPr lang="en-US"/>
        </a:p>
      </dgm:t>
    </dgm:pt>
    <dgm:pt modelId="{1370F4DA-944B-49BA-B91A-CB17DF29F896}" type="pres">
      <dgm:prSet presAssocID="{497546D0-F134-42C5-97DD-144B0B73C39E}" presName="parentText" presStyleLbl="node1" presStyleIdx="0" presStyleCnt="1">
        <dgm:presLayoutVars>
          <dgm:chMax val="0"/>
          <dgm:bulletEnabled val="1"/>
        </dgm:presLayoutVars>
      </dgm:prSet>
      <dgm:spPr/>
      <dgm:t>
        <a:bodyPr/>
        <a:lstStyle/>
        <a:p>
          <a:endParaRPr lang="en-US"/>
        </a:p>
      </dgm:t>
    </dgm:pt>
  </dgm:ptLst>
  <dgm:cxnLst>
    <dgm:cxn modelId="{4D0805B6-A123-4675-97C5-E6EBA9EBEB4B}" type="presOf" srcId="{EC974082-3446-4956-B88C-09BA266795AC}" destId="{57FB9C5A-DCB4-4C51-99A9-F1359095D3C2}" srcOrd="0" destOrd="0" presId="urn:microsoft.com/office/officeart/2005/8/layout/vList2"/>
    <dgm:cxn modelId="{16C54140-E381-4BF0-A490-45222C2C0B00}" srcId="{EC974082-3446-4956-B88C-09BA266795AC}" destId="{497546D0-F134-42C5-97DD-144B0B73C39E}" srcOrd="0" destOrd="0" parTransId="{A294C256-F43A-4426-96F7-22FDA73D7253}" sibTransId="{D1436813-2030-45BA-91AA-A4B50BDCB92F}"/>
    <dgm:cxn modelId="{8667E889-C342-4BA7-9C7D-883AF4D37A6C}" type="presOf" srcId="{497546D0-F134-42C5-97DD-144B0B73C39E}" destId="{1370F4DA-944B-49BA-B91A-CB17DF29F896}" srcOrd="0" destOrd="0" presId="urn:microsoft.com/office/officeart/2005/8/layout/vList2"/>
    <dgm:cxn modelId="{B5719180-BE86-4161-A75A-C8AF39FCAE1B}" type="presParOf" srcId="{57FB9C5A-DCB4-4C51-99A9-F1359095D3C2}" destId="{1370F4DA-944B-49BA-B91A-CB17DF29F896}"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2.xml><?xml version="1.0" encoding="utf-8"?>
<dgm:dataModel xmlns:dgm="http://schemas.openxmlformats.org/drawingml/2006/diagram" xmlns:a="http://schemas.openxmlformats.org/drawingml/2006/main">
  <dgm:ptLst>
    <dgm:pt modelId="{355BDD57-D290-4736-BC72-C3F8E6D4203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72CD03A-9425-4563-A270-FBF52E70EB03}">
      <dgm:prSet/>
      <dgm:spPr>
        <a:solidFill>
          <a:schemeClr val="accent6">
            <a:lumMod val="50000"/>
          </a:schemeClr>
        </a:solidFill>
      </dgm:spPr>
      <dgm:t>
        <a:bodyPr/>
        <a:lstStyle/>
        <a:p>
          <a:pPr rtl="0"/>
          <a:r>
            <a:rPr lang="en-US" dirty="0" smtClean="0">
              <a:latin typeface="Times New Roman" panose="02020603050405020304" pitchFamily="18" charset="0"/>
              <a:cs typeface="Times New Roman" panose="02020603050405020304" pitchFamily="18" charset="0"/>
            </a:rPr>
            <a:t> Peer-to-Peer</a:t>
          </a:r>
          <a:endParaRPr lang="en-US" dirty="0">
            <a:latin typeface="Times New Roman" panose="02020603050405020304" pitchFamily="18" charset="0"/>
            <a:cs typeface="Times New Roman" panose="02020603050405020304" pitchFamily="18" charset="0"/>
          </a:endParaRPr>
        </a:p>
      </dgm:t>
    </dgm:pt>
    <dgm:pt modelId="{2DCEF8E3-B37C-4C7C-838C-48A423CE62AA}" type="parTrans" cxnId="{AF8D96DB-174A-44F8-9B61-596034BAD471}">
      <dgm:prSet/>
      <dgm:spPr/>
      <dgm:t>
        <a:bodyPr/>
        <a:lstStyle/>
        <a:p>
          <a:endParaRPr lang="en-US"/>
        </a:p>
      </dgm:t>
    </dgm:pt>
    <dgm:pt modelId="{4A4FAC8F-0B99-4382-9024-D7129F01ED01}" type="sibTrans" cxnId="{AF8D96DB-174A-44F8-9B61-596034BAD471}">
      <dgm:prSet/>
      <dgm:spPr/>
      <dgm:t>
        <a:bodyPr/>
        <a:lstStyle/>
        <a:p>
          <a:endParaRPr lang="en-US"/>
        </a:p>
      </dgm:t>
    </dgm:pt>
    <dgm:pt modelId="{75F80DAF-A809-42F3-BF5D-E310EB59A887}" type="pres">
      <dgm:prSet presAssocID="{355BDD57-D290-4736-BC72-C3F8E6D4203D}" presName="linear" presStyleCnt="0">
        <dgm:presLayoutVars>
          <dgm:animLvl val="lvl"/>
          <dgm:resizeHandles val="exact"/>
        </dgm:presLayoutVars>
      </dgm:prSet>
      <dgm:spPr/>
      <dgm:t>
        <a:bodyPr/>
        <a:lstStyle/>
        <a:p>
          <a:endParaRPr lang="en-US"/>
        </a:p>
      </dgm:t>
    </dgm:pt>
    <dgm:pt modelId="{F8496AAD-A4B5-40CD-B991-572F1875EEC4}" type="pres">
      <dgm:prSet presAssocID="{372CD03A-9425-4563-A270-FBF52E70EB03}" presName="parentText" presStyleLbl="node1" presStyleIdx="0" presStyleCnt="1">
        <dgm:presLayoutVars>
          <dgm:chMax val="0"/>
          <dgm:bulletEnabled val="1"/>
        </dgm:presLayoutVars>
      </dgm:prSet>
      <dgm:spPr/>
      <dgm:t>
        <a:bodyPr/>
        <a:lstStyle/>
        <a:p>
          <a:endParaRPr lang="en-US"/>
        </a:p>
      </dgm:t>
    </dgm:pt>
  </dgm:ptLst>
  <dgm:cxnLst>
    <dgm:cxn modelId="{AF8D96DB-174A-44F8-9B61-596034BAD471}" srcId="{355BDD57-D290-4736-BC72-C3F8E6D4203D}" destId="{372CD03A-9425-4563-A270-FBF52E70EB03}" srcOrd="0" destOrd="0" parTransId="{2DCEF8E3-B37C-4C7C-838C-48A423CE62AA}" sibTransId="{4A4FAC8F-0B99-4382-9024-D7129F01ED01}"/>
    <dgm:cxn modelId="{1399D36D-BCBF-4235-B2F4-ACC5B2FD9E05}" type="presOf" srcId="{355BDD57-D290-4736-BC72-C3F8E6D4203D}" destId="{75F80DAF-A809-42F3-BF5D-E310EB59A887}" srcOrd="0" destOrd="0" presId="urn:microsoft.com/office/officeart/2005/8/layout/vList2"/>
    <dgm:cxn modelId="{B28D6476-D85C-4821-82B0-6D209FFC319E}" type="presOf" srcId="{372CD03A-9425-4563-A270-FBF52E70EB03}" destId="{F8496AAD-A4B5-40CD-B991-572F1875EEC4}" srcOrd="0" destOrd="0" presId="urn:microsoft.com/office/officeart/2005/8/layout/vList2"/>
    <dgm:cxn modelId="{C1A58F5B-5624-4999-8E0C-7BE93E98F94A}" type="presParOf" srcId="{75F80DAF-A809-42F3-BF5D-E310EB59A887}" destId="{F8496AAD-A4B5-40CD-B991-572F1875EEC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3.xml><?xml version="1.0" encoding="utf-8"?>
<dgm:dataModel xmlns:dgm="http://schemas.openxmlformats.org/drawingml/2006/diagram" xmlns:a="http://schemas.openxmlformats.org/drawingml/2006/main">
  <dgm:ptLst>
    <dgm:pt modelId="{C4BEC99A-F5EB-49AE-A42A-3FE43671FAF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0B64389-5EFB-4454-8545-75C9A7CA2E6C}">
      <dgm:prSet custT="1"/>
      <dgm:spPr>
        <a:solidFill>
          <a:schemeClr val="accent6">
            <a:lumMod val="50000"/>
          </a:schemeClr>
        </a:solidFill>
      </dgm:spPr>
      <dgm:t>
        <a:bodyPr/>
        <a:lstStyle/>
        <a:p>
          <a:pPr rtl="0"/>
          <a:r>
            <a:rPr lang="en-US" sz="2400" dirty="0" smtClean="0">
              <a:latin typeface="Times New Roman" panose="02020603050405020304" pitchFamily="18" charset="0"/>
              <a:cs typeface="Times New Roman" panose="02020603050405020304" pitchFamily="18" charset="0"/>
            </a:rPr>
            <a:t> Comparison between the peer-to-peer and client-server architecture.</a:t>
          </a:r>
          <a:endParaRPr lang="en-US" sz="2400" dirty="0">
            <a:latin typeface="Times New Roman" panose="02020603050405020304" pitchFamily="18" charset="0"/>
            <a:cs typeface="Times New Roman" panose="02020603050405020304" pitchFamily="18" charset="0"/>
          </a:endParaRPr>
        </a:p>
      </dgm:t>
    </dgm:pt>
    <dgm:pt modelId="{E286476C-E877-4F2E-A36F-E70C9518EBA7}" type="parTrans" cxnId="{1FFC5809-AAAE-4025-A11D-C3E8F35688FB}">
      <dgm:prSet/>
      <dgm:spPr/>
      <dgm:t>
        <a:bodyPr/>
        <a:lstStyle/>
        <a:p>
          <a:endParaRPr lang="en-US"/>
        </a:p>
      </dgm:t>
    </dgm:pt>
    <dgm:pt modelId="{F2DC8344-DAF0-4D9C-8574-6F44A77AF097}" type="sibTrans" cxnId="{1FFC5809-AAAE-4025-A11D-C3E8F35688FB}">
      <dgm:prSet/>
      <dgm:spPr/>
      <dgm:t>
        <a:bodyPr/>
        <a:lstStyle/>
        <a:p>
          <a:endParaRPr lang="en-US"/>
        </a:p>
      </dgm:t>
    </dgm:pt>
    <dgm:pt modelId="{18750208-1580-4199-8BAA-EEA26E2B5607}" type="pres">
      <dgm:prSet presAssocID="{C4BEC99A-F5EB-49AE-A42A-3FE43671FAF2}" presName="linear" presStyleCnt="0">
        <dgm:presLayoutVars>
          <dgm:animLvl val="lvl"/>
          <dgm:resizeHandles val="exact"/>
        </dgm:presLayoutVars>
      </dgm:prSet>
      <dgm:spPr/>
      <dgm:t>
        <a:bodyPr/>
        <a:lstStyle/>
        <a:p>
          <a:endParaRPr lang="en-US"/>
        </a:p>
      </dgm:t>
    </dgm:pt>
    <dgm:pt modelId="{5C90C5BB-F2F8-4225-BE7C-4F6BA2683E76}" type="pres">
      <dgm:prSet presAssocID="{70B64389-5EFB-4454-8545-75C9A7CA2E6C}" presName="parentText" presStyleLbl="node1" presStyleIdx="0" presStyleCnt="1" custLinFactNeighborY="-34142">
        <dgm:presLayoutVars>
          <dgm:chMax val="0"/>
          <dgm:bulletEnabled val="1"/>
        </dgm:presLayoutVars>
      </dgm:prSet>
      <dgm:spPr/>
      <dgm:t>
        <a:bodyPr/>
        <a:lstStyle/>
        <a:p>
          <a:endParaRPr lang="en-US"/>
        </a:p>
      </dgm:t>
    </dgm:pt>
  </dgm:ptLst>
  <dgm:cxnLst>
    <dgm:cxn modelId="{1FFC5809-AAAE-4025-A11D-C3E8F35688FB}" srcId="{C4BEC99A-F5EB-49AE-A42A-3FE43671FAF2}" destId="{70B64389-5EFB-4454-8545-75C9A7CA2E6C}" srcOrd="0" destOrd="0" parTransId="{E286476C-E877-4F2E-A36F-E70C9518EBA7}" sibTransId="{F2DC8344-DAF0-4D9C-8574-6F44A77AF097}"/>
    <dgm:cxn modelId="{6148FB73-DF24-48D7-B7C2-855CD1626218}" type="presOf" srcId="{70B64389-5EFB-4454-8545-75C9A7CA2E6C}" destId="{5C90C5BB-F2F8-4225-BE7C-4F6BA2683E76}" srcOrd="0" destOrd="0" presId="urn:microsoft.com/office/officeart/2005/8/layout/vList2"/>
    <dgm:cxn modelId="{25C04759-61BF-4C97-88E3-9733FBFBE0ED}" type="presOf" srcId="{C4BEC99A-F5EB-49AE-A42A-3FE43671FAF2}" destId="{18750208-1580-4199-8BAA-EEA26E2B5607}" srcOrd="0" destOrd="0" presId="urn:microsoft.com/office/officeart/2005/8/layout/vList2"/>
    <dgm:cxn modelId="{975EA157-6221-4C02-BCC1-314567FC8C4B}" type="presParOf" srcId="{18750208-1580-4199-8BAA-EEA26E2B5607}" destId="{5C90C5BB-F2F8-4225-BE7C-4F6BA2683E7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4.xml><?xml version="1.0" encoding="utf-8"?>
<dgm:dataModel xmlns:dgm="http://schemas.openxmlformats.org/drawingml/2006/diagram" xmlns:a="http://schemas.openxmlformats.org/drawingml/2006/main">
  <dgm:ptLst>
    <dgm:pt modelId="{2FA14B9D-86D3-4C8F-9104-69BBBF7B4B8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5A85642-4939-44E2-A255-856EA547C365}">
      <dgm:prSet custT="1"/>
      <dgm:spPr>
        <a:solidFill>
          <a:srgbClr val="002060"/>
        </a:solidFill>
      </dgm:spPr>
      <dgm:t>
        <a:bodyPr/>
        <a:lstStyle/>
        <a:p>
          <a:pPr rtl="0"/>
          <a:r>
            <a:rPr lang="en-US" sz="2400" dirty="0" smtClean="0">
              <a:latin typeface="Times New Roman" panose="02020603050405020304" pitchFamily="18" charset="0"/>
              <a:cs typeface="Times New Roman" panose="02020603050405020304" pitchFamily="18" charset="0"/>
            </a:rPr>
            <a:t> Transmission modes</a:t>
          </a:r>
          <a:endParaRPr lang="en-US" sz="2400" dirty="0">
            <a:latin typeface="Times New Roman" panose="02020603050405020304" pitchFamily="18" charset="0"/>
            <a:cs typeface="Times New Roman" panose="02020603050405020304" pitchFamily="18" charset="0"/>
          </a:endParaRPr>
        </a:p>
      </dgm:t>
    </dgm:pt>
    <dgm:pt modelId="{F4901E70-5CDD-463C-90FE-6B981710230B}" type="parTrans" cxnId="{C8D0AFAE-6B54-4EC5-835F-ADC946358190}">
      <dgm:prSet/>
      <dgm:spPr/>
      <dgm:t>
        <a:bodyPr/>
        <a:lstStyle/>
        <a:p>
          <a:endParaRPr lang="en-US"/>
        </a:p>
      </dgm:t>
    </dgm:pt>
    <dgm:pt modelId="{CD5ECAA6-471F-4791-8D6E-1752246830C9}" type="sibTrans" cxnId="{C8D0AFAE-6B54-4EC5-835F-ADC946358190}">
      <dgm:prSet/>
      <dgm:spPr/>
      <dgm:t>
        <a:bodyPr/>
        <a:lstStyle/>
        <a:p>
          <a:endParaRPr lang="en-US"/>
        </a:p>
      </dgm:t>
    </dgm:pt>
    <dgm:pt modelId="{9F671285-939D-42CB-AF03-56AFD6A741A6}" type="pres">
      <dgm:prSet presAssocID="{2FA14B9D-86D3-4C8F-9104-69BBBF7B4B82}" presName="linear" presStyleCnt="0">
        <dgm:presLayoutVars>
          <dgm:animLvl val="lvl"/>
          <dgm:resizeHandles val="exact"/>
        </dgm:presLayoutVars>
      </dgm:prSet>
      <dgm:spPr/>
      <dgm:t>
        <a:bodyPr/>
        <a:lstStyle/>
        <a:p>
          <a:endParaRPr lang="en-US"/>
        </a:p>
      </dgm:t>
    </dgm:pt>
    <dgm:pt modelId="{372D1B3F-C90C-4B24-B952-6C654E069616}" type="pres">
      <dgm:prSet presAssocID="{15A85642-4939-44E2-A255-856EA547C365}" presName="parentText" presStyleLbl="node1" presStyleIdx="0" presStyleCnt="1">
        <dgm:presLayoutVars>
          <dgm:chMax val="0"/>
          <dgm:bulletEnabled val="1"/>
        </dgm:presLayoutVars>
      </dgm:prSet>
      <dgm:spPr/>
      <dgm:t>
        <a:bodyPr/>
        <a:lstStyle/>
        <a:p>
          <a:endParaRPr lang="en-US"/>
        </a:p>
      </dgm:t>
    </dgm:pt>
  </dgm:ptLst>
  <dgm:cxnLst>
    <dgm:cxn modelId="{41F14049-B4A0-4C97-A504-52986F42A165}" type="presOf" srcId="{15A85642-4939-44E2-A255-856EA547C365}" destId="{372D1B3F-C90C-4B24-B952-6C654E069616}" srcOrd="0" destOrd="0" presId="urn:microsoft.com/office/officeart/2005/8/layout/vList2"/>
    <dgm:cxn modelId="{EAE5A74D-9123-4F9D-8287-C4C83876ECFA}" type="presOf" srcId="{2FA14B9D-86D3-4C8F-9104-69BBBF7B4B82}" destId="{9F671285-939D-42CB-AF03-56AFD6A741A6}" srcOrd="0" destOrd="0" presId="urn:microsoft.com/office/officeart/2005/8/layout/vList2"/>
    <dgm:cxn modelId="{C8D0AFAE-6B54-4EC5-835F-ADC946358190}" srcId="{2FA14B9D-86D3-4C8F-9104-69BBBF7B4B82}" destId="{15A85642-4939-44E2-A255-856EA547C365}" srcOrd="0" destOrd="0" parTransId="{F4901E70-5CDD-463C-90FE-6B981710230B}" sibTransId="{CD5ECAA6-471F-4791-8D6E-1752246830C9}"/>
    <dgm:cxn modelId="{502E2835-295E-470E-99FA-F32249A9A4C5}" type="presParOf" srcId="{9F671285-939D-42CB-AF03-56AFD6A741A6}" destId="{372D1B3F-C90C-4B24-B952-6C654E06961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5.xml><?xml version="1.0" encoding="utf-8"?>
<dgm:dataModel xmlns:dgm="http://schemas.openxmlformats.org/drawingml/2006/diagram" xmlns:a="http://schemas.openxmlformats.org/drawingml/2006/main">
  <dgm:ptLst>
    <dgm:pt modelId="{0356B333-F10B-41B5-B68A-53BA6BC094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E0F9AD1-BB10-47B9-978D-4246E724BE7F}">
      <dgm:prSet custT="1"/>
      <dgm:spPr>
        <a:solidFill>
          <a:srgbClr val="7030A0"/>
        </a:solidFill>
      </dgm:spPr>
      <dgm:t>
        <a:bodyPr/>
        <a:lstStyle/>
        <a:p>
          <a:pPr rtl="0"/>
          <a:r>
            <a:rPr lang="en-US" sz="2400" dirty="0" smtClean="0">
              <a:latin typeface="Times New Roman" panose="02020603050405020304" pitchFamily="18" charset="0"/>
              <a:cs typeface="Times New Roman" panose="02020603050405020304" pitchFamily="18" charset="0"/>
            </a:rPr>
            <a:t>There are 3 types of transmission nodes, namely:</a:t>
          </a:r>
          <a:endParaRPr lang="en-US" sz="2400" dirty="0">
            <a:latin typeface="Times New Roman" panose="02020603050405020304" pitchFamily="18" charset="0"/>
            <a:cs typeface="Times New Roman" panose="02020603050405020304" pitchFamily="18" charset="0"/>
          </a:endParaRPr>
        </a:p>
      </dgm:t>
    </dgm:pt>
    <dgm:pt modelId="{141F9F97-4F2E-4D61-85F3-ACF7186D1ECE}" type="parTrans" cxnId="{F40B60AA-F77A-48C2-B3B6-27A8E2148530}">
      <dgm:prSet/>
      <dgm:spPr/>
      <dgm:t>
        <a:bodyPr/>
        <a:lstStyle/>
        <a:p>
          <a:endParaRPr lang="en-US"/>
        </a:p>
      </dgm:t>
    </dgm:pt>
    <dgm:pt modelId="{95A1E311-FB80-4BDF-B087-21A4FE22CF1D}" type="sibTrans" cxnId="{F40B60AA-F77A-48C2-B3B6-27A8E2148530}">
      <dgm:prSet/>
      <dgm:spPr/>
      <dgm:t>
        <a:bodyPr/>
        <a:lstStyle/>
        <a:p>
          <a:endParaRPr lang="en-US"/>
        </a:p>
      </dgm:t>
    </dgm:pt>
    <dgm:pt modelId="{0AE14810-5CC4-47D9-920F-BA88028F1723}" type="pres">
      <dgm:prSet presAssocID="{0356B333-F10B-41B5-B68A-53BA6BC0945E}" presName="linear" presStyleCnt="0">
        <dgm:presLayoutVars>
          <dgm:animLvl val="lvl"/>
          <dgm:resizeHandles val="exact"/>
        </dgm:presLayoutVars>
      </dgm:prSet>
      <dgm:spPr/>
      <dgm:t>
        <a:bodyPr/>
        <a:lstStyle/>
        <a:p>
          <a:endParaRPr lang="en-US"/>
        </a:p>
      </dgm:t>
    </dgm:pt>
    <dgm:pt modelId="{77923A56-819E-4284-B68B-527AF67B65E1}" type="pres">
      <dgm:prSet presAssocID="{6E0F9AD1-BB10-47B9-978D-4246E724BE7F}" presName="parentText" presStyleLbl="node1" presStyleIdx="0" presStyleCnt="1">
        <dgm:presLayoutVars>
          <dgm:chMax val="0"/>
          <dgm:bulletEnabled val="1"/>
        </dgm:presLayoutVars>
      </dgm:prSet>
      <dgm:spPr/>
      <dgm:t>
        <a:bodyPr/>
        <a:lstStyle/>
        <a:p>
          <a:endParaRPr lang="en-US"/>
        </a:p>
      </dgm:t>
    </dgm:pt>
  </dgm:ptLst>
  <dgm:cxnLst>
    <dgm:cxn modelId="{F40B60AA-F77A-48C2-B3B6-27A8E2148530}" srcId="{0356B333-F10B-41B5-B68A-53BA6BC0945E}" destId="{6E0F9AD1-BB10-47B9-978D-4246E724BE7F}" srcOrd="0" destOrd="0" parTransId="{141F9F97-4F2E-4D61-85F3-ACF7186D1ECE}" sibTransId="{95A1E311-FB80-4BDF-B087-21A4FE22CF1D}"/>
    <dgm:cxn modelId="{F7E15309-9E9C-4A3D-A895-E8E2F7432DE1}" type="presOf" srcId="{6E0F9AD1-BB10-47B9-978D-4246E724BE7F}" destId="{77923A56-819E-4284-B68B-527AF67B65E1}" srcOrd="0" destOrd="0" presId="urn:microsoft.com/office/officeart/2005/8/layout/vList2"/>
    <dgm:cxn modelId="{6CA1135C-CC21-477C-BD2E-48CB7FA4407D}" type="presOf" srcId="{0356B333-F10B-41B5-B68A-53BA6BC0945E}" destId="{0AE14810-5CC4-47D9-920F-BA88028F1723}" srcOrd="0" destOrd="0" presId="urn:microsoft.com/office/officeart/2005/8/layout/vList2"/>
    <dgm:cxn modelId="{E5DFB4B5-CE0A-4E65-8BD6-B6CAF0CE90BA}" type="presParOf" srcId="{0AE14810-5CC4-47D9-920F-BA88028F1723}" destId="{77923A56-819E-4284-B68B-527AF67B65E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6.xml><?xml version="1.0" encoding="utf-8"?>
<dgm:dataModel xmlns:dgm="http://schemas.openxmlformats.org/drawingml/2006/diagram" xmlns:a="http://schemas.openxmlformats.org/drawingml/2006/main">
  <dgm:ptLst>
    <dgm:pt modelId="{1D87FF1E-A585-44F1-B890-64C247B753AF}" type="doc">
      <dgm:prSet loTypeId="urn:microsoft.com/office/officeart/2005/8/layout/orgChart1" loCatId="hierarchy" qsTypeId="urn:microsoft.com/office/officeart/2005/8/quickstyle/simple1" qsCatId="simple" csTypeId="urn:microsoft.com/office/officeart/2005/8/colors/accent2_3" csCatId="accent2" phldr="1"/>
      <dgm:spPr/>
      <dgm:t>
        <a:bodyPr/>
        <a:lstStyle/>
        <a:p>
          <a:endParaRPr lang="en-US"/>
        </a:p>
      </dgm:t>
    </dgm:pt>
    <dgm:pt modelId="{E09E6BE3-67D6-4D05-A781-401EFC09FEB5}">
      <dgm:prSet phldrT="[Text]" custT="1"/>
      <dgm:spPr/>
      <dgm:t>
        <a:bodyPr/>
        <a:lstStyle/>
        <a:p>
          <a:r>
            <a:rPr lang="en-US" sz="2200" dirty="0">
              <a:solidFill>
                <a:schemeClr val="tx1"/>
              </a:solidFill>
              <a:latin typeface="Times New Roman" panose="02020603050405020304" pitchFamily="18" charset="0"/>
              <a:cs typeface="Times New Roman" panose="02020603050405020304" pitchFamily="18" charset="0"/>
            </a:rPr>
            <a:t>Transmission modes</a:t>
          </a:r>
        </a:p>
      </dgm:t>
    </dgm:pt>
    <dgm:pt modelId="{9CA5425F-1098-4AB4-8B40-E4C13029BCBF}" type="parTrans" cxnId="{492A3EFA-6A5D-4F3D-B64A-79BE6843E0BF}">
      <dgm:prSet/>
      <dgm:spPr/>
      <dgm:t>
        <a:bodyPr/>
        <a:lstStyle/>
        <a:p>
          <a:endParaRPr lang="en-US"/>
        </a:p>
      </dgm:t>
    </dgm:pt>
    <dgm:pt modelId="{198DCFE8-0C84-49D1-8659-44D8AE189A69}" type="sibTrans" cxnId="{492A3EFA-6A5D-4F3D-B64A-79BE6843E0BF}">
      <dgm:prSet/>
      <dgm:spPr/>
      <dgm:t>
        <a:bodyPr/>
        <a:lstStyle/>
        <a:p>
          <a:endParaRPr lang="en-US"/>
        </a:p>
      </dgm:t>
    </dgm:pt>
    <dgm:pt modelId="{230FE16E-C0FB-4D07-AB73-1D8B20E8FD64}">
      <dgm:prSet phldrT="[Text]" custT="1"/>
      <dgm:spPr/>
      <dgm:t>
        <a:bodyPr/>
        <a:lstStyle/>
        <a:p>
          <a:r>
            <a:rPr lang="en-US" sz="2200" dirty="0">
              <a:solidFill>
                <a:schemeClr val="tx1"/>
              </a:solidFill>
              <a:latin typeface="Times New Roman" panose="02020603050405020304" pitchFamily="18" charset="0"/>
              <a:cs typeface="Times New Roman" panose="02020603050405020304" pitchFamily="18" charset="0"/>
            </a:rPr>
            <a:t>Simplex</a:t>
          </a:r>
        </a:p>
      </dgm:t>
    </dgm:pt>
    <dgm:pt modelId="{7DACFE01-4256-4D5A-A3F2-DBA680176BD8}" type="parTrans" cxnId="{D53D94F5-A936-4321-B57F-539D76B43200}">
      <dgm:prSet/>
      <dgm:spPr/>
      <dgm:t>
        <a:bodyPr/>
        <a:lstStyle/>
        <a:p>
          <a:endParaRPr lang="en-US" sz="2200">
            <a:solidFill>
              <a:schemeClr val="tx1"/>
            </a:solidFill>
          </a:endParaRPr>
        </a:p>
      </dgm:t>
    </dgm:pt>
    <dgm:pt modelId="{C4EA800B-8240-4BB2-B301-B9BB536EED85}" type="sibTrans" cxnId="{D53D94F5-A936-4321-B57F-539D76B43200}">
      <dgm:prSet/>
      <dgm:spPr/>
      <dgm:t>
        <a:bodyPr/>
        <a:lstStyle/>
        <a:p>
          <a:endParaRPr lang="en-US"/>
        </a:p>
      </dgm:t>
    </dgm:pt>
    <dgm:pt modelId="{6E7EEC8A-F26E-44F2-A504-1C87B63606A9}">
      <dgm:prSet phldrT="[Text]" custT="1"/>
      <dgm:spPr/>
      <dgm:t>
        <a:bodyPr/>
        <a:lstStyle/>
        <a:p>
          <a:r>
            <a:rPr lang="en-US" sz="2000" dirty="0">
              <a:solidFill>
                <a:schemeClr val="tx1"/>
              </a:solidFill>
              <a:latin typeface="Times New Roman" panose="02020603050405020304" pitchFamily="18" charset="0"/>
              <a:cs typeface="Times New Roman" panose="02020603050405020304" pitchFamily="18" charset="0"/>
            </a:rPr>
            <a:t>Half Duplex</a:t>
          </a:r>
        </a:p>
      </dgm:t>
    </dgm:pt>
    <dgm:pt modelId="{1B16C69B-1CC1-4554-8B6F-662358B40D5E}" type="parTrans" cxnId="{644F17B7-C3B2-4FC0-8770-804CA006B223}">
      <dgm:prSet/>
      <dgm:spPr/>
      <dgm:t>
        <a:bodyPr/>
        <a:lstStyle/>
        <a:p>
          <a:endParaRPr lang="en-US" sz="2200">
            <a:solidFill>
              <a:schemeClr val="tx1"/>
            </a:solidFill>
          </a:endParaRPr>
        </a:p>
      </dgm:t>
    </dgm:pt>
    <dgm:pt modelId="{1D32FF8F-813E-4E17-9FDC-91DF8B93EF01}" type="sibTrans" cxnId="{644F17B7-C3B2-4FC0-8770-804CA006B223}">
      <dgm:prSet/>
      <dgm:spPr/>
      <dgm:t>
        <a:bodyPr/>
        <a:lstStyle/>
        <a:p>
          <a:endParaRPr lang="en-US"/>
        </a:p>
      </dgm:t>
    </dgm:pt>
    <dgm:pt modelId="{2E03BC13-3A53-4142-9FE0-D5928ECE3187}">
      <dgm:prSet phldrT="[Text]" custT="1"/>
      <dgm:spPr/>
      <dgm:t>
        <a:bodyPr/>
        <a:lstStyle/>
        <a:p>
          <a:r>
            <a:rPr lang="en-US" sz="2000" dirty="0">
              <a:solidFill>
                <a:schemeClr val="tx1"/>
              </a:solidFill>
              <a:latin typeface="Times New Roman" panose="02020603050405020304" pitchFamily="18" charset="0"/>
              <a:cs typeface="Times New Roman" panose="02020603050405020304" pitchFamily="18" charset="0"/>
            </a:rPr>
            <a:t>Full Duplex</a:t>
          </a:r>
        </a:p>
      </dgm:t>
    </dgm:pt>
    <dgm:pt modelId="{629598E2-6C7A-4D8B-9B81-43AB9B867776}" type="parTrans" cxnId="{F61BA817-BF39-4337-876C-1F671FDDFDE8}">
      <dgm:prSet/>
      <dgm:spPr/>
      <dgm:t>
        <a:bodyPr/>
        <a:lstStyle/>
        <a:p>
          <a:endParaRPr lang="en-US" sz="2200">
            <a:solidFill>
              <a:schemeClr val="tx1"/>
            </a:solidFill>
          </a:endParaRPr>
        </a:p>
      </dgm:t>
    </dgm:pt>
    <dgm:pt modelId="{613273F2-F115-4F6B-BD2D-981ABAA6A6CA}" type="sibTrans" cxnId="{F61BA817-BF39-4337-876C-1F671FDDFDE8}">
      <dgm:prSet/>
      <dgm:spPr/>
      <dgm:t>
        <a:bodyPr/>
        <a:lstStyle/>
        <a:p>
          <a:endParaRPr lang="en-US"/>
        </a:p>
      </dgm:t>
    </dgm:pt>
    <dgm:pt modelId="{DC683CBD-F4F3-4FFF-8914-61A3870C1468}" type="pres">
      <dgm:prSet presAssocID="{1D87FF1E-A585-44F1-B890-64C247B753AF}" presName="hierChild1" presStyleCnt="0">
        <dgm:presLayoutVars>
          <dgm:orgChart val="1"/>
          <dgm:chPref val="1"/>
          <dgm:dir/>
          <dgm:animOne val="branch"/>
          <dgm:animLvl val="lvl"/>
          <dgm:resizeHandles/>
        </dgm:presLayoutVars>
      </dgm:prSet>
      <dgm:spPr/>
      <dgm:t>
        <a:bodyPr/>
        <a:lstStyle/>
        <a:p>
          <a:endParaRPr lang="en-US"/>
        </a:p>
      </dgm:t>
    </dgm:pt>
    <dgm:pt modelId="{1028C040-1A34-4C71-AE79-4E8283E61FC4}" type="pres">
      <dgm:prSet presAssocID="{E09E6BE3-67D6-4D05-A781-401EFC09FEB5}" presName="hierRoot1" presStyleCnt="0">
        <dgm:presLayoutVars>
          <dgm:hierBranch val="init"/>
        </dgm:presLayoutVars>
      </dgm:prSet>
      <dgm:spPr/>
      <dgm:t>
        <a:bodyPr/>
        <a:lstStyle/>
        <a:p>
          <a:endParaRPr lang="en-US"/>
        </a:p>
      </dgm:t>
    </dgm:pt>
    <dgm:pt modelId="{B6ED7D88-4D64-4C91-A3EC-EF1A70FF7637}" type="pres">
      <dgm:prSet presAssocID="{E09E6BE3-67D6-4D05-A781-401EFC09FEB5}" presName="rootComposite1" presStyleCnt="0"/>
      <dgm:spPr/>
      <dgm:t>
        <a:bodyPr/>
        <a:lstStyle/>
        <a:p>
          <a:endParaRPr lang="en-US"/>
        </a:p>
      </dgm:t>
    </dgm:pt>
    <dgm:pt modelId="{ACF7ACDD-1C03-41DA-A328-D5F6151E59B4}" type="pres">
      <dgm:prSet presAssocID="{E09E6BE3-67D6-4D05-A781-401EFC09FEB5}" presName="rootText1" presStyleLbl="node0" presStyleIdx="0" presStyleCnt="1" custScaleX="111637" custScaleY="130735">
        <dgm:presLayoutVars>
          <dgm:chPref val="3"/>
        </dgm:presLayoutVars>
      </dgm:prSet>
      <dgm:spPr/>
      <dgm:t>
        <a:bodyPr/>
        <a:lstStyle/>
        <a:p>
          <a:endParaRPr lang="en-US"/>
        </a:p>
      </dgm:t>
    </dgm:pt>
    <dgm:pt modelId="{F8D7D653-B0DF-4CD9-AFA2-04559737D445}" type="pres">
      <dgm:prSet presAssocID="{E09E6BE3-67D6-4D05-A781-401EFC09FEB5}" presName="rootConnector1" presStyleLbl="node1" presStyleIdx="0" presStyleCnt="0"/>
      <dgm:spPr/>
      <dgm:t>
        <a:bodyPr/>
        <a:lstStyle/>
        <a:p>
          <a:endParaRPr lang="en-US"/>
        </a:p>
      </dgm:t>
    </dgm:pt>
    <dgm:pt modelId="{F3C24FF6-3417-47E7-B2F1-7906053822DF}" type="pres">
      <dgm:prSet presAssocID="{E09E6BE3-67D6-4D05-A781-401EFC09FEB5}" presName="hierChild2" presStyleCnt="0"/>
      <dgm:spPr/>
      <dgm:t>
        <a:bodyPr/>
        <a:lstStyle/>
        <a:p>
          <a:endParaRPr lang="en-US"/>
        </a:p>
      </dgm:t>
    </dgm:pt>
    <dgm:pt modelId="{FCF1F8BC-909B-4215-A082-AF08E15D2986}" type="pres">
      <dgm:prSet presAssocID="{7DACFE01-4256-4D5A-A3F2-DBA680176BD8}" presName="Name37" presStyleLbl="parChTrans1D2" presStyleIdx="0" presStyleCnt="3"/>
      <dgm:spPr/>
      <dgm:t>
        <a:bodyPr/>
        <a:lstStyle/>
        <a:p>
          <a:endParaRPr lang="en-US"/>
        </a:p>
      </dgm:t>
    </dgm:pt>
    <dgm:pt modelId="{FB3AD40B-4643-4982-8C3A-7E2582966F8E}" type="pres">
      <dgm:prSet presAssocID="{230FE16E-C0FB-4D07-AB73-1D8B20E8FD64}" presName="hierRoot2" presStyleCnt="0">
        <dgm:presLayoutVars>
          <dgm:hierBranch val="init"/>
        </dgm:presLayoutVars>
      </dgm:prSet>
      <dgm:spPr/>
      <dgm:t>
        <a:bodyPr/>
        <a:lstStyle/>
        <a:p>
          <a:endParaRPr lang="en-US"/>
        </a:p>
      </dgm:t>
    </dgm:pt>
    <dgm:pt modelId="{723F683F-FA2B-4BEC-A205-754BFFD475DD}" type="pres">
      <dgm:prSet presAssocID="{230FE16E-C0FB-4D07-AB73-1D8B20E8FD64}" presName="rootComposite" presStyleCnt="0"/>
      <dgm:spPr/>
      <dgm:t>
        <a:bodyPr/>
        <a:lstStyle/>
        <a:p>
          <a:endParaRPr lang="en-US"/>
        </a:p>
      </dgm:t>
    </dgm:pt>
    <dgm:pt modelId="{2A5A55FA-3CAC-45AD-A3EE-3356EE97D362}" type="pres">
      <dgm:prSet presAssocID="{230FE16E-C0FB-4D07-AB73-1D8B20E8FD64}" presName="rootText" presStyleLbl="node2" presStyleIdx="0" presStyleCnt="3" custScaleY="120166">
        <dgm:presLayoutVars>
          <dgm:chPref val="3"/>
        </dgm:presLayoutVars>
      </dgm:prSet>
      <dgm:spPr/>
      <dgm:t>
        <a:bodyPr/>
        <a:lstStyle/>
        <a:p>
          <a:endParaRPr lang="en-US"/>
        </a:p>
      </dgm:t>
    </dgm:pt>
    <dgm:pt modelId="{8F1C11CD-4622-4F70-A3B3-9A369F7A92CD}" type="pres">
      <dgm:prSet presAssocID="{230FE16E-C0FB-4D07-AB73-1D8B20E8FD64}" presName="rootConnector" presStyleLbl="node2" presStyleIdx="0" presStyleCnt="3"/>
      <dgm:spPr/>
      <dgm:t>
        <a:bodyPr/>
        <a:lstStyle/>
        <a:p>
          <a:endParaRPr lang="en-US"/>
        </a:p>
      </dgm:t>
    </dgm:pt>
    <dgm:pt modelId="{0194CB18-4A3F-4CA1-BCFD-7A710E73524E}" type="pres">
      <dgm:prSet presAssocID="{230FE16E-C0FB-4D07-AB73-1D8B20E8FD64}" presName="hierChild4" presStyleCnt="0"/>
      <dgm:spPr/>
      <dgm:t>
        <a:bodyPr/>
        <a:lstStyle/>
        <a:p>
          <a:endParaRPr lang="en-US"/>
        </a:p>
      </dgm:t>
    </dgm:pt>
    <dgm:pt modelId="{0BFF7B43-C87F-457C-8A76-D24730B76296}" type="pres">
      <dgm:prSet presAssocID="{230FE16E-C0FB-4D07-AB73-1D8B20E8FD64}" presName="hierChild5" presStyleCnt="0"/>
      <dgm:spPr/>
      <dgm:t>
        <a:bodyPr/>
        <a:lstStyle/>
        <a:p>
          <a:endParaRPr lang="en-US"/>
        </a:p>
      </dgm:t>
    </dgm:pt>
    <dgm:pt modelId="{435F5F62-4B50-41D2-A008-800961D1F5F6}" type="pres">
      <dgm:prSet presAssocID="{1B16C69B-1CC1-4554-8B6F-662358B40D5E}" presName="Name37" presStyleLbl="parChTrans1D2" presStyleIdx="1" presStyleCnt="3"/>
      <dgm:spPr/>
      <dgm:t>
        <a:bodyPr/>
        <a:lstStyle/>
        <a:p>
          <a:endParaRPr lang="en-US"/>
        </a:p>
      </dgm:t>
    </dgm:pt>
    <dgm:pt modelId="{70F9BBA5-9DF2-4FC6-80F5-07846A341401}" type="pres">
      <dgm:prSet presAssocID="{6E7EEC8A-F26E-44F2-A504-1C87B63606A9}" presName="hierRoot2" presStyleCnt="0">
        <dgm:presLayoutVars>
          <dgm:hierBranch val="init"/>
        </dgm:presLayoutVars>
      </dgm:prSet>
      <dgm:spPr/>
      <dgm:t>
        <a:bodyPr/>
        <a:lstStyle/>
        <a:p>
          <a:endParaRPr lang="en-US"/>
        </a:p>
      </dgm:t>
    </dgm:pt>
    <dgm:pt modelId="{604EF270-2C0C-42C6-AA45-CCC9AAED3CB6}" type="pres">
      <dgm:prSet presAssocID="{6E7EEC8A-F26E-44F2-A504-1C87B63606A9}" presName="rootComposite" presStyleCnt="0"/>
      <dgm:spPr/>
      <dgm:t>
        <a:bodyPr/>
        <a:lstStyle/>
        <a:p>
          <a:endParaRPr lang="en-US"/>
        </a:p>
      </dgm:t>
    </dgm:pt>
    <dgm:pt modelId="{DBFCE884-61EA-4BC3-9799-41104BC062FE}" type="pres">
      <dgm:prSet presAssocID="{6E7EEC8A-F26E-44F2-A504-1C87B63606A9}" presName="rootText" presStyleLbl="node2" presStyleIdx="1" presStyleCnt="3" custScaleY="127521">
        <dgm:presLayoutVars>
          <dgm:chPref val="3"/>
        </dgm:presLayoutVars>
      </dgm:prSet>
      <dgm:spPr/>
      <dgm:t>
        <a:bodyPr/>
        <a:lstStyle/>
        <a:p>
          <a:endParaRPr lang="en-US"/>
        </a:p>
      </dgm:t>
    </dgm:pt>
    <dgm:pt modelId="{AC3DFDD0-3D5D-40C2-8850-A0160EDAB79B}" type="pres">
      <dgm:prSet presAssocID="{6E7EEC8A-F26E-44F2-A504-1C87B63606A9}" presName="rootConnector" presStyleLbl="node2" presStyleIdx="1" presStyleCnt="3"/>
      <dgm:spPr/>
      <dgm:t>
        <a:bodyPr/>
        <a:lstStyle/>
        <a:p>
          <a:endParaRPr lang="en-US"/>
        </a:p>
      </dgm:t>
    </dgm:pt>
    <dgm:pt modelId="{2EC1F7C5-9FFD-4E84-907B-4DDB4A1094AF}" type="pres">
      <dgm:prSet presAssocID="{6E7EEC8A-F26E-44F2-A504-1C87B63606A9}" presName="hierChild4" presStyleCnt="0"/>
      <dgm:spPr/>
      <dgm:t>
        <a:bodyPr/>
        <a:lstStyle/>
        <a:p>
          <a:endParaRPr lang="en-US"/>
        </a:p>
      </dgm:t>
    </dgm:pt>
    <dgm:pt modelId="{E7903AD9-DDAB-4D71-8C0F-26D3A3BBEEEC}" type="pres">
      <dgm:prSet presAssocID="{6E7EEC8A-F26E-44F2-A504-1C87B63606A9}" presName="hierChild5" presStyleCnt="0"/>
      <dgm:spPr/>
      <dgm:t>
        <a:bodyPr/>
        <a:lstStyle/>
        <a:p>
          <a:endParaRPr lang="en-US"/>
        </a:p>
      </dgm:t>
    </dgm:pt>
    <dgm:pt modelId="{1D872595-13B6-45D8-A74A-A9BF69193E1B}" type="pres">
      <dgm:prSet presAssocID="{629598E2-6C7A-4D8B-9B81-43AB9B867776}" presName="Name37" presStyleLbl="parChTrans1D2" presStyleIdx="2" presStyleCnt="3"/>
      <dgm:spPr/>
      <dgm:t>
        <a:bodyPr/>
        <a:lstStyle/>
        <a:p>
          <a:endParaRPr lang="en-US"/>
        </a:p>
      </dgm:t>
    </dgm:pt>
    <dgm:pt modelId="{DC6758AD-7062-4F7E-B316-AE88DB6F77C9}" type="pres">
      <dgm:prSet presAssocID="{2E03BC13-3A53-4142-9FE0-D5928ECE3187}" presName="hierRoot2" presStyleCnt="0">
        <dgm:presLayoutVars>
          <dgm:hierBranch val="init"/>
        </dgm:presLayoutVars>
      </dgm:prSet>
      <dgm:spPr/>
      <dgm:t>
        <a:bodyPr/>
        <a:lstStyle/>
        <a:p>
          <a:endParaRPr lang="en-US"/>
        </a:p>
      </dgm:t>
    </dgm:pt>
    <dgm:pt modelId="{56E65D96-EF97-4B10-9245-2DBE2BE69386}" type="pres">
      <dgm:prSet presAssocID="{2E03BC13-3A53-4142-9FE0-D5928ECE3187}" presName="rootComposite" presStyleCnt="0"/>
      <dgm:spPr/>
      <dgm:t>
        <a:bodyPr/>
        <a:lstStyle/>
        <a:p>
          <a:endParaRPr lang="en-US"/>
        </a:p>
      </dgm:t>
    </dgm:pt>
    <dgm:pt modelId="{FEB16DAD-2581-4F32-A526-390DF8FAB95D}" type="pres">
      <dgm:prSet presAssocID="{2E03BC13-3A53-4142-9FE0-D5928ECE3187}" presName="rootText" presStyleLbl="node2" presStyleIdx="2" presStyleCnt="3" custScaleY="128029">
        <dgm:presLayoutVars>
          <dgm:chPref val="3"/>
        </dgm:presLayoutVars>
      </dgm:prSet>
      <dgm:spPr/>
      <dgm:t>
        <a:bodyPr/>
        <a:lstStyle/>
        <a:p>
          <a:endParaRPr lang="en-US"/>
        </a:p>
      </dgm:t>
    </dgm:pt>
    <dgm:pt modelId="{0DEB00F4-7ED8-414A-A2AF-9730C2014EF0}" type="pres">
      <dgm:prSet presAssocID="{2E03BC13-3A53-4142-9FE0-D5928ECE3187}" presName="rootConnector" presStyleLbl="node2" presStyleIdx="2" presStyleCnt="3"/>
      <dgm:spPr/>
      <dgm:t>
        <a:bodyPr/>
        <a:lstStyle/>
        <a:p>
          <a:endParaRPr lang="en-US"/>
        </a:p>
      </dgm:t>
    </dgm:pt>
    <dgm:pt modelId="{EF217779-FB44-4649-B6E5-A8D6215660FD}" type="pres">
      <dgm:prSet presAssocID="{2E03BC13-3A53-4142-9FE0-D5928ECE3187}" presName="hierChild4" presStyleCnt="0"/>
      <dgm:spPr/>
      <dgm:t>
        <a:bodyPr/>
        <a:lstStyle/>
        <a:p>
          <a:endParaRPr lang="en-US"/>
        </a:p>
      </dgm:t>
    </dgm:pt>
    <dgm:pt modelId="{B05227D5-2448-4A1D-8138-4796DCC14DA4}" type="pres">
      <dgm:prSet presAssocID="{2E03BC13-3A53-4142-9FE0-D5928ECE3187}" presName="hierChild5" presStyleCnt="0"/>
      <dgm:spPr/>
      <dgm:t>
        <a:bodyPr/>
        <a:lstStyle/>
        <a:p>
          <a:endParaRPr lang="en-US"/>
        </a:p>
      </dgm:t>
    </dgm:pt>
    <dgm:pt modelId="{4E18910F-68B5-4ADA-B547-A9AB96F42D95}" type="pres">
      <dgm:prSet presAssocID="{E09E6BE3-67D6-4D05-A781-401EFC09FEB5}" presName="hierChild3" presStyleCnt="0"/>
      <dgm:spPr/>
      <dgm:t>
        <a:bodyPr/>
        <a:lstStyle/>
        <a:p>
          <a:endParaRPr lang="en-US"/>
        </a:p>
      </dgm:t>
    </dgm:pt>
  </dgm:ptLst>
  <dgm:cxnLst>
    <dgm:cxn modelId="{8DE861E9-2365-4EF7-986C-75B5801259E6}" type="presOf" srcId="{230FE16E-C0FB-4D07-AB73-1D8B20E8FD64}" destId="{2A5A55FA-3CAC-45AD-A3EE-3356EE97D362}" srcOrd="0" destOrd="0" presId="urn:microsoft.com/office/officeart/2005/8/layout/orgChart1"/>
    <dgm:cxn modelId="{6898D99F-7ACA-40A1-9C70-A69FF273752A}" type="presOf" srcId="{E09E6BE3-67D6-4D05-A781-401EFC09FEB5}" destId="{F8D7D653-B0DF-4CD9-AFA2-04559737D445}" srcOrd="1" destOrd="0" presId="urn:microsoft.com/office/officeart/2005/8/layout/orgChart1"/>
    <dgm:cxn modelId="{8E8260F5-AAEB-499B-B1C3-D5F789F984E9}" type="presOf" srcId="{1D87FF1E-A585-44F1-B890-64C247B753AF}" destId="{DC683CBD-F4F3-4FFF-8914-61A3870C1468}" srcOrd="0" destOrd="0" presId="urn:microsoft.com/office/officeart/2005/8/layout/orgChart1"/>
    <dgm:cxn modelId="{F61BA817-BF39-4337-876C-1F671FDDFDE8}" srcId="{E09E6BE3-67D6-4D05-A781-401EFC09FEB5}" destId="{2E03BC13-3A53-4142-9FE0-D5928ECE3187}" srcOrd="2" destOrd="0" parTransId="{629598E2-6C7A-4D8B-9B81-43AB9B867776}" sibTransId="{613273F2-F115-4F6B-BD2D-981ABAA6A6CA}"/>
    <dgm:cxn modelId="{C0F2A5E3-BCE2-4BE7-AC0B-E74E48FD0684}" type="presOf" srcId="{2E03BC13-3A53-4142-9FE0-D5928ECE3187}" destId="{0DEB00F4-7ED8-414A-A2AF-9730C2014EF0}" srcOrd="1" destOrd="0" presId="urn:microsoft.com/office/officeart/2005/8/layout/orgChart1"/>
    <dgm:cxn modelId="{C4FEBF78-A87E-432F-92F0-33C86BA032ED}" type="presOf" srcId="{6E7EEC8A-F26E-44F2-A504-1C87B63606A9}" destId="{AC3DFDD0-3D5D-40C2-8850-A0160EDAB79B}" srcOrd="1" destOrd="0" presId="urn:microsoft.com/office/officeart/2005/8/layout/orgChart1"/>
    <dgm:cxn modelId="{88579AE2-FF54-40E7-B416-B714C985F9CA}" type="presOf" srcId="{230FE16E-C0FB-4D07-AB73-1D8B20E8FD64}" destId="{8F1C11CD-4622-4F70-A3B3-9A369F7A92CD}" srcOrd="1" destOrd="0" presId="urn:microsoft.com/office/officeart/2005/8/layout/orgChart1"/>
    <dgm:cxn modelId="{38A325A0-BDC0-4A27-9340-D600807711C6}" type="presOf" srcId="{1B16C69B-1CC1-4554-8B6F-662358B40D5E}" destId="{435F5F62-4B50-41D2-A008-800961D1F5F6}" srcOrd="0" destOrd="0" presId="urn:microsoft.com/office/officeart/2005/8/layout/orgChart1"/>
    <dgm:cxn modelId="{25DD003D-CDD0-49FC-9DE4-5A45C3A499D6}" type="presOf" srcId="{7DACFE01-4256-4D5A-A3F2-DBA680176BD8}" destId="{FCF1F8BC-909B-4215-A082-AF08E15D2986}" srcOrd="0" destOrd="0" presId="urn:microsoft.com/office/officeart/2005/8/layout/orgChart1"/>
    <dgm:cxn modelId="{492A3EFA-6A5D-4F3D-B64A-79BE6843E0BF}" srcId="{1D87FF1E-A585-44F1-B890-64C247B753AF}" destId="{E09E6BE3-67D6-4D05-A781-401EFC09FEB5}" srcOrd="0" destOrd="0" parTransId="{9CA5425F-1098-4AB4-8B40-E4C13029BCBF}" sibTransId="{198DCFE8-0C84-49D1-8659-44D8AE189A69}"/>
    <dgm:cxn modelId="{644F17B7-C3B2-4FC0-8770-804CA006B223}" srcId="{E09E6BE3-67D6-4D05-A781-401EFC09FEB5}" destId="{6E7EEC8A-F26E-44F2-A504-1C87B63606A9}" srcOrd="1" destOrd="0" parTransId="{1B16C69B-1CC1-4554-8B6F-662358B40D5E}" sibTransId="{1D32FF8F-813E-4E17-9FDC-91DF8B93EF01}"/>
    <dgm:cxn modelId="{918AF84D-7226-4F5D-9E7E-3CCE018044F2}" type="presOf" srcId="{2E03BC13-3A53-4142-9FE0-D5928ECE3187}" destId="{FEB16DAD-2581-4F32-A526-390DF8FAB95D}" srcOrd="0" destOrd="0" presId="urn:microsoft.com/office/officeart/2005/8/layout/orgChart1"/>
    <dgm:cxn modelId="{D53D94F5-A936-4321-B57F-539D76B43200}" srcId="{E09E6BE3-67D6-4D05-A781-401EFC09FEB5}" destId="{230FE16E-C0FB-4D07-AB73-1D8B20E8FD64}" srcOrd="0" destOrd="0" parTransId="{7DACFE01-4256-4D5A-A3F2-DBA680176BD8}" sibTransId="{C4EA800B-8240-4BB2-B301-B9BB536EED85}"/>
    <dgm:cxn modelId="{79035ECE-C237-4AA0-88A2-561AA8114B1B}" type="presOf" srcId="{629598E2-6C7A-4D8B-9B81-43AB9B867776}" destId="{1D872595-13B6-45D8-A74A-A9BF69193E1B}" srcOrd="0" destOrd="0" presId="urn:microsoft.com/office/officeart/2005/8/layout/orgChart1"/>
    <dgm:cxn modelId="{4E3C6BC6-1DE1-4FBA-8AFC-A5CE6F499FB1}" type="presOf" srcId="{6E7EEC8A-F26E-44F2-A504-1C87B63606A9}" destId="{DBFCE884-61EA-4BC3-9799-41104BC062FE}" srcOrd="0" destOrd="0" presId="urn:microsoft.com/office/officeart/2005/8/layout/orgChart1"/>
    <dgm:cxn modelId="{FB59304D-C44C-4F96-AA38-98631B507682}" type="presOf" srcId="{E09E6BE3-67D6-4D05-A781-401EFC09FEB5}" destId="{ACF7ACDD-1C03-41DA-A328-D5F6151E59B4}" srcOrd="0" destOrd="0" presId="urn:microsoft.com/office/officeart/2005/8/layout/orgChart1"/>
    <dgm:cxn modelId="{F8E79C21-C292-4014-A982-79FC3665F688}" type="presParOf" srcId="{DC683CBD-F4F3-4FFF-8914-61A3870C1468}" destId="{1028C040-1A34-4C71-AE79-4E8283E61FC4}" srcOrd="0" destOrd="0" presId="urn:microsoft.com/office/officeart/2005/8/layout/orgChart1"/>
    <dgm:cxn modelId="{BE673E47-47B3-4036-B12E-FD5385B676B7}" type="presParOf" srcId="{1028C040-1A34-4C71-AE79-4E8283E61FC4}" destId="{B6ED7D88-4D64-4C91-A3EC-EF1A70FF7637}" srcOrd="0" destOrd="0" presId="urn:microsoft.com/office/officeart/2005/8/layout/orgChart1"/>
    <dgm:cxn modelId="{ADE12D45-029E-4BA2-934F-AB97E94047AD}" type="presParOf" srcId="{B6ED7D88-4D64-4C91-A3EC-EF1A70FF7637}" destId="{ACF7ACDD-1C03-41DA-A328-D5F6151E59B4}" srcOrd="0" destOrd="0" presId="urn:microsoft.com/office/officeart/2005/8/layout/orgChart1"/>
    <dgm:cxn modelId="{BCCAA62C-CDEB-4596-8E20-5EBDB42A6B99}" type="presParOf" srcId="{B6ED7D88-4D64-4C91-A3EC-EF1A70FF7637}" destId="{F8D7D653-B0DF-4CD9-AFA2-04559737D445}" srcOrd="1" destOrd="0" presId="urn:microsoft.com/office/officeart/2005/8/layout/orgChart1"/>
    <dgm:cxn modelId="{9B7CF361-277F-47AC-99DF-3775683435CA}" type="presParOf" srcId="{1028C040-1A34-4C71-AE79-4E8283E61FC4}" destId="{F3C24FF6-3417-47E7-B2F1-7906053822DF}" srcOrd="1" destOrd="0" presId="urn:microsoft.com/office/officeart/2005/8/layout/orgChart1"/>
    <dgm:cxn modelId="{27B98255-C4B1-4F10-AF13-315B1C051E04}" type="presParOf" srcId="{F3C24FF6-3417-47E7-B2F1-7906053822DF}" destId="{FCF1F8BC-909B-4215-A082-AF08E15D2986}" srcOrd="0" destOrd="0" presId="urn:microsoft.com/office/officeart/2005/8/layout/orgChart1"/>
    <dgm:cxn modelId="{15EDC36F-07F3-4389-A574-DC23D59EC62D}" type="presParOf" srcId="{F3C24FF6-3417-47E7-B2F1-7906053822DF}" destId="{FB3AD40B-4643-4982-8C3A-7E2582966F8E}" srcOrd="1" destOrd="0" presId="urn:microsoft.com/office/officeart/2005/8/layout/orgChart1"/>
    <dgm:cxn modelId="{C9C1BC24-422C-488A-B1A8-5386434789F4}" type="presParOf" srcId="{FB3AD40B-4643-4982-8C3A-7E2582966F8E}" destId="{723F683F-FA2B-4BEC-A205-754BFFD475DD}" srcOrd="0" destOrd="0" presId="urn:microsoft.com/office/officeart/2005/8/layout/orgChart1"/>
    <dgm:cxn modelId="{3EAF0874-9DCB-4FEA-BC9E-4F7F68BF556B}" type="presParOf" srcId="{723F683F-FA2B-4BEC-A205-754BFFD475DD}" destId="{2A5A55FA-3CAC-45AD-A3EE-3356EE97D362}" srcOrd="0" destOrd="0" presId="urn:microsoft.com/office/officeart/2005/8/layout/orgChart1"/>
    <dgm:cxn modelId="{1F6E3CE6-56F7-4C91-96F7-DBF62097284B}" type="presParOf" srcId="{723F683F-FA2B-4BEC-A205-754BFFD475DD}" destId="{8F1C11CD-4622-4F70-A3B3-9A369F7A92CD}" srcOrd="1" destOrd="0" presId="urn:microsoft.com/office/officeart/2005/8/layout/orgChart1"/>
    <dgm:cxn modelId="{416841D3-CE13-4168-AB59-A0B926B095B3}" type="presParOf" srcId="{FB3AD40B-4643-4982-8C3A-7E2582966F8E}" destId="{0194CB18-4A3F-4CA1-BCFD-7A710E73524E}" srcOrd="1" destOrd="0" presId="urn:microsoft.com/office/officeart/2005/8/layout/orgChart1"/>
    <dgm:cxn modelId="{39FF0C44-B7DF-4BD6-BC72-0B97C669FE8D}" type="presParOf" srcId="{FB3AD40B-4643-4982-8C3A-7E2582966F8E}" destId="{0BFF7B43-C87F-457C-8A76-D24730B76296}" srcOrd="2" destOrd="0" presId="urn:microsoft.com/office/officeart/2005/8/layout/orgChart1"/>
    <dgm:cxn modelId="{1AABA937-9178-4355-909A-0E165B93E156}" type="presParOf" srcId="{F3C24FF6-3417-47E7-B2F1-7906053822DF}" destId="{435F5F62-4B50-41D2-A008-800961D1F5F6}" srcOrd="2" destOrd="0" presId="urn:microsoft.com/office/officeart/2005/8/layout/orgChart1"/>
    <dgm:cxn modelId="{104B2067-54CD-47F7-A175-FBDBABC124EE}" type="presParOf" srcId="{F3C24FF6-3417-47E7-B2F1-7906053822DF}" destId="{70F9BBA5-9DF2-4FC6-80F5-07846A341401}" srcOrd="3" destOrd="0" presId="urn:microsoft.com/office/officeart/2005/8/layout/orgChart1"/>
    <dgm:cxn modelId="{22D9CA7D-F25A-4E6D-89F4-5FF38DD5DE4E}" type="presParOf" srcId="{70F9BBA5-9DF2-4FC6-80F5-07846A341401}" destId="{604EF270-2C0C-42C6-AA45-CCC9AAED3CB6}" srcOrd="0" destOrd="0" presId="urn:microsoft.com/office/officeart/2005/8/layout/orgChart1"/>
    <dgm:cxn modelId="{07D64803-8483-42F1-8899-F4B9A00324C0}" type="presParOf" srcId="{604EF270-2C0C-42C6-AA45-CCC9AAED3CB6}" destId="{DBFCE884-61EA-4BC3-9799-41104BC062FE}" srcOrd="0" destOrd="0" presId="urn:microsoft.com/office/officeart/2005/8/layout/orgChart1"/>
    <dgm:cxn modelId="{20F1F3B3-DD37-4DE5-8418-DA88BEA252DD}" type="presParOf" srcId="{604EF270-2C0C-42C6-AA45-CCC9AAED3CB6}" destId="{AC3DFDD0-3D5D-40C2-8850-A0160EDAB79B}" srcOrd="1" destOrd="0" presId="urn:microsoft.com/office/officeart/2005/8/layout/orgChart1"/>
    <dgm:cxn modelId="{9BC9843C-37EF-40E3-BB64-B3AD19FE455E}" type="presParOf" srcId="{70F9BBA5-9DF2-4FC6-80F5-07846A341401}" destId="{2EC1F7C5-9FFD-4E84-907B-4DDB4A1094AF}" srcOrd="1" destOrd="0" presId="urn:microsoft.com/office/officeart/2005/8/layout/orgChart1"/>
    <dgm:cxn modelId="{6D74738A-6F38-4032-B13F-69FB6838C252}" type="presParOf" srcId="{70F9BBA5-9DF2-4FC6-80F5-07846A341401}" destId="{E7903AD9-DDAB-4D71-8C0F-26D3A3BBEEEC}" srcOrd="2" destOrd="0" presId="urn:microsoft.com/office/officeart/2005/8/layout/orgChart1"/>
    <dgm:cxn modelId="{6CA2B712-D71D-4B2A-8A65-A0E7D71D897A}" type="presParOf" srcId="{F3C24FF6-3417-47E7-B2F1-7906053822DF}" destId="{1D872595-13B6-45D8-A74A-A9BF69193E1B}" srcOrd="4" destOrd="0" presId="urn:microsoft.com/office/officeart/2005/8/layout/orgChart1"/>
    <dgm:cxn modelId="{6E88C3EA-FCEB-426F-93D7-C083DBC364DB}" type="presParOf" srcId="{F3C24FF6-3417-47E7-B2F1-7906053822DF}" destId="{DC6758AD-7062-4F7E-B316-AE88DB6F77C9}" srcOrd="5" destOrd="0" presId="urn:microsoft.com/office/officeart/2005/8/layout/orgChart1"/>
    <dgm:cxn modelId="{F5903D20-42DD-4308-857D-185742262D7E}" type="presParOf" srcId="{DC6758AD-7062-4F7E-B316-AE88DB6F77C9}" destId="{56E65D96-EF97-4B10-9245-2DBE2BE69386}" srcOrd="0" destOrd="0" presId="urn:microsoft.com/office/officeart/2005/8/layout/orgChart1"/>
    <dgm:cxn modelId="{B0F06425-82E3-4967-A21E-2383A9B8AF80}" type="presParOf" srcId="{56E65D96-EF97-4B10-9245-2DBE2BE69386}" destId="{FEB16DAD-2581-4F32-A526-390DF8FAB95D}" srcOrd="0" destOrd="0" presId="urn:microsoft.com/office/officeart/2005/8/layout/orgChart1"/>
    <dgm:cxn modelId="{A3D95381-8E7F-4338-8F43-85BE31F93440}" type="presParOf" srcId="{56E65D96-EF97-4B10-9245-2DBE2BE69386}" destId="{0DEB00F4-7ED8-414A-A2AF-9730C2014EF0}" srcOrd="1" destOrd="0" presId="urn:microsoft.com/office/officeart/2005/8/layout/orgChart1"/>
    <dgm:cxn modelId="{7C4DA097-4BD9-4688-855F-DB21AA5CF79C}" type="presParOf" srcId="{DC6758AD-7062-4F7E-B316-AE88DB6F77C9}" destId="{EF217779-FB44-4649-B6E5-A8D6215660FD}" srcOrd="1" destOrd="0" presId="urn:microsoft.com/office/officeart/2005/8/layout/orgChart1"/>
    <dgm:cxn modelId="{2E097927-3EEB-4BB1-A1D8-31A73E741819}" type="presParOf" srcId="{DC6758AD-7062-4F7E-B316-AE88DB6F77C9}" destId="{B05227D5-2448-4A1D-8138-4796DCC14DA4}" srcOrd="2" destOrd="0" presId="urn:microsoft.com/office/officeart/2005/8/layout/orgChart1"/>
    <dgm:cxn modelId="{3E247314-51A5-4789-81E7-F4E0D27D9FD1}" type="presParOf" srcId="{1028C040-1A34-4C71-AE79-4E8283E61FC4}" destId="{4E18910F-68B5-4ADA-B547-A9AB96F42D95}" srcOrd="2" destOrd="0" presId="urn:microsoft.com/office/officeart/2005/8/layout/orgChar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7.xml><?xml version="1.0" encoding="utf-8"?>
<dgm:dataModel xmlns:dgm="http://schemas.openxmlformats.org/drawingml/2006/diagram" xmlns:a="http://schemas.openxmlformats.org/drawingml/2006/main">
  <dgm:ptLst>
    <dgm:pt modelId="{F34528E2-B5F0-4356-ABCD-94D0B450CE3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E5414C5-4494-4B61-8894-9E8B27AA30D4}">
      <dgm:prSet custT="1"/>
      <dgm:spPr>
        <a:solidFill>
          <a:schemeClr val="accent6">
            <a:lumMod val="50000"/>
          </a:schemeClr>
        </a:solidFill>
      </dgm:spPr>
      <dgm:t>
        <a:bodyPr/>
        <a:lstStyle/>
        <a:p>
          <a:pPr rtl="0"/>
          <a:r>
            <a:rPr lang="en-US" sz="2400" dirty="0" smtClean="0">
              <a:latin typeface="Times New Roman" panose="02020603050405020304" pitchFamily="18" charset="0"/>
              <a:cs typeface="Times New Roman" panose="02020603050405020304" pitchFamily="18" charset="0"/>
            </a:rPr>
            <a:t> Simplex </a:t>
          </a:r>
          <a:endParaRPr lang="en-US" sz="2400" dirty="0">
            <a:latin typeface="Times New Roman" panose="02020603050405020304" pitchFamily="18" charset="0"/>
            <a:cs typeface="Times New Roman" panose="02020603050405020304" pitchFamily="18" charset="0"/>
          </a:endParaRPr>
        </a:p>
      </dgm:t>
    </dgm:pt>
    <dgm:pt modelId="{6AE09410-61B8-4BDF-810A-702195D619C2}" type="parTrans" cxnId="{1D7EB61F-6FD0-4B74-B781-9DACEED8F95C}">
      <dgm:prSet/>
      <dgm:spPr/>
      <dgm:t>
        <a:bodyPr/>
        <a:lstStyle/>
        <a:p>
          <a:endParaRPr lang="en-US"/>
        </a:p>
      </dgm:t>
    </dgm:pt>
    <dgm:pt modelId="{0DFB78D5-D07B-4919-B104-E6DDBB8CD704}" type="sibTrans" cxnId="{1D7EB61F-6FD0-4B74-B781-9DACEED8F95C}">
      <dgm:prSet/>
      <dgm:spPr/>
      <dgm:t>
        <a:bodyPr/>
        <a:lstStyle/>
        <a:p>
          <a:endParaRPr lang="en-US"/>
        </a:p>
      </dgm:t>
    </dgm:pt>
    <dgm:pt modelId="{167DB8EC-0685-44CB-8E86-EC7BC5863077}" type="pres">
      <dgm:prSet presAssocID="{F34528E2-B5F0-4356-ABCD-94D0B450CE3D}" presName="linear" presStyleCnt="0">
        <dgm:presLayoutVars>
          <dgm:animLvl val="lvl"/>
          <dgm:resizeHandles val="exact"/>
        </dgm:presLayoutVars>
      </dgm:prSet>
      <dgm:spPr/>
      <dgm:t>
        <a:bodyPr/>
        <a:lstStyle/>
        <a:p>
          <a:endParaRPr lang="en-US"/>
        </a:p>
      </dgm:t>
    </dgm:pt>
    <dgm:pt modelId="{55A9918E-BF62-4A5A-BE5F-4F88AF414850}" type="pres">
      <dgm:prSet presAssocID="{9E5414C5-4494-4B61-8894-9E8B27AA30D4}" presName="parentText" presStyleLbl="node1" presStyleIdx="0" presStyleCnt="1" custLinFactNeighborX="-110" custLinFactNeighborY="-33973">
        <dgm:presLayoutVars>
          <dgm:chMax val="0"/>
          <dgm:bulletEnabled val="1"/>
        </dgm:presLayoutVars>
      </dgm:prSet>
      <dgm:spPr/>
      <dgm:t>
        <a:bodyPr/>
        <a:lstStyle/>
        <a:p>
          <a:endParaRPr lang="en-US"/>
        </a:p>
      </dgm:t>
    </dgm:pt>
  </dgm:ptLst>
  <dgm:cxnLst>
    <dgm:cxn modelId="{24B5E0EA-1FB6-4E63-8B12-0448FCDAD25B}" type="presOf" srcId="{9E5414C5-4494-4B61-8894-9E8B27AA30D4}" destId="{55A9918E-BF62-4A5A-BE5F-4F88AF414850}" srcOrd="0" destOrd="0" presId="urn:microsoft.com/office/officeart/2005/8/layout/vList2"/>
    <dgm:cxn modelId="{FC8493C8-504C-4889-A1D3-36A57C66C900}" type="presOf" srcId="{F34528E2-B5F0-4356-ABCD-94D0B450CE3D}" destId="{167DB8EC-0685-44CB-8E86-EC7BC5863077}" srcOrd="0" destOrd="0" presId="urn:microsoft.com/office/officeart/2005/8/layout/vList2"/>
    <dgm:cxn modelId="{1D7EB61F-6FD0-4B74-B781-9DACEED8F95C}" srcId="{F34528E2-B5F0-4356-ABCD-94D0B450CE3D}" destId="{9E5414C5-4494-4B61-8894-9E8B27AA30D4}" srcOrd="0" destOrd="0" parTransId="{6AE09410-61B8-4BDF-810A-702195D619C2}" sibTransId="{0DFB78D5-D07B-4919-B104-E6DDBB8CD704}"/>
    <dgm:cxn modelId="{3621C914-3841-4BE4-A235-34B0FC2F9015}" type="presParOf" srcId="{167DB8EC-0685-44CB-8E86-EC7BC5863077}" destId="{55A9918E-BF62-4A5A-BE5F-4F88AF41485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8.xml><?xml version="1.0" encoding="utf-8"?>
<dgm:dataModel xmlns:dgm="http://schemas.openxmlformats.org/drawingml/2006/diagram" xmlns:a="http://schemas.openxmlformats.org/drawingml/2006/main">
  <dgm:ptLst>
    <dgm:pt modelId="{8ABF2EB9-C647-4D75-9105-B4147DAF428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6C957F3-32E0-409B-A9AF-5BA25E0420A1}">
      <dgm:prSet custT="1"/>
      <dgm:spPr>
        <a:solidFill>
          <a:schemeClr val="accent6">
            <a:lumMod val="50000"/>
          </a:schemeClr>
        </a:solidFill>
      </dgm:spPr>
      <dgm:t>
        <a:bodyPr/>
        <a:lstStyle/>
        <a:p>
          <a:pPr rtl="0"/>
          <a:r>
            <a:rPr lang="en-US" sz="2400" dirty="0" smtClean="0">
              <a:latin typeface="Times New Roman" panose="02020603050405020304" pitchFamily="18" charset="0"/>
              <a:cs typeface="Times New Roman" panose="02020603050405020304" pitchFamily="18" charset="0"/>
            </a:rPr>
            <a:t> Half Duplex</a:t>
          </a:r>
          <a:endParaRPr lang="en-US" sz="2400" dirty="0">
            <a:latin typeface="Times New Roman" panose="02020603050405020304" pitchFamily="18" charset="0"/>
            <a:cs typeface="Times New Roman" panose="02020603050405020304" pitchFamily="18" charset="0"/>
          </a:endParaRPr>
        </a:p>
      </dgm:t>
    </dgm:pt>
    <dgm:pt modelId="{4C6EF688-453E-4404-99E6-213BEBA82E90}" type="parTrans" cxnId="{51822C2A-0A9D-4CD5-BCB3-1B986C7C4FB7}">
      <dgm:prSet/>
      <dgm:spPr/>
      <dgm:t>
        <a:bodyPr/>
        <a:lstStyle/>
        <a:p>
          <a:endParaRPr lang="en-US"/>
        </a:p>
      </dgm:t>
    </dgm:pt>
    <dgm:pt modelId="{A5109DBD-41E5-4CFD-B2C1-F04666095E32}" type="sibTrans" cxnId="{51822C2A-0A9D-4CD5-BCB3-1B986C7C4FB7}">
      <dgm:prSet/>
      <dgm:spPr/>
      <dgm:t>
        <a:bodyPr/>
        <a:lstStyle/>
        <a:p>
          <a:endParaRPr lang="en-US"/>
        </a:p>
      </dgm:t>
    </dgm:pt>
    <dgm:pt modelId="{35D03B53-D1ED-4EA5-8138-0170D53A4B8E}" type="pres">
      <dgm:prSet presAssocID="{8ABF2EB9-C647-4D75-9105-B4147DAF428A}" presName="linear" presStyleCnt="0">
        <dgm:presLayoutVars>
          <dgm:animLvl val="lvl"/>
          <dgm:resizeHandles val="exact"/>
        </dgm:presLayoutVars>
      </dgm:prSet>
      <dgm:spPr/>
      <dgm:t>
        <a:bodyPr/>
        <a:lstStyle/>
        <a:p>
          <a:endParaRPr lang="en-US"/>
        </a:p>
      </dgm:t>
    </dgm:pt>
    <dgm:pt modelId="{8B00E75E-C850-417D-A3F6-3CAC5AE68AF0}" type="pres">
      <dgm:prSet presAssocID="{46C957F3-32E0-409B-A9AF-5BA25E0420A1}" presName="parentText" presStyleLbl="node1" presStyleIdx="0" presStyleCnt="1">
        <dgm:presLayoutVars>
          <dgm:chMax val="0"/>
          <dgm:bulletEnabled val="1"/>
        </dgm:presLayoutVars>
      </dgm:prSet>
      <dgm:spPr/>
      <dgm:t>
        <a:bodyPr/>
        <a:lstStyle/>
        <a:p>
          <a:endParaRPr lang="en-US"/>
        </a:p>
      </dgm:t>
    </dgm:pt>
  </dgm:ptLst>
  <dgm:cxnLst>
    <dgm:cxn modelId="{6C9DA7B2-9541-489C-B34C-70FE7B7DD6D1}" type="presOf" srcId="{8ABF2EB9-C647-4D75-9105-B4147DAF428A}" destId="{35D03B53-D1ED-4EA5-8138-0170D53A4B8E}" srcOrd="0" destOrd="0" presId="urn:microsoft.com/office/officeart/2005/8/layout/vList2"/>
    <dgm:cxn modelId="{00FC2A72-015C-49F2-BEB7-34AD871CA0AE}" type="presOf" srcId="{46C957F3-32E0-409B-A9AF-5BA25E0420A1}" destId="{8B00E75E-C850-417D-A3F6-3CAC5AE68AF0}" srcOrd="0" destOrd="0" presId="urn:microsoft.com/office/officeart/2005/8/layout/vList2"/>
    <dgm:cxn modelId="{51822C2A-0A9D-4CD5-BCB3-1B986C7C4FB7}" srcId="{8ABF2EB9-C647-4D75-9105-B4147DAF428A}" destId="{46C957F3-32E0-409B-A9AF-5BA25E0420A1}" srcOrd="0" destOrd="0" parTransId="{4C6EF688-453E-4404-99E6-213BEBA82E90}" sibTransId="{A5109DBD-41E5-4CFD-B2C1-F04666095E32}"/>
    <dgm:cxn modelId="{10D3FD0A-EBB2-43D9-A593-39CDD2004F40}" type="presParOf" srcId="{35D03B53-D1ED-4EA5-8138-0170D53A4B8E}" destId="{8B00E75E-C850-417D-A3F6-3CAC5AE68AF0}"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9.xml><?xml version="1.0" encoding="utf-8"?>
<dgm:dataModel xmlns:dgm="http://schemas.openxmlformats.org/drawingml/2006/diagram" xmlns:a="http://schemas.openxmlformats.org/drawingml/2006/main">
  <dgm:ptLst>
    <dgm:pt modelId="{7E929926-0A2D-4416-BE34-ED86BA06513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523BB45-8462-40BC-B14F-281DE51BAECF}">
      <dgm:prSet custT="1"/>
      <dgm:spPr>
        <a:solidFill>
          <a:schemeClr val="accent6">
            <a:lumMod val="50000"/>
          </a:schemeClr>
        </a:solidFill>
      </dgm:spPr>
      <dgm:t>
        <a:bodyPr/>
        <a:lstStyle/>
        <a:p>
          <a:pPr rtl="0"/>
          <a:r>
            <a:rPr lang="en-US" sz="2400" dirty="0" smtClean="0">
              <a:latin typeface="Times New Roman" panose="02020603050405020304" pitchFamily="18" charset="0"/>
              <a:cs typeface="Times New Roman" panose="02020603050405020304" pitchFamily="18" charset="0"/>
            </a:rPr>
            <a:t> Full Duplex</a:t>
          </a:r>
          <a:endParaRPr lang="en-US" sz="2400" dirty="0">
            <a:latin typeface="Times New Roman" panose="02020603050405020304" pitchFamily="18" charset="0"/>
            <a:cs typeface="Times New Roman" panose="02020603050405020304" pitchFamily="18" charset="0"/>
          </a:endParaRPr>
        </a:p>
      </dgm:t>
    </dgm:pt>
    <dgm:pt modelId="{34274FFC-87B3-4DED-8299-857136129D57}" type="parTrans" cxnId="{77733FC1-A5B2-4FB5-A9B7-E2D126581A46}">
      <dgm:prSet/>
      <dgm:spPr/>
      <dgm:t>
        <a:bodyPr/>
        <a:lstStyle/>
        <a:p>
          <a:endParaRPr lang="en-US"/>
        </a:p>
      </dgm:t>
    </dgm:pt>
    <dgm:pt modelId="{437BE99C-9CD9-4FAA-A511-D03AE9AD3E43}" type="sibTrans" cxnId="{77733FC1-A5B2-4FB5-A9B7-E2D126581A46}">
      <dgm:prSet/>
      <dgm:spPr/>
      <dgm:t>
        <a:bodyPr/>
        <a:lstStyle/>
        <a:p>
          <a:endParaRPr lang="en-US"/>
        </a:p>
      </dgm:t>
    </dgm:pt>
    <dgm:pt modelId="{DF6A2225-92B7-41F5-B676-145D9B50E047}" type="pres">
      <dgm:prSet presAssocID="{7E929926-0A2D-4416-BE34-ED86BA065132}" presName="linear" presStyleCnt="0">
        <dgm:presLayoutVars>
          <dgm:animLvl val="lvl"/>
          <dgm:resizeHandles val="exact"/>
        </dgm:presLayoutVars>
      </dgm:prSet>
      <dgm:spPr/>
      <dgm:t>
        <a:bodyPr/>
        <a:lstStyle/>
        <a:p>
          <a:endParaRPr lang="en-US"/>
        </a:p>
      </dgm:t>
    </dgm:pt>
    <dgm:pt modelId="{7050A13F-ECE1-4E07-BB33-6CA17958EA2C}" type="pres">
      <dgm:prSet presAssocID="{5523BB45-8462-40BC-B14F-281DE51BAECF}" presName="parentText" presStyleLbl="node1" presStyleIdx="0" presStyleCnt="1">
        <dgm:presLayoutVars>
          <dgm:chMax val="0"/>
          <dgm:bulletEnabled val="1"/>
        </dgm:presLayoutVars>
      </dgm:prSet>
      <dgm:spPr/>
      <dgm:t>
        <a:bodyPr/>
        <a:lstStyle/>
        <a:p>
          <a:endParaRPr lang="en-US"/>
        </a:p>
      </dgm:t>
    </dgm:pt>
  </dgm:ptLst>
  <dgm:cxnLst>
    <dgm:cxn modelId="{77733FC1-A5B2-4FB5-A9B7-E2D126581A46}" srcId="{7E929926-0A2D-4416-BE34-ED86BA065132}" destId="{5523BB45-8462-40BC-B14F-281DE51BAECF}" srcOrd="0" destOrd="0" parTransId="{34274FFC-87B3-4DED-8299-857136129D57}" sibTransId="{437BE99C-9CD9-4FAA-A511-D03AE9AD3E43}"/>
    <dgm:cxn modelId="{9060182F-0906-466D-9D77-BD9439CC11EE}" type="presOf" srcId="{5523BB45-8462-40BC-B14F-281DE51BAECF}" destId="{7050A13F-ECE1-4E07-BB33-6CA17958EA2C}" srcOrd="0" destOrd="0" presId="urn:microsoft.com/office/officeart/2005/8/layout/vList2"/>
    <dgm:cxn modelId="{30A7296C-76DB-4348-9535-4A6D962F6A21}" type="presOf" srcId="{7E929926-0A2D-4416-BE34-ED86BA065132}" destId="{DF6A2225-92B7-41F5-B676-145D9B50E047}" srcOrd="0" destOrd="0" presId="urn:microsoft.com/office/officeart/2005/8/layout/vList2"/>
    <dgm:cxn modelId="{2E7D7940-0DB5-4857-AEE6-BED65630ECDC}" type="presParOf" srcId="{DF6A2225-92B7-41F5-B676-145D9B50E047}" destId="{7050A13F-ECE1-4E07-BB33-6CA17958EA2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542F55A-AA32-40FD-910E-E3C49254B35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70923A8-4E07-4E71-AF3D-2002364F2F0F}">
      <dgm:prSet custT="1"/>
      <dgm:spPr>
        <a:solidFill>
          <a:srgbClr val="7030A0"/>
        </a:solidFill>
      </dgm:spPr>
      <dgm:t>
        <a:bodyPr/>
        <a:lstStyle/>
        <a:p>
          <a:pPr rtl="0"/>
          <a:r>
            <a:rPr lang="en-US" sz="2400" dirty="0" smtClean="0">
              <a:latin typeface="Times New Roman" panose="02020603050405020304" pitchFamily="18" charset="0"/>
              <a:cs typeface="Times New Roman" panose="02020603050405020304" pitchFamily="18" charset="0"/>
            </a:rPr>
            <a:t> LAN (Local area Network) </a:t>
          </a:r>
          <a:endParaRPr lang="en-US" sz="2400" dirty="0">
            <a:latin typeface="Times New Roman" panose="02020603050405020304" pitchFamily="18" charset="0"/>
            <a:cs typeface="Times New Roman" panose="02020603050405020304" pitchFamily="18" charset="0"/>
          </a:endParaRPr>
        </a:p>
      </dgm:t>
    </dgm:pt>
    <dgm:pt modelId="{BA64254B-0596-42A8-94CF-A4A4783900A4}" type="parTrans" cxnId="{69B7314A-83E0-4C49-A776-B14F2D7770CC}">
      <dgm:prSet/>
      <dgm:spPr/>
      <dgm:t>
        <a:bodyPr/>
        <a:lstStyle/>
        <a:p>
          <a:endParaRPr lang="en-US"/>
        </a:p>
      </dgm:t>
    </dgm:pt>
    <dgm:pt modelId="{94998F24-68F8-4435-9072-28F8E005B466}" type="sibTrans" cxnId="{69B7314A-83E0-4C49-A776-B14F2D7770CC}">
      <dgm:prSet/>
      <dgm:spPr/>
      <dgm:t>
        <a:bodyPr/>
        <a:lstStyle/>
        <a:p>
          <a:endParaRPr lang="en-US"/>
        </a:p>
      </dgm:t>
    </dgm:pt>
    <dgm:pt modelId="{63CA95AF-8CCA-47CE-9C17-6118AD70B720}" type="pres">
      <dgm:prSet presAssocID="{C542F55A-AA32-40FD-910E-E3C49254B356}" presName="linear" presStyleCnt="0">
        <dgm:presLayoutVars>
          <dgm:animLvl val="lvl"/>
          <dgm:resizeHandles val="exact"/>
        </dgm:presLayoutVars>
      </dgm:prSet>
      <dgm:spPr/>
      <dgm:t>
        <a:bodyPr/>
        <a:lstStyle/>
        <a:p>
          <a:endParaRPr lang="en-US"/>
        </a:p>
      </dgm:t>
    </dgm:pt>
    <dgm:pt modelId="{F1AF5B63-23B7-432C-8840-9F831836B215}" type="pres">
      <dgm:prSet presAssocID="{970923A8-4E07-4E71-AF3D-2002364F2F0F}" presName="parentText" presStyleLbl="node1" presStyleIdx="0" presStyleCnt="1">
        <dgm:presLayoutVars>
          <dgm:chMax val="0"/>
          <dgm:bulletEnabled val="1"/>
        </dgm:presLayoutVars>
      </dgm:prSet>
      <dgm:spPr/>
      <dgm:t>
        <a:bodyPr/>
        <a:lstStyle/>
        <a:p>
          <a:endParaRPr lang="en-US"/>
        </a:p>
      </dgm:t>
    </dgm:pt>
  </dgm:ptLst>
  <dgm:cxnLst>
    <dgm:cxn modelId="{D07101E3-7FE3-4B89-8FDF-9BB1D5BAB761}" type="presOf" srcId="{970923A8-4E07-4E71-AF3D-2002364F2F0F}" destId="{F1AF5B63-23B7-432C-8840-9F831836B215}" srcOrd="0" destOrd="0" presId="urn:microsoft.com/office/officeart/2005/8/layout/vList2"/>
    <dgm:cxn modelId="{F7D3D6A7-F29B-45D8-BAF6-665C9C8B4825}" type="presOf" srcId="{C542F55A-AA32-40FD-910E-E3C49254B356}" destId="{63CA95AF-8CCA-47CE-9C17-6118AD70B720}" srcOrd="0" destOrd="0" presId="urn:microsoft.com/office/officeart/2005/8/layout/vList2"/>
    <dgm:cxn modelId="{69B7314A-83E0-4C49-A776-B14F2D7770CC}" srcId="{C542F55A-AA32-40FD-910E-E3C49254B356}" destId="{970923A8-4E07-4E71-AF3D-2002364F2F0F}" srcOrd="0" destOrd="0" parTransId="{BA64254B-0596-42A8-94CF-A4A4783900A4}" sibTransId="{94998F24-68F8-4435-9072-28F8E005B466}"/>
    <dgm:cxn modelId="{5AF48F6F-C916-44C7-AC70-0454F130D68E}" type="presParOf" srcId="{63CA95AF-8CCA-47CE-9C17-6118AD70B720}" destId="{F1AF5B63-23B7-432C-8840-9F831836B21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C7CDB1F2-6F8B-4856-8949-CFA1A7B6036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96E7816-A91E-450F-AEEC-22FFB2941C50}">
      <dgm:prSet custT="1"/>
      <dgm:spPr>
        <a:solidFill>
          <a:srgbClr val="002060"/>
        </a:solidFill>
      </dgm:spPr>
      <dgm:t>
        <a:bodyPr/>
        <a:lstStyle/>
        <a:p>
          <a:pPr rtl="0"/>
          <a:r>
            <a:rPr lang="en-US" sz="2400" dirty="0" smtClean="0">
              <a:latin typeface="Times New Roman" panose="02020603050405020304" pitchFamily="18" charset="0"/>
              <a:cs typeface="Times New Roman" panose="02020603050405020304" pitchFamily="18" charset="0"/>
            </a:rPr>
            <a:t> Considerations for implementing a network</a:t>
          </a:r>
          <a:endParaRPr lang="en-US" sz="2400" dirty="0">
            <a:latin typeface="Times New Roman" panose="02020603050405020304" pitchFamily="18" charset="0"/>
            <a:cs typeface="Times New Roman" panose="02020603050405020304" pitchFamily="18" charset="0"/>
          </a:endParaRPr>
        </a:p>
      </dgm:t>
    </dgm:pt>
    <dgm:pt modelId="{0CCD1F46-3CED-4743-8031-DF8670BE886E}" type="parTrans" cxnId="{7F7AAAF0-4505-46CF-8763-9672FD3C6BF5}">
      <dgm:prSet/>
      <dgm:spPr/>
      <dgm:t>
        <a:bodyPr/>
        <a:lstStyle/>
        <a:p>
          <a:endParaRPr lang="en-US"/>
        </a:p>
      </dgm:t>
    </dgm:pt>
    <dgm:pt modelId="{5AAAEAE6-A439-4330-95E1-A9859FF02807}" type="sibTrans" cxnId="{7F7AAAF0-4505-46CF-8763-9672FD3C6BF5}">
      <dgm:prSet/>
      <dgm:spPr/>
      <dgm:t>
        <a:bodyPr/>
        <a:lstStyle/>
        <a:p>
          <a:endParaRPr lang="en-US"/>
        </a:p>
      </dgm:t>
    </dgm:pt>
    <dgm:pt modelId="{0C8D8A3C-D9DD-4D74-B61D-C4FC748C2A11}" type="pres">
      <dgm:prSet presAssocID="{C7CDB1F2-6F8B-4856-8949-CFA1A7B60360}" presName="linear" presStyleCnt="0">
        <dgm:presLayoutVars>
          <dgm:animLvl val="lvl"/>
          <dgm:resizeHandles val="exact"/>
        </dgm:presLayoutVars>
      </dgm:prSet>
      <dgm:spPr/>
      <dgm:t>
        <a:bodyPr/>
        <a:lstStyle/>
        <a:p>
          <a:endParaRPr lang="en-US"/>
        </a:p>
      </dgm:t>
    </dgm:pt>
    <dgm:pt modelId="{0D24AEA5-F116-4356-8832-63A389E435EA}" type="pres">
      <dgm:prSet presAssocID="{E96E7816-A91E-450F-AEEC-22FFB2941C50}" presName="parentText" presStyleLbl="node1" presStyleIdx="0" presStyleCnt="1">
        <dgm:presLayoutVars>
          <dgm:chMax val="0"/>
          <dgm:bulletEnabled val="1"/>
        </dgm:presLayoutVars>
      </dgm:prSet>
      <dgm:spPr/>
      <dgm:t>
        <a:bodyPr/>
        <a:lstStyle/>
        <a:p>
          <a:endParaRPr lang="en-US"/>
        </a:p>
      </dgm:t>
    </dgm:pt>
  </dgm:ptLst>
  <dgm:cxnLst>
    <dgm:cxn modelId="{7F7AAAF0-4505-46CF-8763-9672FD3C6BF5}" srcId="{C7CDB1F2-6F8B-4856-8949-CFA1A7B60360}" destId="{E96E7816-A91E-450F-AEEC-22FFB2941C50}" srcOrd="0" destOrd="0" parTransId="{0CCD1F46-3CED-4743-8031-DF8670BE886E}" sibTransId="{5AAAEAE6-A439-4330-95E1-A9859FF02807}"/>
    <dgm:cxn modelId="{93CA135C-232C-4AFE-9688-E07796220145}" type="presOf" srcId="{E96E7816-A91E-450F-AEEC-22FFB2941C50}" destId="{0D24AEA5-F116-4356-8832-63A389E435EA}" srcOrd="0" destOrd="0" presId="urn:microsoft.com/office/officeart/2005/8/layout/vList2"/>
    <dgm:cxn modelId="{3135916F-5894-4665-924B-4CCADFF03F04}" type="presOf" srcId="{C7CDB1F2-6F8B-4856-8949-CFA1A7B60360}" destId="{0C8D8A3C-D9DD-4D74-B61D-C4FC748C2A11}" srcOrd="0" destOrd="0" presId="urn:microsoft.com/office/officeart/2005/8/layout/vList2"/>
    <dgm:cxn modelId="{66EC8D76-D5CE-4CEB-A74A-4F2E59EE457C}" type="presParOf" srcId="{0C8D8A3C-D9DD-4D74-B61D-C4FC748C2A11}" destId="{0D24AEA5-F116-4356-8832-63A389E435E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1.xml><?xml version="1.0" encoding="utf-8"?>
<dgm:dataModel xmlns:dgm="http://schemas.openxmlformats.org/drawingml/2006/diagram" xmlns:a="http://schemas.openxmlformats.org/drawingml/2006/main">
  <dgm:ptLst>
    <dgm:pt modelId="{6D8BDE9D-06C7-4D5F-A96D-11B9EDEF477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F97C666-4B61-4EBA-82C5-5AB35EFA2FE4}">
      <dgm:prSet custT="1"/>
      <dgm:spPr>
        <a:solidFill>
          <a:srgbClr val="7030A0"/>
        </a:solidFill>
      </dgm:spPr>
      <dgm:t>
        <a:bodyPr/>
        <a:lstStyle/>
        <a:p>
          <a:pPr rtl="0"/>
          <a:r>
            <a:rPr lang="en-US" sz="2400" dirty="0" smtClean="0">
              <a:latin typeface="Times New Roman" panose="02020603050405020304" pitchFamily="18" charset="0"/>
              <a:cs typeface="Times New Roman" panose="02020603050405020304" pitchFamily="18" charset="0"/>
            </a:rPr>
            <a:t> Wireless Specific</a:t>
          </a:r>
          <a:endParaRPr lang="en-US" sz="2400" dirty="0">
            <a:latin typeface="Times New Roman" panose="02020603050405020304" pitchFamily="18" charset="0"/>
            <a:cs typeface="Times New Roman" panose="02020603050405020304" pitchFamily="18" charset="0"/>
          </a:endParaRPr>
        </a:p>
      </dgm:t>
    </dgm:pt>
    <dgm:pt modelId="{7CC0571C-4AA8-4EC2-B680-7D3F0DF3B7CB}" type="parTrans" cxnId="{B6EA9D59-5D65-4031-9428-6A07ACBA3D75}">
      <dgm:prSet/>
      <dgm:spPr/>
      <dgm:t>
        <a:bodyPr/>
        <a:lstStyle/>
        <a:p>
          <a:endParaRPr lang="en-US"/>
        </a:p>
      </dgm:t>
    </dgm:pt>
    <dgm:pt modelId="{5CFBF053-C727-48F7-A1F6-F011D9576248}" type="sibTrans" cxnId="{B6EA9D59-5D65-4031-9428-6A07ACBA3D75}">
      <dgm:prSet/>
      <dgm:spPr/>
      <dgm:t>
        <a:bodyPr/>
        <a:lstStyle/>
        <a:p>
          <a:endParaRPr lang="en-US"/>
        </a:p>
      </dgm:t>
    </dgm:pt>
    <dgm:pt modelId="{9C07EC09-E5EF-4E07-B433-6B0B3B70DE6C}" type="pres">
      <dgm:prSet presAssocID="{6D8BDE9D-06C7-4D5F-A96D-11B9EDEF4776}" presName="linear" presStyleCnt="0">
        <dgm:presLayoutVars>
          <dgm:animLvl val="lvl"/>
          <dgm:resizeHandles val="exact"/>
        </dgm:presLayoutVars>
      </dgm:prSet>
      <dgm:spPr/>
      <dgm:t>
        <a:bodyPr/>
        <a:lstStyle/>
        <a:p>
          <a:endParaRPr lang="en-US"/>
        </a:p>
      </dgm:t>
    </dgm:pt>
    <dgm:pt modelId="{F427F904-3783-4CAC-8D2B-067EFE1CC97C}" type="pres">
      <dgm:prSet presAssocID="{CF97C666-4B61-4EBA-82C5-5AB35EFA2FE4}" presName="parentText" presStyleLbl="node1" presStyleIdx="0" presStyleCnt="1">
        <dgm:presLayoutVars>
          <dgm:chMax val="0"/>
          <dgm:bulletEnabled val="1"/>
        </dgm:presLayoutVars>
      </dgm:prSet>
      <dgm:spPr/>
      <dgm:t>
        <a:bodyPr/>
        <a:lstStyle/>
        <a:p>
          <a:endParaRPr lang="en-US"/>
        </a:p>
      </dgm:t>
    </dgm:pt>
  </dgm:ptLst>
  <dgm:cxnLst>
    <dgm:cxn modelId="{B6EA9D59-5D65-4031-9428-6A07ACBA3D75}" srcId="{6D8BDE9D-06C7-4D5F-A96D-11B9EDEF4776}" destId="{CF97C666-4B61-4EBA-82C5-5AB35EFA2FE4}" srcOrd="0" destOrd="0" parTransId="{7CC0571C-4AA8-4EC2-B680-7D3F0DF3B7CB}" sibTransId="{5CFBF053-C727-48F7-A1F6-F011D9576248}"/>
    <dgm:cxn modelId="{2443BD55-4CA6-4E2A-9AD5-E0FF473E259A}" type="presOf" srcId="{6D8BDE9D-06C7-4D5F-A96D-11B9EDEF4776}" destId="{9C07EC09-E5EF-4E07-B433-6B0B3B70DE6C}" srcOrd="0" destOrd="0" presId="urn:microsoft.com/office/officeart/2005/8/layout/vList2"/>
    <dgm:cxn modelId="{E182783D-6765-4A47-B1FB-F260123BE9BB}" type="presOf" srcId="{CF97C666-4B61-4EBA-82C5-5AB35EFA2FE4}" destId="{F427F904-3783-4CAC-8D2B-067EFE1CC97C}" srcOrd="0" destOrd="0" presId="urn:microsoft.com/office/officeart/2005/8/layout/vList2"/>
    <dgm:cxn modelId="{AFAC12BF-EAAD-4ED0-B802-0D632B3F42AB}" type="presParOf" srcId="{9C07EC09-E5EF-4E07-B433-6B0B3B70DE6C}" destId="{F427F904-3783-4CAC-8D2B-067EFE1CC97C}"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2.xml><?xml version="1.0" encoding="utf-8"?>
<dgm:dataModel xmlns:dgm="http://schemas.openxmlformats.org/drawingml/2006/diagram" xmlns:a="http://schemas.openxmlformats.org/drawingml/2006/main">
  <dgm:ptLst>
    <dgm:pt modelId="{E1A864F3-FD81-4AE7-A324-131AD8B1588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98EC325-0440-4677-88DA-A1FF05D82BDB}">
      <dgm:prSet custT="1"/>
      <dgm:spPr>
        <a:solidFill>
          <a:srgbClr val="7030A0"/>
        </a:solidFill>
      </dgm:spPr>
      <dgm:t>
        <a:bodyPr/>
        <a:lstStyle/>
        <a:p>
          <a:pPr rtl="0"/>
          <a:r>
            <a:rPr lang="en-US" sz="2400" dirty="0" smtClean="0">
              <a:latin typeface="Times New Roman" panose="02020603050405020304" pitchFamily="18" charset="0"/>
              <a:cs typeface="Times New Roman" panose="02020603050405020304" pitchFamily="18" charset="0"/>
            </a:rPr>
            <a:t> Changing default SSID</a:t>
          </a:r>
          <a:endParaRPr lang="en-US" sz="2400" dirty="0">
            <a:latin typeface="Times New Roman" panose="02020603050405020304" pitchFamily="18" charset="0"/>
            <a:cs typeface="Times New Roman" panose="02020603050405020304" pitchFamily="18" charset="0"/>
          </a:endParaRPr>
        </a:p>
      </dgm:t>
    </dgm:pt>
    <dgm:pt modelId="{5E63B104-366C-44B2-8FF2-544AC42151E2}" type="parTrans" cxnId="{F1598CFF-8789-40A5-AFBE-725F45C790E3}">
      <dgm:prSet/>
      <dgm:spPr/>
      <dgm:t>
        <a:bodyPr/>
        <a:lstStyle/>
        <a:p>
          <a:endParaRPr lang="en-US"/>
        </a:p>
      </dgm:t>
    </dgm:pt>
    <dgm:pt modelId="{1E621B66-28B2-44C2-AF5A-7DB87D3D2668}" type="sibTrans" cxnId="{F1598CFF-8789-40A5-AFBE-725F45C790E3}">
      <dgm:prSet/>
      <dgm:spPr/>
      <dgm:t>
        <a:bodyPr/>
        <a:lstStyle/>
        <a:p>
          <a:endParaRPr lang="en-US"/>
        </a:p>
      </dgm:t>
    </dgm:pt>
    <dgm:pt modelId="{51A9B68C-ED90-4D39-A4A3-E18E335D027A}" type="pres">
      <dgm:prSet presAssocID="{E1A864F3-FD81-4AE7-A324-131AD8B15889}" presName="linear" presStyleCnt="0">
        <dgm:presLayoutVars>
          <dgm:animLvl val="lvl"/>
          <dgm:resizeHandles val="exact"/>
        </dgm:presLayoutVars>
      </dgm:prSet>
      <dgm:spPr/>
      <dgm:t>
        <a:bodyPr/>
        <a:lstStyle/>
        <a:p>
          <a:endParaRPr lang="en-US"/>
        </a:p>
      </dgm:t>
    </dgm:pt>
    <dgm:pt modelId="{77BDA6DF-14CE-4350-9DA8-83C1D379DE6E}" type="pres">
      <dgm:prSet presAssocID="{A98EC325-0440-4677-88DA-A1FF05D82BDB}" presName="parentText" presStyleLbl="node1" presStyleIdx="0" presStyleCnt="1">
        <dgm:presLayoutVars>
          <dgm:chMax val="0"/>
          <dgm:bulletEnabled val="1"/>
        </dgm:presLayoutVars>
      </dgm:prSet>
      <dgm:spPr/>
      <dgm:t>
        <a:bodyPr/>
        <a:lstStyle/>
        <a:p>
          <a:endParaRPr lang="en-US"/>
        </a:p>
      </dgm:t>
    </dgm:pt>
  </dgm:ptLst>
  <dgm:cxnLst>
    <dgm:cxn modelId="{B523907D-ECEC-4144-A788-CCAB17F9D808}" type="presOf" srcId="{E1A864F3-FD81-4AE7-A324-131AD8B15889}" destId="{51A9B68C-ED90-4D39-A4A3-E18E335D027A}" srcOrd="0" destOrd="0" presId="urn:microsoft.com/office/officeart/2005/8/layout/vList2"/>
    <dgm:cxn modelId="{F1598CFF-8789-40A5-AFBE-725F45C790E3}" srcId="{E1A864F3-FD81-4AE7-A324-131AD8B15889}" destId="{A98EC325-0440-4677-88DA-A1FF05D82BDB}" srcOrd="0" destOrd="0" parTransId="{5E63B104-366C-44B2-8FF2-544AC42151E2}" sibTransId="{1E621B66-28B2-44C2-AF5A-7DB87D3D2668}"/>
    <dgm:cxn modelId="{37E477E2-C2C0-4770-9A32-BD0B799B2B81}" type="presOf" srcId="{A98EC325-0440-4677-88DA-A1FF05D82BDB}" destId="{77BDA6DF-14CE-4350-9DA8-83C1D379DE6E}" srcOrd="0" destOrd="0" presId="urn:microsoft.com/office/officeart/2005/8/layout/vList2"/>
    <dgm:cxn modelId="{5C097DD9-69BC-4451-81D3-34BD4B33A33F}" type="presParOf" srcId="{51A9B68C-ED90-4D39-A4A3-E18E335D027A}" destId="{77BDA6DF-14CE-4350-9DA8-83C1D379DE6E}"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3.xml><?xml version="1.0" encoding="utf-8"?>
<dgm:dataModel xmlns:dgm="http://schemas.openxmlformats.org/drawingml/2006/diagram" xmlns:a="http://schemas.openxmlformats.org/drawingml/2006/main">
  <dgm:ptLst>
    <dgm:pt modelId="{DC38A3FD-3FAF-4887-9B5F-9CC8E4C8F4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2B11B98-6FBE-47DF-9EDD-EE9BBBE878DB}">
      <dgm:prSet custT="1"/>
      <dgm:spPr>
        <a:solidFill>
          <a:srgbClr val="7030A0"/>
        </a:solidFill>
      </dgm:spPr>
      <dgm:t>
        <a:bodyPr/>
        <a:lstStyle/>
        <a:p>
          <a:pPr rtl="0"/>
          <a:r>
            <a:rPr lang="en-US" sz="2400" dirty="0" smtClean="0">
              <a:latin typeface="Times New Roman" panose="02020603050405020304" pitchFamily="18" charset="0"/>
              <a:cs typeface="Times New Roman" panose="02020603050405020304" pitchFamily="18" charset="0"/>
            </a:rPr>
            <a:t> WEP (Wireless Encryption Protocol) </a:t>
          </a:r>
          <a:endParaRPr lang="en-US" sz="2400" dirty="0">
            <a:latin typeface="Times New Roman" panose="02020603050405020304" pitchFamily="18" charset="0"/>
            <a:cs typeface="Times New Roman" panose="02020603050405020304" pitchFamily="18" charset="0"/>
          </a:endParaRPr>
        </a:p>
      </dgm:t>
    </dgm:pt>
    <dgm:pt modelId="{4B95B8A8-8563-484A-BE53-5AEA9AD34E8D}" type="parTrans" cxnId="{FBD12298-3C57-45AD-826B-D3F09CD94390}">
      <dgm:prSet/>
      <dgm:spPr/>
      <dgm:t>
        <a:bodyPr/>
        <a:lstStyle/>
        <a:p>
          <a:endParaRPr lang="en-US"/>
        </a:p>
      </dgm:t>
    </dgm:pt>
    <dgm:pt modelId="{2BA62FBA-59A1-4574-B14D-D592EA5310E0}" type="sibTrans" cxnId="{FBD12298-3C57-45AD-826B-D3F09CD94390}">
      <dgm:prSet/>
      <dgm:spPr/>
      <dgm:t>
        <a:bodyPr/>
        <a:lstStyle/>
        <a:p>
          <a:endParaRPr lang="en-US"/>
        </a:p>
      </dgm:t>
    </dgm:pt>
    <dgm:pt modelId="{9C15D3E7-2C1A-44AA-A6E2-23AA65A1A246}" type="pres">
      <dgm:prSet presAssocID="{DC38A3FD-3FAF-4887-9B5F-9CC8E4C8F42A}" presName="linear" presStyleCnt="0">
        <dgm:presLayoutVars>
          <dgm:animLvl val="lvl"/>
          <dgm:resizeHandles val="exact"/>
        </dgm:presLayoutVars>
      </dgm:prSet>
      <dgm:spPr/>
      <dgm:t>
        <a:bodyPr/>
        <a:lstStyle/>
        <a:p>
          <a:endParaRPr lang="en-US"/>
        </a:p>
      </dgm:t>
    </dgm:pt>
    <dgm:pt modelId="{F30FCA23-C270-4376-9BB2-4334D4337BA5}" type="pres">
      <dgm:prSet presAssocID="{22B11B98-6FBE-47DF-9EDD-EE9BBBE878DB}" presName="parentText" presStyleLbl="node1" presStyleIdx="0" presStyleCnt="1">
        <dgm:presLayoutVars>
          <dgm:chMax val="0"/>
          <dgm:bulletEnabled val="1"/>
        </dgm:presLayoutVars>
      </dgm:prSet>
      <dgm:spPr/>
      <dgm:t>
        <a:bodyPr/>
        <a:lstStyle/>
        <a:p>
          <a:endParaRPr lang="en-US"/>
        </a:p>
      </dgm:t>
    </dgm:pt>
  </dgm:ptLst>
  <dgm:cxnLst>
    <dgm:cxn modelId="{A78333E5-E138-48F4-B41D-C2211EB2AFD8}" type="presOf" srcId="{22B11B98-6FBE-47DF-9EDD-EE9BBBE878DB}" destId="{F30FCA23-C270-4376-9BB2-4334D4337BA5}" srcOrd="0" destOrd="0" presId="urn:microsoft.com/office/officeart/2005/8/layout/vList2"/>
    <dgm:cxn modelId="{FBD12298-3C57-45AD-826B-D3F09CD94390}" srcId="{DC38A3FD-3FAF-4887-9B5F-9CC8E4C8F42A}" destId="{22B11B98-6FBE-47DF-9EDD-EE9BBBE878DB}" srcOrd="0" destOrd="0" parTransId="{4B95B8A8-8563-484A-BE53-5AEA9AD34E8D}" sibTransId="{2BA62FBA-59A1-4574-B14D-D592EA5310E0}"/>
    <dgm:cxn modelId="{81824648-F4B2-4FC2-81B3-5AB56160F04E}" type="presOf" srcId="{DC38A3FD-3FAF-4887-9B5F-9CC8E4C8F42A}" destId="{9C15D3E7-2C1A-44AA-A6E2-23AA65A1A246}" srcOrd="0" destOrd="0" presId="urn:microsoft.com/office/officeart/2005/8/layout/vList2"/>
    <dgm:cxn modelId="{7BA03C76-8CF4-47E6-82D3-2A36450F83B8}" type="presParOf" srcId="{9C15D3E7-2C1A-44AA-A6E2-23AA65A1A246}" destId="{F30FCA23-C270-4376-9BB2-4334D4337BA5}"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84.xml><?xml version="1.0" encoding="utf-8"?>
<dgm:dataModel xmlns:dgm="http://schemas.openxmlformats.org/drawingml/2006/diagram" xmlns:a="http://schemas.openxmlformats.org/drawingml/2006/main">
  <dgm:ptLst>
    <dgm:pt modelId="{270B0985-373C-4F31-9919-3BA4D2B9844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ABB0948-E6BD-47BE-9198-E9FEDE1E7BB7}">
      <dgm:prSet custT="1"/>
      <dgm:spPr>
        <a:solidFill>
          <a:srgbClr val="7030A0"/>
        </a:solidFill>
      </dgm:spPr>
      <dgm:t>
        <a:bodyPr/>
        <a:lstStyle/>
        <a:p>
          <a:pPr rtl="0"/>
          <a:r>
            <a:rPr lang="en-US" sz="2400" dirty="0" smtClean="0">
              <a:latin typeface="Times New Roman" panose="02020603050405020304" pitchFamily="18" charset="0"/>
              <a:cs typeface="Times New Roman" panose="02020603050405020304" pitchFamily="18" charset="0"/>
            </a:rPr>
            <a:t> WPA (Wi-Fi Protected Access)</a:t>
          </a:r>
          <a:endParaRPr lang="en-US" sz="2400" dirty="0">
            <a:latin typeface="Times New Roman" panose="02020603050405020304" pitchFamily="18" charset="0"/>
            <a:cs typeface="Times New Roman" panose="02020603050405020304" pitchFamily="18" charset="0"/>
          </a:endParaRPr>
        </a:p>
      </dgm:t>
    </dgm:pt>
    <dgm:pt modelId="{2EC16237-7FB8-4FB0-8016-CFDF42FB191E}" type="parTrans" cxnId="{FEF98F70-965C-47AA-95C9-3318DA4258F1}">
      <dgm:prSet/>
      <dgm:spPr/>
      <dgm:t>
        <a:bodyPr/>
        <a:lstStyle/>
        <a:p>
          <a:endParaRPr lang="en-US"/>
        </a:p>
      </dgm:t>
    </dgm:pt>
    <dgm:pt modelId="{A055EECB-0D5C-4C48-83FB-C106C0DE9C12}" type="sibTrans" cxnId="{FEF98F70-965C-47AA-95C9-3318DA4258F1}">
      <dgm:prSet/>
      <dgm:spPr/>
      <dgm:t>
        <a:bodyPr/>
        <a:lstStyle/>
        <a:p>
          <a:endParaRPr lang="en-US"/>
        </a:p>
      </dgm:t>
    </dgm:pt>
    <dgm:pt modelId="{A072F43D-496A-464A-A05D-DCC434BFE1FA}" type="pres">
      <dgm:prSet presAssocID="{270B0985-373C-4F31-9919-3BA4D2B98442}" presName="linear" presStyleCnt="0">
        <dgm:presLayoutVars>
          <dgm:animLvl val="lvl"/>
          <dgm:resizeHandles val="exact"/>
        </dgm:presLayoutVars>
      </dgm:prSet>
      <dgm:spPr/>
      <dgm:t>
        <a:bodyPr/>
        <a:lstStyle/>
        <a:p>
          <a:endParaRPr lang="en-US"/>
        </a:p>
      </dgm:t>
    </dgm:pt>
    <dgm:pt modelId="{35A0C1B9-33D1-4408-B4F1-D0BAB5C3EB60}" type="pres">
      <dgm:prSet presAssocID="{AABB0948-E6BD-47BE-9198-E9FEDE1E7BB7}" presName="parentText" presStyleLbl="node1" presStyleIdx="0" presStyleCnt="1">
        <dgm:presLayoutVars>
          <dgm:chMax val="0"/>
          <dgm:bulletEnabled val="1"/>
        </dgm:presLayoutVars>
      </dgm:prSet>
      <dgm:spPr/>
      <dgm:t>
        <a:bodyPr/>
        <a:lstStyle/>
        <a:p>
          <a:endParaRPr lang="en-US"/>
        </a:p>
      </dgm:t>
    </dgm:pt>
  </dgm:ptLst>
  <dgm:cxnLst>
    <dgm:cxn modelId="{FEF98F70-965C-47AA-95C9-3318DA4258F1}" srcId="{270B0985-373C-4F31-9919-3BA4D2B98442}" destId="{AABB0948-E6BD-47BE-9198-E9FEDE1E7BB7}" srcOrd="0" destOrd="0" parTransId="{2EC16237-7FB8-4FB0-8016-CFDF42FB191E}" sibTransId="{A055EECB-0D5C-4C48-83FB-C106C0DE9C12}"/>
    <dgm:cxn modelId="{0E8CDFCA-B729-4935-BFE1-E88C62766ABA}" type="presOf" srcId="{AABB0948-E6BD-47BE-9198-E9FEDE1E7BB7}" destId="{35A0C1B9-33D1-4408-B4F1-D0BAB5C3EB60}" srcOrd="0" destOrd="0" presId="urn:microsoft.com/office/officeart/2005/8/layout/vList2"/>
    <dgm:cxn modelId="{1449A1D0-108C-4174-9EB4-0144A6E025FF}" type="presOf" srcId="{270B0985-373C-4F31-9919-3BA4D2B98442}" destId="{A072F43D-496A-464A-A05D-DCC434BFE1FA}" srcOrd="0" destOrd="0" presId="urn:microsoft.com/office/officeart/2005/8/layout/vList2"/>
    <dgm:cxn modelId="{38BF415A-BD05-43CC-BA5B-924ADEAE0056}" type="presParOf" srcId="{A072F43D-496A-464A-A05D-DCC434BFE1FA}" destId="{35A0C1B9-33D1-4408-B4F1-D0BAB5C3EB6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5.xml><?xml version="1.0" encoding="utf-8"?>
<dgm:dataModel xmlns:dgm="http://schemas.openxmlformats.org/drawingml/2006/diagram" xmlns:a="http://schemas.openxmlformats.org/drawingml/2006/main">
  <dgm:ptLst>
    <dgm:pt modelId="{72C144C4-6726-4390-9625-7763966AD83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ED5DEE9-E3B0-4F9B-B8B3-B3ABC237E4D5}">
      <dgm:prSet custT="1"/>
      <dgm:spPr>
        <a:solidFill>
          <a:srgbClr val="7030A0"/>
        </a:solidFill>
      </dgm:spPr>
      <dgm:t>
        <a:bodyPr/>
        <a:lstStyle/>
        <a:p>
          <a:pPr rtl="0"/>
          <a:r>
            <a:rPr lang="en-US" sz="2400" dirty="0" smtClean="0">
              <a:latin typeface="Times New Roman" panose="02020603050405020304" pitchFamily="18" charset="0"/>
              <a:cs typeface="Times New Roman" panose="02020603050405020304" pitchFamily="18" charset="0"/>
            </a:rPr>
            <a:t> WPS (Wi-Fi Protected Setup) </a:t>
          </a:r>
          <a:endParaRPr lang="en-US" sz="2400" dirty="0">
            <a:latin typeface="Times New Roman" panose="02020603050405020304" pitchFamily="18" charset="0"/>
            <a:cs typeface="Times New Roman" panose="02020603050405020304" pitchFamily="18" charset="0"/>
          </a:endParaRPr>
        </a:p>
      </dgm:t>
    </dgm:pt>
    <dgm:pt modelId="{775F9107-8869-426D-A6CA-CE9C4FC69074}" type="parTrans" cxnId="{2A34FC97-0A10-4A00-BD21-5DEAE4069F28}">
      <dgm:prSet/>
      <dgm:spPr/>
      <dgm:t>
        <a:bodyPr/>
        <a:lstStyle/>
        <a:p>
          <a:endParaRPr lang="en-US"/>
        </a:p>
      </dgm:t>
    </dgm:pt>
    <dgm:pt modelId="{A03CD53D-81A9-40ED-9AE1-0F14FB877497}" type="sibTrans" cxnId="{2A34FC97-0A10-4A00-BD21-5DEAE4069F28}">
      <dgm:prSet/>
      <dgm:spPr/>
      <dgm:t>
        <a:bodyPr/>
        <a:lstStyle/>
        <a:p>
          <a:endParaRPr lang="en-US"/>
        </a:p>
      </dgm:t>
    </dgm:pt>
    <dgm:pt modelId="{0C6A1403-3D33-41EF-BEE4-5AF85B10EAE6}" type="pres">
      <dgm:prSet presAssocID="{72C144C4-6726-4390-9625-7763966AD83D}" presName="linear" presStyleCnt="0">
        <dgm:presLayoutVars>
          <dgm:animLvl val="lvl"/>
          <dgm:resizeHandles val="exact"/>
        </dgm:presLayoutVars>
      </dgm:prSet>
      <dgm:spPr/>
      <dgm:t>
        <a:bodyPr/>
        <a:lstStyle/>
        <a:p>
          <a:endParaRPr lang="en-US"/>
        </a:p>
      </dgm:t>
    </dgm:pt>
    <dgm:pt modelId="{3ADA36E3-DF45-474D-A626-746813F0D3C7}" type="pres">
      <dgm:prSet presAssocID="{EED5DEE9-E3B0-4F9B-B8B3-B3ABC237E4D5}" presName="parentText" presStyleLbl="node1" presStyleIdx="0" presStyleCnt="1">
        <dgm:presLayoutVars>
          <dgm:chMax val="0"/>
          <dgm:bulletEnabled val="1"/>
        </dgm:presLayoutVars>
      </dgm:prSet>
      <dgm:spPr/>
      <dgm:t>
        <a:bodyPr/>
        <a:lstStyle/>
        <a:p>
          <a:endParaRPr lang="en-US"/>
        </a:p>
      </dgm:t>
    </dgm:pt>
  </dgm:ptLst>
  <dgm:cxnLst>
    <dgm:cxn modelId="{C56EE0A5-0219-4FC4-BBE4-ADADC1CF3059}" type="presOf" srcId="{EED5DEE9-E3B0-4F9B-B8B3-B3ABC237E4D5}" destId="{3ADA36E3-DF45-474D-A626-746813F0D3C7}" srcOrd="0" destOrd="0" presId="urn:microsoft.com/office/officeart/2005/8/layout/vList2"/>
    <dgm:cxn modelId="{2A34FC97-0A10-4A00-BD21-5DEAE4069F28}" srcId="{72C144C4-6726-4390-9625-7763966AD83D}" destId="{EED5DEE9-E3B0-4F9B-B8B3-B3ABC237E4D5}" srcOrd="0" destOrd="0" parTransId="{775F9107-8869-426D-A6CA-CE9C4FC69074}" sibTransId="{A03CD53D-81A9-40ED-9AE1-0F14FB877497}"/>
    <dgm:cxn modelId="{663D617A-B284-408F-9943-73053ECCE4DE}" type="presOf" srcId="{72C144C4-6726-4390-9625-7763966AD83D}" destId="{0C6A1403-3D33-41EF-BEE4-5AF85B10EAE6}" srcOrd="0" destOrd="0" presId="urn:microsoft.com/office/officeart/2005/8/layout/vList2"/>
    <dgm:cxn modelId="{EC652627-D633-4B4D-90AE-EBE7E14A6A86}" type="presParOf" srcId="{0C6A1403-3D33-41EF-BEE4-5AF85B10EAE6}" destId="{3ADA36E3-DF45-474D-A626-746813F0D3C7}"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6.xml><?xml version="1.0" encoding="utf-8"?>
<dgm:dataModel xmlns:dgm="http://schemas.openxmlformats.org/drawingml/2006/diagram" xmlns:a="http://schemas.openxmlformats.org/drawingml/2006/main">
  <dgm:ptLst>
    <dgm:pt modelId="{D2F525BD-082C-4329-A3F1-98FD6F7C4AE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58D80B1-5FD3-4CE6-8EB2-59FA5CB1DDCC}">
      <dgm:prSet custT="1"/>
      <dgm:spPr>
        <a:solidFill>
          <a:srgbClr val="7030A0"/>
        </a:solidFill>
      </dgm:spPr>
      <dgm:t>
        <a:bodyPr/>
        <a:lstStyle/>
        <a:p>
          <a:pPr rtl="0"/>
          <a:r>
            <a:rPr lang="en-US" sz="2400" dirty="0" smtClean="0">
              <a:latin typeface="Times New Roman" panose="02020603050405020304" pitchFamily="18" charset="0"/>
              <a:cs typeface="Times New Roman" panose="02020603050405020304" pitchFamily="18" charset="0"/>
            </a:rPr>
            <a:t> Disabling SSID broadcast</a:t>
          </a:r>
          <a:endParaRPr lang="en-US" sz="2400" dirty="0">
            <a:latin typeface="Times New Roman" panose="02020603050405020304" pitchFamily="18" charset="0"/>
            <a:cs typeface="Times New Roman" panose="02020603050405020304" pitchFamily="18" charset="0"/>
          </a:endParaRPr>
        </a:p>
      </dgm:t>
    </dgm:pt>
    <dgm:pt modelId="{EE31CC10-2C46-49B4-8CD9-D9FA90A9EDAD}" type="parTrans" cxnId="{6C7AD381-9426-42FD-844B-364A2028D2DF}">
      <dgm:prSet/>
      <dgm:spPr/>
      <dgm:t>
        <a:bodyPr/>
        <a:lstStyle/>
        <a:p>
          <a:endParaRPr lang="en-US"/>
        </a:p>
      </dgm:t>
    </dgm:pt>
    <dgm:pt modelId="{AED0B559-BC49-4CDD-A7E9-1E110AEB238B}" type="sibTrans" cxnId="{6C7AD381-9426-42FD-844B-364A2028D2DF}">
      <dgm:prSet/>
      <dgm:spPr/>
      <dgm:t>
        <a:bodyPr/>
        <a:lstStyle/>
        <a:p>
          <a:endParaRPr lang="en-US"/>
        </a:p>
      </dgm:t>
    </dgm:pt>
    <dgm:pt modelId="{00A41B77-B4D9-467F-A535-168202439BEC}" type="pres">
      <dgm:prSet presAssocID="{D2F525BD-082C-4329-A3F1-98FD6F7C4AE8}" presName="linear" presStyleCnt="0">
        <dgm:presLayoutVars>
          <dgm:animLvl val="lvl"/>
          <dgm:resizeHandles val="exact"/>
        </dgm:presLayoutVars>
      </dgm:prSet>
      <dgm:spPr/>
      <dgm:t>
        <a:bodyPr/>
        <a:lstStyle/>
        <a:p>
          <a:endParaRPr lang="en-US"/>
        </a:p>
      </dgm:t>
    </dgm:pt>
    <dgm:pt modelId="{C18DE56C-3502-4070-A321-DDA510C8BD71}" type="pres">
      <dgm:prSet presAssocID="{158D80B1-5FD3-4CE6-8EB2-59FA5CB1DDCC}" presName="parentText" presStyleLbl="node1" presStyleIdx="0" presStyleCnt="1">
        <dgm:presLayoutVars>
          <dgm:chMax val="0"/>
          <dgm:bulletEnabled val="1"/>
        </dgm:presLayoutVars>
      </dgm:prSet>
      <dgm:spPr/>
      <dgm:t>
        <a:bodyPr/>
        <a:lstStyle/>
        <a:p>
          <a:endParaRPr lang="en-US"/>
        </a:p>
      </dgm:t>
    </dgm:pt>
  </dgm:ptLst>
  <dgm:cxnLst>
    <dgm:cxn modelId="{6C7AD381-9426-42FD-844B-364A2028D2DF}" srcId="{D2F525BD-082C-4329-A3F1-98FD6F7C4AE8}" destId="{158D80B1-5FD3-4CE6-8EB2-59FA5CB1DDCC}" srcOrd="0" destOrd="0" parTransId="{EE31CC10-2C46-49B4-8CD9-D9FA90A9EDAD}" sibTransId="{AED0B559-BC49-4CDD-A7E9-1E110AEB238B}"/>
    <dgm:cxn modelId="{460815B9-CEAD-44D1-9C7F-35E50CA5F6FA}" type="presOf" srcId="{158D80B1-5FD3-4CE6-8EB2-59FA5CB1DDCC}" destId="{C18DE56C-3502-4070-A321-DDA510C8BD71}" srcOrd="0" destOrd="0" presId="urn:microsoft.com/office/officeart/2005/8/layout/vList2"/>
    <dgm:cxn modelId="{1AE68C18-E16D-4EA2-9E67-B5EDC413AEF8}" type="presOf" srcId="{D2F525BD-082C-4329-A3F1-98FD6F7C4AE8}" destId="{00A41B77-B4D9-467F-A535-168202439BEC}" srcOrd="0" destOrd="0" presId="urn:microsoft.com/office/officeart/2005/8/layout/vList2"/>
    <dgm:cxn modelId="{B101F586-B399-4457-906B-BBF28ADBC0EF}" type="presParOf" srcId="{00A41B77-B4D9-467F-A535-168202439BEC}" destId="{C18DE56C-3502-4070-A321-DDA510C8BD71}"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7.xml><?xml version="1.0" encoding="utf-8"?>
<dgm:dataModel xmlns:dgm="http://schemas.openxmlformats.org/drawingml/2006/diagram" xmlns:a="http://schemas.openxmlformats.org/drawingml/2006/main">
  <dgm:ptLst>
    <dgm:pt modelId="{1BCAE78F-8079-46D5-A897-61126C81E45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748853F-8DC0-4228-AB95-449220F23C86}">
      <dgm:prSet/>
      <dgm:spPr>
        <a:solidFill>
          <a:srgbClr val="7030A0"/>
        </a:solidFill>
      </dgm:spPr>
      <dgm:t>
        <a:bodyPr/>
        <a:lstStyle/>
        <a:p>
          <a:pPr rtl="0"/>
          <a:r>
            <a:rPr lang="en-US" dirty="0" smtClean="0">
              <a:latin typeface="Times New Roman" panose="02020603050405020304" pitchFamily="18" charset="0"/>
              <a:cs typeface="Times New Roman" panose="02020603050405020304" pitchFamily="18" charset="0"/>
            </a:rPr>
            <a:t> Change default usernames and passwords</a:t>
          </a:r>
          <a:endParaRPr lang="en-US" dirty="0">
            <a:latin typeface="Times New Roman" panose="02020603050405020304" pitchFamily="18" charset="0"/>
            <a:cs typeface="Times New Roman" panose="02020603050405020304" pitchFamily="18" charset="0"/>
          </a:endParaRPr>
        </a:p>
      </dgm:t>
    </dgm:pt>
    <dgm:pt modelId="{C8CE5049-F6FF-414E-9F4B-202016271F6C}" type="parTrans" cxnId="{0C8A96E0-7A50-4207-B1B5-D80E3163EAAD}">
      <dgm:prSet/>
      <dgm:spPr/>
      <dgm:t>
        <a:bodyPr/>
        <a:lstStyle/>
        <a:p>
          <a:endParaRPr lang="en-US"/>
        </a:p>
      </dgm:t>
    </dgm:pt>
    <dgm:pt modelId="{83F3FF7B-38C3-4B44-B062-9F8921EC2BD0}" type="sibTrans" cxnId="{0C8A96E0-7A50-4207-B1B5-D80E3163EAAD}">
      <dgm:prSet/>
      <dgm:spPr/>
      <dgm:t>
        <a:bodyPr/>
        <a:lstStyle/>
        <a:p>
          <a:endParaRPr lang="en-US"/>
        </a:p>
      </dgm:t>
    </dgm:pt>
    <dgm:pt modelId="{6AA3B219-116D-4254-B5EC-5B441A135F27}" type="pres">
      <dgm:prSet presAssocID="{1BCAE78F-8079-46D5-A897-61126C81E454}" presName="linear" presStyleCnt="0">
        <dgm:presLayoutVars>
          <dgm:animLvl val="lvl"/>
          <dgm:resizeHandles val="exact"/>
        </dgm:presLayoutVars>
      </dgm:prSet>
      <dgm:spPr/>
      <dgm:t>
        <a:bodyPr/>
        <a:lstStyle/>
        <a:p>
          <a:endParaRPr lang="en-US"/>
        </a:p>
      </dgm:t>
    </dgm:pt>
    <dgm:pt modelId="{5FD79E84-4BBC-43ED-8E4B-127A1FECB2A0}" type="pres">
      <dgm:prSet presAssocID="{E748853F-8DC0-4228-AB95-449220F23C86}" presName="parentText" presStyleLbl="node1" presStyleIdx="0" presStyleCnt="1">
        <dgm:presLayoutVars>
          <dgm:chMax val="0"/>
          <dgm:bulletEnabled val="1"/>
        </dgm:presLayoutVars>
      </dgm:prSet>
      <dgm:spPr/>
      <dgm:t>
        <a:bodyPr/>
        <a:lstStyle/>
        <a:p>
          <a:endParaRPr lang="en-US"/>
        </a:p>
      </dgm:t>
    </dgm:pt>
  </dgm:ptLst>
  <dgm:cxnLst>
    <dgm:cxn modelId="{2EE19460-9EF5-4162-8B2C-CFF3159A603B}" type="presOf" srcId="{1BCAE78F-8079-46D5-A897-61126C81E454}" destId="{6AA3B219-116D-4254-B5EC-5B441A135F27}" srcOrd="0" destOrd="0" presId="urn:microsoft.com/office/officeart/2005/8/layout/vList2"/>
    <dgm:cxn modelId="{C5F58359-FE5A-42C6-B3F6-228E4B277997}" type="presOf" srcId="{E748853F-8DC0-4228-AB95-449220F23C86}" destId="{5FD79E84-4BBC-43ED-8E4B-127A1FECB2A0}" srcOrd="0" destOrd="0" presId="urn:microsoft.com/office/officeart/2005/8/layout/vList2"/>
    <dgm:cxn modelId="{0C8A96E0-7A50-4207-B1B5-D80E3163EAAD}" srcId="{1BCAE78F-8079-46D5-A897-61126C81E454}" destId="{E748853F-8DC0-4228-AB95-449220F23C86}" srcOrd="0" destOrd="0" parTransId="{C8CE5049-F6FF-414E-9F4B-202016271F6C}" sibTransId="{83F3FF7B-38C3-4B44-B062-9F8921EC2BD0}"/>
    <dgm:cxn modelId="{49BC6615-6272-49D0-BD5F-3AE638E87A93}" type="presParOf" srcId="{6AA3B219-116D-4254-B5EC-5B441A135F27}" destId="{5FD79E84-4BBC-43ED-8E4B-127A1FECB2A0}"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88.xml><?xml version="1.0" encoding="utf-8"?>
<dgm:dataModel xmlns:dgm="http://schemas.openxmlformats.org/drawingml/2006/diagram" xmlns:a="http://schemas.openxmlformats.org/drawingml/2006/main">
  <dgm:ptLst>
    <dgm:pt modelId="{5214E281-B3A1-4E2D-8B7E-CC78DAF9E1B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5E90159-D46A-4B9E-A0A5-BDC43646AB35}">
      <dgm:prSet custT="1"/>
      <dgm:spPr>
        <a:solidFill>
          <a:srgbClr val="7030A0"/>
        </a:solidFill>
      </dgm:spPr>
      <dgm:t>
        <a:bodyPr/>
        <a:lstStyle/>
        <a:p>
          <a:pPr rtl="0"/>
          <a:r>
            <a:rPr lang="en-US" sz="2400" dirty="0" smtClean="0">
              <a:latin typeface="Times New Roman" panose="02020603050405020304" pitchFamily="18" charset="0"/>
              <a:cs typeface="Times New Roman" panose="02020603050405020304" pitchFamily="18" charset="0"/>
            </a:rPr>
            <a:t> Enable MAC filtering </a:t>
          </a:r>
          <a:endParaRPr lang="en-US" sz="2400" dirty="0">
            <a:latin typeface="Times New Roman" panose="02020603050405020304" pitchFamily="18" charset="0"/>
            <a:cs typeface="Times New Roman" panose="02020603050405020304" pitchFamily="18" charset="0"/>
          </a:endParaRPr>
        </a:p>
      </dgm:t>
    </dgm:pt>
    <dgm:pt modelId="{8B606D23-2D1B-40CD-BB75-333A91FBE032}" type="parTrans" cxnId="{4165D9BE-3070-4D16-824D-8DCB0CF30027}">
      <dgm:prSet/>
      <dgm:spPr/>
      <dgm:t>
        <a:bodyPr/>
        <a:lstStyle/>
        <a:p>
          <a:endParaRPr lang="en-US"/>
        </a:p>
      </dgm:t>
    </dgm:pt>
    <dgm:pt modelId="{58B0A11F-5ECA-4756-A0D3-70F20556F591}" type="sibTrans" cxnId="{4165D9BE-3070-4D16-824D-8DCB0CF30027}">
      <dgm:prSet/>
      <dgm:spPr/>
      <dgm:t>
        <a:bodyPr/>
        <a:lstStyle/>
        <a:p>
          <a:endParaRPr lang="en-US"/>
        </a:p>
      </dgm:t>
    </dgm:pt>
    <dgm:pt modelId="{C87FDEEF-4C11-48CE-B23B-F7568A67CB49}" type="pres">
      <dgm:prSet presAssocID="{5214E281-B3A1-4E2D-8B7E-CC78DAF9E1B0}" presName="linear" presStyleCnt="0">
        <dgm:presLayoutVars>
          <dgm:animLvl val="lvl"/>
          <dgm:resizeHandles val="exact"/>
        </dgm:presLayoutVars>
      </dgm:prSet>
      <dgm:spPr/>
      <dgm:t>
        <a:bodyPr/>
        <a:lstStyle/>
        <a:p>
          <a:endParaRPr lang="en-US"/>
        </a:p>
      </dgm:t>
    </dgm:pt>
    <dgm:pt modelId="{2F866BC0-67D9-4C18-8AEE-4148985A065E}" type="pres">
      <dgm:prSet presAssocID="{C5E90159-D46A-4B9E-A0A5-BDC43646AB35}" presName="parentText" presStyleLbl="node1" presStyleIdx="0" presStyleCnt="1">
        <dgm:presLayoutVars>
          <dgm:chMax val="0"/>
          <dgm:bulletEnabled val="1"/>
        </dgm:presLayoutVars>
      </dgm:prSet>
      <dgm:spPr/>
      <dgm:t>
        <a:bodyPr/>
        <a:lstStyle/>
        <a:p>
          <a:endParaRPr lang="en-US"/>
        </a:p>
      </dgm:t>
    </dgm:pt>
  </dgm:ptLst>
  <dgm:cxnLst>
    <dgm:cxn modelId="{4165D9BE-3070-4D16-824D-8DCB0CF30027}" srcId="{5214E281-B3A1-4E2D-8B7E-CC78DAF9E1B0}" destId="{C5E90159-D46A-4B9E-A0A5-BDC43646AB35}" srcOrd="0" destOrd="0" parTransId="{8B606D23-2D1B-40CD-BB75-333A91FBE032}" sibTransId="{58B0A11F-5ECA-4756-A0D3-70F20556F591}"/>
    <dgm:cxn modelId="{B175C67A-2D5C-4E8B-B505-68864F6AE569}" type="presOf" srcId="{C5E90159-D46A-4B9E-A0A5-BDC43646AB35}" destId="{2F866BC0-67D9-4C18-8AEE-4148985A065E}" srcOrd="0" destOrd="0" presId="urn:microsoft.com/office/officeart/2005/8/layout/vList2"/>
    <dgm:cxn modelId="{3922F419-8EF8-4DDD-A9B7-C940F9A4DEAB}" type="presOf" srcId="{5214E281-B3A1-4E2D-8B7E-CC78DAF9E1B0}" destId="{C87FDEEF-4C11-48CE-B23B-F7568A67CB49}" srcOrd="0" destOrd="0" presId="urn:microsoft.com/office/officeart/2005/8/layout/vList2"/>
    <dgm:cxn modelId="{DE7685C5-D7DB-46FA-B084-1C3C2F81BA24}" type="presParOf" srcId="{C87FDEEF-4C11-48CE-B23B-F7568A67CB49}" destId="{2F866BC0-67D9-4C18-8AEE-4148985A065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9.xml><?xml version="1.0" encoding="utf-8"?>
<dgm:dataModel xmlns:dgm="http://schemas.openxmlformats.org/drawingml/2006/diagram" xmlns:a="http://schemas.openxmlformats.org/drawingml/2006/main">
  <dgm:ptLst>
    <dgm:pt modelId="{663C593C-E0D9-4BE7-A443-626BD388FA7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B471D79-EAF6-4869-BD56-D8BC70BB8940}">
      <dgm:prSet custT="1"/>
      <dgm:spPr>
        <a:solidFill>
          <a:srgbClr val="7030A0"/>
        </a:solidFill>
      </dgm:spPr>
      <dgm:t>
        <a:bodyPr/>
        <a:lstStyle/>
        <a:p>
          <a:pPr rtl="0"/>
          <a:r>
            <a:rPr lang="en-US" sz="2400" dirty="0" smtClean="0">
              <a:latin typeface="Times New Roman" panose="02020603050405020304" pitchFamily="18" charset="0"/>
              <a:cs typeface="Times New Roman" panose="02020603050405020304" pitchFamily="18" charset="0"/>
            </a:rPr>
            <a:t> Update Firmware </a:t>
          </a:r>
          <a:endParaRPr lang="en-US" sz="2400" dirty="0">
            <a:latin typeface="Times New Roman" panose="02020603050405020304" pitchFamily="18" charset="0"/>
            <a:cs typeface="Times New Roman" panose="02020603050405020304" pitchFamily="18" charset="0"/>
          </a:endParaRPr>
        </a:p>
      </dgm:t>
    </dgm:pt>
    <dgm:pt modelId="{AAE8F088-20E7-49B0-834E-421855F95A3A}" type="parTrans" cxnId="{30D20E7E-933A-493F-B68C-4C62BCD38BE2}">
      <dgm:prSet/>
      <dgm:spPr/>
      <dgm:t>
        <a:bodyPr/>
        <a:lstStyle/>
        <a:p>
          <a:endParaRPr lang="en-US"/>
        </a:p>
      </dgm:t>
    </dgm:pt>
    <dgm:pt modelId="{F3B3ABFF-7B50-4386-B9FB-2EC4F991EA8B}" type="sibTrans" cxnId="{30D20E7E-933A-493F-B68C-4C62BCD38BE2}">
      <dgm:prSet/>
      <dgm:spPr/>
      <dgm:t>
        <a:bodyPr/>
        <a:lstStyle/>
        <a:p>
          <a:endParaRPr lang="en-US"/>
        </a:p>
      </dgm:t>
    </dgm:pt>
    <dgm:pt modelId="{5EDC8BF8-8AAB-40FC-A9E6-A8CC49293F15}" type="pres">
      <dgm:prSet presAssocID="{663C593C-E0D9-4BE7-A443-626BD388FA7A}" presName="linear" presStyleCnt="0">
        <dgm:presLayoutVars>
          <dgm:animLvl val="lvl"/>
          <dgm:resizeHandles val="exact"/>
        </dgm:presLayoutVars>
      </dgm:prSet>
      <dgm:spPr/>
      <dgm:t>
        <a:bodyPr/>
        <a:lstStyle/>
        <a:p>
          <a:endParaRPr lang="en-US"/>
        </a:p>
      </dgm:t>
    </dgm:pt>
    <dgm:pt modelId="{5F888BE1-6E88-47FB-ACA2-0CEE74EB52F1}" type="pres">
      <dgm:prSet presAssocID="{7B471D79-EAF6-4869-BD56-D8BC70BB8940}" presName="parentText" presStyleLbl="node1" presStyleIdx="0" presStyleCnt="1">
        <dgm:presLayoutVars>
          <dgm:chMax val="0"/>
          <dgm:bulletEnabled val="1"/>
        </dgm:presLayoutVars>
      </dgm:prSet>
      <dgm:spPr/>
      <dgm:t>
        <a:bodyPr/>
        <a:lstStyle/>
        <a:p>
          <a:endParaRPr lang="en-US"/>
        </a:p>
      </dgm:t>
    </dgm:pt>
  </dgm:ptLst>
  <dgm:cxnLst>
    <dgm:cxn modelId="{C2898721-8A28-4C35-802E-AD0A51D54315}" type="presOf" srcId="{7B471D79-EAF6-4869-BD56-D8BC70BB8940}" destId="{5F888BE1-6E88-47FB-ACA2-0CEE74EB52F1}" srcOrd="0" destOrd="0" presId="urn:microsoft.com/office/officeart/2005/8/layout/vList2"/>
    <dgm:cxn modelId="{7F8E829F-3A5D-4862-899D-3715696B3CD3}" type="presOf" srcId="{663C593C-E0D9-4BE7-A443-626BD388FA7A}" destId="{5EDC8BF8-8AAB-40FC-A9E6-A8CC49293F15}" srcOrd="0" destOrd="0" presId="urn:microsoft.com/office/officeart/2005/8/layout/vList2"/>
    <dgm:cxn modelId="{30D20E7E-933A-493F-B68C-4C62BCD38BE2}" srcId="{663C593C-E0D9-4BE7-A443-626BD388FA7A}" destId="{7B471D79-EAF6-4869-BD56-D8BC70BB8940}" srcOrd="0" destOrd="0" parTransId="{AAE8F088-20E7-49B0-834E-421855F95A3A}" sibTransId="{F3B3ABFF-7B50-4386-B9FB-2EC4F991EA8B}"/>
    <dgm:cxn modelId="{CBC3806C-872E-470C-8411-05A2056E776E}" type="presParOf" srcId="{5EDC8BF8-8AAB-40FC-A9E6-A8CC49293F15}" destId="{5F888BE1-6E88-47FB-ACA2-0CEE74EB52F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13365B3-66DF-4B72-B5B4-0BDD5E5C5B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837C3D2-102A-4628-A718-A81FE5E43B8D}">
      <dgm:prSet custT="1"/>
      <dgm:spPr>
        <a:solidFill>
          <a:srgbClr val="7030A0"/>
        </a:solidFill>
      </dgm:spPr>
      <dgm:t>
        <a:bodyPr/>
        <a:lstStyle/>
        <a:p>
          <a:pPr rtl="0"/>
          <a:r>
            <a:rPr lang="en-US" sz="2400" dirty="0" smtClean="0">
              <a:latin typeface="Times New Roman" panose="02020603050405020304" pitchFamily="18" charset="0"/>
              <a:cs typeface="Times New Roman" panose="02020603050405020304" pitchFamily="18" charset="0"/>
            </a:rPr>
            <a:t> WLAN (Wireless Local Area Network)</a:t>
          </a:r>
          <a:endParaRPr lang="en-US" sz="2400" dirty="0">
            <a:latin typeface="Times New Roman" panose="02020603050405020304" pitchFamily="18" charset="0"/>
            <a:cs typeface="Times New Roman" panose="02020603050405020304" pitchFamily="18" charset="0"/>
          </a:endParaRPr>
        </a:p>
      </dgm:t>
    </dgm:pt>
    <dgm:pt modelId="{29DA3D4B-0826-485B-B50F-D14CFE77F61D}" type="parTrans" cxnId="{B0EA8514-22CD-45C8-BE7F-31F6DC9AB9C8}">
      <dgm:prSet/>
      <dgm:spPr/>
      <dgm:t>
        <a:bodyPr/>
        <a:lstStyle/>
        <a:p>
          <a:endParaRPr lang="en-US"/>
        </a:p>
      </dgm:t>
    </dgm:pt>
    <dgm:pt modelId="{503A1916-1545-4AD9-B0F4-F8876D1DAAE6}" type="sibTrans" cxnId="{B0EA8514-22CD-45C8-BE7F-31F6DC9AB9C8}">
      <dgm:prSet/>
      <dgm:spPr/>
      <dgm:t>
        <a:bodyPr/>
        <a:lstStyle/>
        <a:p>
          <a:endParaRPr lang="en-US"/>
        </a:p>
      </dgm:t>
    </dgm:pt>
    <dgm:pt modelId="{C6CB06C8-12EA-4B4E-94E2-179AE73FE2ED}" type="pres">
      <dgm:prSet presAssocID="{713365B3-66DF-4B72-B5B4-0BDD5E5C5BDE}" presName="linear" presStyleCnt="0">
        <dgm:presLayoutVars>
          <dgm:animLvl val="lvl"/>
          <dgm:resizeHandles val="exact"/>
        </dgm:presLayoutVars>
      </dgm:prSet>
      <dgm:spPr/>
      <dgm:t>
        <a:bodyPr/>
        <a:lstStyle/>
        <a:p>
          <a:endParaRPr lang="en-US"/>
        </a:p>
      </dgm:t>
    </dgm:pt>
    <dgm:pt modelId="{013E2501-BDBF-4645-8D49-F858D8D20B98}" type="pres">
      <dgm:prSet presAssocID="{4837C3D2-102A-4628-A718-A81FE5E43B8D}" presName="parentText" presStyleLbl="node1" presStyleIdx="0" presStyleCnt="1">
        <dgm:presLayoutVars>
          <dgm:chMax val="0"/>
          <dgm:bulletEnabled val="1"/>
        </dgm:presLayoutVars>
      </dgm:prSet>
      <dgm:spPr/>
      <dgm:t>
        <a:bodyPr/>
        <a:lstStyle/>
        <a:p>
          <a:endParaRPr lang="en-US"/>
        </a:p>
      </dgm:t>
    </dgm:pt>
  </dgm:ptLst>
  <dgm:cxnLst>
    <dgm:cxn modelId="{DA7A76DA-0674-414C-BD59-8FA294DE13DD}" type="presOf" srcId="{4837C3D2-102A-4628-A718-A81FE5E43B8D}" destId="{013E2501-BDBF-4645-8D49-F858D8D20B98}" srcOrd="0" destOrd="0" presId="urn:microsoft.com/office/officeart/2005/8/layout/vList2"/>
    <dgm:cxn modelId="{B0EA8514-22CD-45C8-BE7F-31F6DC9AB9C8}" srcId="{713365B3-66DF-4B72-B5B4-0BDD5E5C5BDE}" destId="{4837C3D2-102A-4628-A718-A81FE5E43B8D}" srcOrd="0" destOrd="0" parTransId="{29DA3D4B-0826-485B-B50F-D14CFE77F61D}" sibTransId="{503A1916-1545-4AD9-B0F4-F8876D1DAAE6}"/>
    <dgm:cxn modelId="{680BBE41-68B7-41C3-9FC6-E797F31B45DB}" type="presOf" srcId="{713365B3-66DF-4B72-B5B4-0BDD5E5C5BDE}" destId="{C6CB06C8-12EA-4B4E-94E2-179AE73FE2ED}" srcOrd="0" destOrd="0" presId="urn:microsoft.com/office/officeart/2005/8/layout/vList2"/>
    <dgm:cxn modelId="{987F7F23-EEBC-42F7-AD2D-24809F2B5DBE}" type="presParOf" srcId="{C6CB06C8-12EA-4B4E-94E2-179AE73FE2ED}" destId="{013E2501-BDBF-4645-8D49-F858D8D20B9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0.xml><?xml version="1.0" encoding="utf-8"?>
<dgm:dataModel xmlns:dgm="http://schemas.openxmlformats.org/drawingml/2006/diagram" xmlns:a="http://schemas.openxmlformats.org/drawingml/2006/main">
  <dgm:ptLst>
    <dgm:pt modelId="{A2FF8592-99AC-4FA2-BD90-0E6412A753A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13F807C-F69E-4473-B282-0E53FFCFED56}">
      <dgm:prSet/>
      <dgm:spPr>
        <a:solidFill>
          <a:srgbClr val="7030A0"/>
        </a:solidFill>
      </dgm:spPr>
      <dgm:t>
        <a:bodyPr/>
        <a:lstStyle/>
        <a:p>
          <a:pPr rtl="0"/>
          <a:r>
            <a:rPr lang="en-US" dirty="0" smtClean="0">
              <a:latin typeface="Times New Roman" panose="02020603050405020304" pitchFamily="18" charset="0"/>
              <a:cs typeface="Times New Roman" panose="02020603050405020304" pitchFamily="18" charset="0"/>
            </a:rPr>
            <a:t> Physical Security </a:t>
          </a:r>
          <a:endParaRPr lang="en-US" dirty="0">
            <a:latin typeface="Times New Roman" panose="02020603050405020304" pitchFamily="18" charset="0"/>
            <a:cs typeface="Times New Roman" panose="02020603050405020304" pitchFamily="18" charset="0"/>
          </a:endParaRPr>
        </a:p>
      </dgm:t>
    </dgm:pt>
    <dgm:pt modelId="{8B800773-1A17-4C82-BB64-DD7AC2D7364F}" type="parTrans" cxnId="{D2721D33-58EB-4FFF-9CF6-98D508DB461E}">
      <dgm:prSet/>
      <dgm:spPr/>
      <dgm:t>
        <a:bodyPr/>
        <a:lstStyle/>
        <a:p>
          <a:endParaRPr lang="en-US"/>
        </a:p>
      </dgm:t>
    </dgm:pt>
    <dgm:pt modelId="{85A1299E-D176-436B-BB1E-6F1EF404395F}" type="sibTrans" cxnId="{D2721D33-58EB-4FFF-9CF6-98D508DB461E}">
      <dgm:prSet/>
      <dgm:spPr/>
      <dgm:t>
        <a:bodyPr/>
        <a:lstStyle/>
        <a:p>
          <a:endParaRPr lang="en-US"/>
        </a:p>
      </dgm:t>
    </dgm:pt>
    <dgm:pt modelId="{F3942C6D-BED5-4841-944E-E5BD088E171F}" type="pres">
      <dgm:prSet presAssocID="{A2FF8592-99AC-4FA2-BD90-0E6412A753A4}" presName="linear" presStyleCnt="0">
        <dgm:presLayoutVars>
          <dgm:animLvl val="lvl"/>
          <dgm:resizeHandles val="exact"/>
        </dgm:presLayoutVars>
      </dgm:prSet>
      <dgm:spPr/>
      <dgm:t>
        <a:bodyPr/>
        <a:lstStyle/>
        <a:p>
          <a:endParaRPr lang="en-US"/>
        </a:p>
      </dgm:t>
    </dgm:pt>
    <dgm:pt modelId="{FB12C918-E860-4956-9E80-16954F74396A}" type="pres">
      <dgm:prSet presAssocID="{E13F807C-F69E-4473-B282-0E53FFCFED56}" presName="parentText" presStyleLbl="node1" presStyleIdx="0" presStyleCnt="1">
        <dgm:presLayoutVars>
          <dgm:chMax val="0"/>
          <dgm:bulletEnabled val="1"/>
        </dgm:presLayoutVars>
      </dgm:prSet>
      <dgm:spPr/>
      <dgm:t>
        <a:bodyPr/>
        <a:lstStyle/>
        <a:p>
          <a:endParaRPr lang="en-US"/>
        </a:p>
      </dgm:t>
    </dgm:pt>
  </dgm:ptLst>
  <dgm:cxnLst>
    <dgm:cxn modelId="{52F77317-D371-407C-B24E-248F0DE322D7}" type="presOf" srcId="{E13F807C-F69E-4473-B282-0E53FFCFED56}" destId="{FB12C918-E860-4956-9E80-16954F74396A}" srcOrd="0" destOrd="0" presId="urn:microsoft.com/office/officeart/2005/8/layout/vList2"/>
    <dgm:cxn modelId="{D2721D33-58EB-4FFF-9CF6-98D508DB461E}" srcId="{A2FF8592-99AC-4FA2-BD90-0E6412A753A4}" destId="{E13F807C-F69E-4473-B282-0E53FFCFED56}" srcOrd="0" destOrd="0" parTransId="{8B800773-1A17-4C82-BB64-DD7AC2D7364F}" sibTransId="{85A1299E-D176-436B-BB1E-6F1EF404395F}"/>
    <dgm:cxn modelId="{7A9F2EC6-7325-44BF-AE52-1B41FDDA59FE}" type="presOf" srcId="{A2FF8592-99AC-4FA2-BD90-0E6412A753A4}" destId="{F3942C6D-BED5-4841-944E-E5BD088E171F}" srcOrd="0" destOrd="0" presId="urn:microsoft.com/office/officeart/2005/8/layout/vList2"/>
    <dgm:cxn modelId="{7C774A86-DF4E-46EE-96D2-E53783790FD0}" type="presParOf" srcId="{F3942C6D-BED5-4841-944E-E5BD088E171F}" destId="{FB12C918-E860-4956-9E80-16954F74396A}"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91.xml><?xml version="1.0" encoding="utf-8"?>
<dgm:dataModel xmlns:dgm="http://schemas.openxmlformats.org/drawingml/2006/diagram" xmlns:a="http://schemas.openxmlformats.org/drawingml/2006/main">
  <dgm:ptLst>
    <dgm:pt modelId="{E614361C-D08C-4703-91B5-9AAE77CF9F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3139433-6D67-42A0-A1D2-BB89ADC37DC9}">
      <dgm:prSet/>
      <dgm:spPr>
        <a:solidFill>
          <a:srgbClr val="7030A0"/>
        </a:solidFill>
      </dgm:spPr>
      <dgm:t>
        <a:bodyPr/>
        <a:lstStyle/>
        <a:p>
          <a:pPr rtl="0"/>
          <a:r>
            <a:rPr lang="en-US" dirty="0" smtClean="0">
              <a:latin typeface="Times New Roman" panose="02020603050405020304" pitchFamily="18" charset="0"/>
              <a:cs typeface="Times New Roman" panose="02020603050405020304" pitchFamily="18" charset="0"/>
            </a:rPr>
            <a:t> Assign static IP addressing </a:t>
          </a:r>
          <a:endParaRPr lang="en-US" dirty="0">
            <a:latin typeface="Times New Roman" panose="02020603050405020304" pitchFamily="18" charset="0"/>
            <a:cs typeface="Times New Roman" panose="02020603050405020304" pitchFamily="18" charset="0"/>
          </a:endParaRPr>
        </a:p>
      </dgm:t>
    </dgm:pt>
    <dgm:pt modelId="{0EEF71CC-AE56-455F-B361-2BA232124A9A}" type="parTrans" cxnId="{0E5E09EB-758E-40AE-8F3B-FF9A169FBFAE}">
      <dgm:prSet/>
      <dgm:spPr/>
      <dgm:t>
        <a:bodyPr/>
        <a:lstStyle/>
        <a:p>
          <a:endParaRPr lang="en-US"/>
        </a:p>
      </dgm:t>
    </dgm:pt>
    <dgm:pt modelId="{3AE9D021-7780-4213-AA71-8A94FB80720D}" type="sibTrans" cxnId="{0E5E09EB-758E-40AE-8F3B-FF9A169FBFAE}">
      <dgm:prSet/>
      <dgm:spPr/>
      <dgm:t>
        <a:bodyPr/>
        <a:lstStyle/>
        <a:p>
          <a:endParaRPr lang="en-US"/>
        </a:p>
      </dgm:t>
    </dgm:pt>
    <dgm:pt modelId="{153C5A88-C8FC-47C7-B619-CF305F33A150}" type="pres">
      <dgm:prSet presAssocID="{E614361C-D08C-4703-91B5-9AAE77CF9FEB}" presName="linear" presStyleCnt="0">
        <dgm:presLayoutVars>
          <dgm:animLvl val="lvl"/>
          <dgm:resizeHandles val="exact"/>
        </dgm:presLayoutVars>
      </dgm:prSet>
      <dgm:spPr/>
      <dgm:t>
        <a:bodyPr/>
        <a:lstStyle/>
        <a:p>
          <a:endParaRPr lang="en-US"/>
        </a:p>
      </dgm:t>
    </dgm:pt>
    <dgm:pt modelId="{A51CB293-4ECD-4DCF-B0B1-54077B626FD6}" type="pres">
      <dgm:prSet presAssocID="{33139433-6D67-42A0-A1D2-BB89ADC37DC9}" presName="parentText" presStyleLbl="node1" presStyleIdx="0" presStyleCnt="1">
        <dgm:presLayoutVars>
          <dgm:chMax val="0"/>
          <dgm:bulletEnabled val="1"/>
        </dgm:presLayoutVars>
      </dgm:prSet>
      <dgm:spPr/>
      <dgm:t>
        <a:bodyPr/>
        <a:lstStyle/>
        <a:p>
          <a:endParaRPr lang="en-US"/>
        </a:p>
      </dgm:t>
    </dgm:pt>
  </dgm:ptLst>
  <dgm:cxnLst>
    <dgm:cxn modelId="{8636C0A0-E7EB-434C-94DD-4D341E289D3F}" type="presOf" srcId="{E614361C-D08C-4703-91B5-9AAE77CF9FEB}" destId="{153C5A88-C8FC-47C7-B619-CF305F33A150}" srcOrd="0" destOrd="0" presId="urn:microsoft.com/office/officeart/2005/8/layout/vList2"/>
    <dgm:cxn modelId="{BDE8BCF9-90BF-46E5-BD68-B77991A5EF9F}" type="presOf" srcId="{33139433-6D67-42A0-A1D2-BB89ADC37DC9}" destId="{A51CB293-4ECD-4DCF-B0B1-54077B626FD6}" srcOrd="0" destOrd="0" presId="urn:microsoft.com/office/officeart/2005/8/layout/vList2"/>
    <dgm:cxn modelId="{0E5E09EB-758E-40AE-8F3B-FF9A169FBFAE}" srcId="{E614361C-D08C-4703-91B5-9AAE77CF9FEB}" destId="{33139433-6D67-42A0-A1D2-BB89ADC37DC9}" srcOrd="0" destOrd="0" parTransId="{0EEF71CC-AE56-455F-B361-2BA232124A9A}" sibTransId="{3AE9D021-7780-4213-AA71-8A94FB80720D}"/>
    <dgm:cxn modelId="{D3ECD6AD-C641-4E6F-ACD4-61BB58A0EC4E}" type="presParOf" srcId="{153C5A88-C8FC-47C7-B619-CF305F33A150}" destId="{A51CB293-4ECD-4DCF-B0B1-54077B626FD6}"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8816B-003E-4197-BAF3-C56E3A8A68DF}">
      <dsp:nvSpPr>
        <dsp:cNvPr id="0" name=""/>
        <dsp:cNvSpPr/>
      </dsp:nvSpPr>
      <dsp:spPr>
        <a:xfrm>
          <a:off x="0" y="6634"/>
          <a:ext cx="5320120" cy="63648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Computer Network</a:t>
          </a:r>
          <a:endParaRPr lang="en-US" sz="2400" kern="1200" dirty="0">
            <a:latin typeface="Times New Roman" panose="02020603050405020304" pitchFamily="18" charset="0"/>
            <a:cs typeface="Times New Roman" panose="02020603050405020304" pitchFamily="18" charset="0"/>
          </a:endParaRPr>
        </a:p>
      </dsp:txBody>
      <dsp:txXfrm>
        <a:off x="31070" y="37704"/>
        <a:ext cx="5257980" cy="5743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6AB98-2409-46EA-92B6-0B42D645F5EC}">
      <dsp:nvSpPr>
        <dsp:cNvPr id="0" name=""/>
        <dsp:cNvSpPr/>
      </dsp:nvSpPr>
      <dsp:spPr>
        <a:xfrm>
          <a:off x="0" y="4660"/>
          <a:ext cx="5336432" cy="56160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MAN (Metropolitan Area Network) </a:t>
          </a:r>
          <a:endParaRPr lang="en-US" sz="2400" kern="1200" dirty="0">
            <a:latin typeface="Times New Roman" panose="02020603050405020304" pitchFamily="18" charset="0"/>
            <a:cs typeface="Times New Roman" panose="02020603050405020304" pitchFamily="18" charset="0"/>
          </a:endParaRPr>
        </a:p>
      </dsp:txBody>
      <dsp:txXfrm>
        <a:off x="27415" y="32075"/>
        <a:ext cx="5281602" cy="5067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52A016-9DB5-476D-B0D6-46D61C6C99DA}">
      <dsp:nvSpPr>
        <dsp:cNvPr id="0" name=""/>
        <dsp:cNvSpPr/>
      </dsp:nvSpPr>
      <dsp:spPr>
        <a:xfrm>
          <a:off x="0" y="1706"/>
          <a:ext cx="4968610" cy="59904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WAN (Wide Area Network)</a:t>
          </a:r>
          <a:endParaRPr lang="en-US" sz="2400" kern="1200" dirty="0">
            <a:latin typeface="Times New Roman" panose="02020603050405020304" pitchFamily="18" charset="0"/>
            <a:cs typeface="Times New Roman" panose="02020603050405020304" pitchFamily="18" charset="0"/>
          </a:endParaRPr>
        </a:p>
      </dsp:txBody>
      <dsp:txXfrm>
        <a:off x="29243" y="30949"/>
        <a:ext cx="4910124" cy="54055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6B9D63-C013-4CCF-AC57-FE5747AAC8C5}">
      <dsp:nvSpPr>
        <dsp:cNvPr id="0" name=""/>
        <dsp:cNvSpPr/>
      </dsp:nvSpPr>
      <dsp:spPr>
        <a:xfrm>
          <a:off x="0" y="8726"/>
          <a:ext cx="5184074" cy="58500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latin typeface="Times New Roman" panose="02020603050405020304" pitchFamily="18" charset="0"/>
              <a:cs typeface="Times New Roman" panose="02020603050405020304" pitchFamily="18" charset="0"/>
            </a:rPr>
            <a:t> PAN (Personal Area Network)</a:t>
          </a:r>
          <a:endParaRPr lang="en-US" sz="2500" kern="1200" dirty="0">
            <a:latin typeface="Times New Roman" panose="02020603050405020304" pitchFamily="18" charset="0"/>
            <a:cs typeface="Times New Roman" panose="02020603050405020304" pitchFamily="18" charset="0"/>
          </a:endParaRPr>
        </a:p>
      </dsp:txBody>
      <dsp:txXfrm>
        <a:off x="28557" y="37283"/>
        <a:ext cx="5126960" cy="52788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73255D-4022-4FE8-8FCF-B3B4CF7BBE2C}">
      <dsp:nvSpPr>
        <dsp:cNvPr id="0" name=""/>
        <dsp:cNvSpPr/>
      </dsp:nvSpPr>
      <dsp:spPr>
        <a:xfrm>
          <a:off x="0" y="2227"/>
          <a:ext cx="5106553" cy="58032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CAN (Campus Area Network)</a:t>
          </a:r>
          <a:endParaRPr lang="en-US" sz="2400" kern="1200" dirty="0">
            <a:latin typeface="Times New Roman" panose="02020603050405020304" pitchFamily="18" charset="0"/>
            <a:cs typeface="Times New Roman" panose="02020603050405020304" pitchFamily="18" charset="0"/>
          </a:endParaRPr>
        </a:p>
      </dsp:txBody>
      <dsp:txXfrm>
        <a:off x="28329" y="30556"/>
        <a:ext cx="5049895" cy="52366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7F4252-A9C3-4BAD-ACAC-1EE496D7C2F9}">
      <dsp:nvSpPr>
        <dsp:cNvPr id="0" name=""/>
        <dsp:cNvSpPr/>
      </dsp:nvSpPr>
      <dsp:spPr>
        <a:xfrm>
          <a:off x="0" y="3182"/>
          <a:ext cx="4902995" cy="58032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SAN (Storage Area Network)</a:t>
          </a:r>
          <a:endParaRPr lang="en-US" sz="2400" kern="1200" dirty="0">
            <a:latin typeface="Times New Roman" panose="02020603050405020304" pitchFamily="18" charset="0"/>
            <a:cs typeface="Times New Roman" panose="02020603050405020304" pitchFamily="18" charset="0"/>
          </a:endParaRPr>
        </a:p>
      </dsp:txBody>
      <dsp:txXfrm>
        <a:off x="28329" y="31511"/>
        <a:ext cx="4846337" cy="52366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ED92C6-4AF4-4E60-BC01-AC63EF8BE2C6}">
      <dsp:nvSpPr>
        <dsp:cNvPr id="0" name=""/>
        <dsp:cNvSpPr/>
      </dsp:nvSpPr>
      <dsp:spPr>
        <a:xfrm>
          <a:off x="0" y="1706"/>
          <a:ext cx="5411064" cy="59904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VPN (Virtual Private Network)</a:t>
          </a:r>
          <a:endParaRPr lang="en-US" sz="2400" kern="1200" dirty="0">
            <a:latin typeface="Times New Roman" panose="02020603050405020304" pitchFamily="18" charset="0"/>
            <a:cs typeface="Times New Roman" panose="02020603050405020304" pitchFamily="18" charset="0"/>
          </a:endParaRPr>
        </a:p>
      </dsp:txBody>
      <dsp:txXfrm>
        <a:off x="29243" y="30949"/>
        <a:ext cx="5352578" cy="54055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D94F2D-8323-4A36-A617-9BA694D23134}">
      <dsp:nvSpPr>
        <dsp:cNvPr id="0" name=""/>
        <dsp:cNvSpPr/>
      </dsp:nvSpPr>
      <dsp:spPr>
        <a:xfrm>
          <a:off x="0" y="132"/>
          <a:ext cx="5169210" cy="558309"/>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Network Terminologies</a:t>
          </a:r>
          <a:endParaRPr lang="en-US" sz="2400" kern="1200" dirty="0">
            <a:latin typeface="Times New Roman" panose="02020603050405020304" pitchFamily="18" charset="0"/>
            <a:cs typeface="Times New Roman" panose="02020603050405020304" pitchFamily="18" charset="0"/>
          </a:endParaRPr>
        </a:p>
      </dsp:txBody>
      <dsp:txXfrm>
        <a:off x="27254" y="27386"/>
        <a:ext cx="5114702" cy="50380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25D9D7-5D62-4AE3-812B-C81AF413CB80}">
      <dsp:nvSpPr>
        <dsp:cNvPr id="0" name=""/>
        <dsp:cNvSpPr/>
      </dsp:nvSpPr>
      <dsp:spPr>
        <a:xfrm>
          <a:off x="0" y="2201"/>
          <a:ext cx="5172395" cy="561599"/>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Network Nodes:</a:t>
          </a:r>
          <a:endParaRPr lang="en-US" sz="2400" kern="1200" dirty="0">
            <a:latin typeface="Times New Roman" panose="02020603050405020304" pitchFamily="18" charset="0"/>
            <a:cs typeface="Times New Roman" panose="02020603050405020304" pitchFamily="18" charset="0"/>
          </a:endParaRPr>
        </a:p>
      </dsp:txBody>
      <dsp:txXfrm>
        <a:off x="27415" y="29616"/>
        <a:ext cx="5117565" cy="50676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66C61-4ED7-48E6-B381-A5EF689F5914}">
      <dsp:nvSpPr>
        <dsp:cNvPr id="0" name=""/>
        <dsp:cNvSpPr/>
      </dsp:nvSpPr>
      <dsp:spPr>
        <a:xfrm>
          <a:off x="0" y="9221"/>
          <a:ext cx="4220095" cy="599040"/>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Network Device:</a:t>
          </a:r>
          <a:endParaRPr lang="en-US" sz="2400" kern="1200" dirty="0">
            <a:latin typeface="Times New Roman" panose="02020603050405020304" pitchFamily="18" charset="0"/>
            <a:cs typeface="Times New Roman" panose="02020603050405020304" pitchFamily="18" charset="0"/>
          </a:endParaRPr>
        </a:p>
      </dsp:txBody>
      <dsp:txXfrm>
        <a:off x="29243" y="38464"/>
        <a:ext cx="4161609" cy="54055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241ABE-94B3-49FB-9B23-58F335BC2D6F}">
      <dsp:nvSpPr>
        <dsp:cNvPr id="0" name=""/>
        <dsp:cNvSpPr/>
      </dsp:nvSpPr>
      <dsp:spPr>
        <a:xfrm>
          <a:off x="0" y="398"/>
          <a:ext cx="4220095" cy="559954"/>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Network Interface Card:</a:t>
          </a:r>
          <a:endParaRPr lang="en-US" sz="2400" kern="1200" dirty="0">
            <a:latin typeface="Times New Roman" panose="02020603050405020304" pitchFamily="18" charset="0"/>
            <a:cs typeface="Times New Roman" panose="02020603050405020304" pitchFamily="18" charset="0"/>
          </a:endParaRPr>
        </a:p>
      </dsp:txBody>
      <dsp:txXfrm>
        <a:off x="27335" y="27733"/>
        <a:ext cx="4165425" cy="5052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984645-91B2-4070-B8BA-9A8C81BF844C}">
      <dsp:nvSpPr>
        <dsp:cNvPr id="0" name=""/>
        <dsp:cNvSpPr/>
      </dsp:nvSpPr>
      <dsp:spPr>
        <a:xfrm>
          <a:off x="-4458918" y="-683820"/>
          <a:ext cx="5311949" cy="5311949"/>
        </a:xfrm>
        <a:prstGeom prst="blockArc">
          <a:avLst>
            <a:gd name="adj1" fmla="val 18900000"/>
            <a:gd name="adj2" fmla="val 2700000"/>
            <a:gd name="adj3" fmla="val 407"/>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992494-C503-4B83-9459-45DE71CBDF76}">
      <dsp:nvSpPr>
        <dsp:cNvPr id="0" name=""/>
        <dsp:cNvSpPr/>
      </dsp:nvSpPr>
      <dsp:spPr>
        <a:xfrm>
          <a:off x="318652" y="207707"/>
          <a:ext cx="4773619" cy="415256"/>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9610" tIns="55880" rIns="55880" bIns="55880" numCol="1" spcCol="1270" anchor="ctr" anchorCtr="0">
          <a:noAutofit/>
        </a:bodyPr>
        <a:lstStyle/>
        <a:p>
          <a:pPr lvl="0" algn="l" defTabSz="977900" rtl="0">
            <a:lnSpc>
              <a:spcPct val="90000"/>
            </a:lnSpc>
            <a:spcBef>
              <a:spcPct val="0"/>
            </a:spcBef>
            <a:spcAft>
              <a:spcPct val="35000"/>
            </a:spcAft>
          </a:pPr>
          <a:r>
            <a:rPr lang="en-US" sz="2200" kern="1200" dirty="0" smtClean="0">
              <a:latin typeface="Times New Roman" panose="02020603050405020304" pitchFamily="18" charset="0"/>
              <a:cs typeface="Times New Roman" panose="02020603050405020304" pitchFamily="18" charset="0"/>
            </a:rPr>
            <a:t>File Sharing</a:t>
          </a:r>
          <a:endParaRPr lang="en-US" sz="2200" kern="1200" dirty="0">
            <a:latin typeface="Times New Roman" panose="02020603050405020304" pitchFamily="18" charset="0"/>
            <a:cs typeface="Times New Roman" panose="02020603050405020304" pitchFamily="18" charset="0"/>
          </a:endParaRPr>
        </a:p>
      </dsp:txBody>
      <dsp:txXfrm>
        <a:off x="318652" y="207707"/>
        <a:ext cx="4773619" cy="415256"/>
      </dsp:txXfrm>
    </dsp:sp>
    <dsp:sp modelId="{9B5A8423-865F-49C8-9E71-5C90C3B4FD19}">
      <dsp:nvSpPr>
        <dsp:cNvPr id="0" name=""/>
        <dsp:cNvSpPr/>
      </dsp:nvSpPr>
      <dsp:spPr>
        <a:xfrm>
          <a:off x="59116" y="155800"/>
          <a:ext cx="519070" cy="519070"/>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FF4D9E-0815-4F8C-9F8B-0A00F6B817A8}">
      <dsp:nvSpPr>
        <dsp:cNvPr id="0" name=""/>
        <dsp:cNvSpPr/>
      </dsp:nvSpPr>
      <dsp:spPr>
        <a:xfrm>
          <a:off x="660229" y="830513"/>
          <a:ext cx="4432042" cy="415256"/>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9610" tIns="55880" rIns="55880" bIns="55880" numCol="1" spcCol="1270" anchor="ctr" anchorCtr="0">
          <a:noAutofit/>
        </a:bodyPr>
        <a:lstStyle/>
        <a:p>
          <a:pPr lvl="0" algn="l" defTabSz="977900" rtl="0">
            <a:lnSpc>
              <a:spcPct val="90000"/>
            </a:lnSpc>
            <a:spcBef>
              <a:spcPct val="0"/>
            </a:spcBef>
            <a:spcAft>
              <a:spcPct val="35000"/>
            </a:spcAft>
          </a:pPr>
          <a:r>
            <a:rPr lang="en-US" sz="2200" kern="1200" dirty="0" smtClean="0">
              <a:latin typeface="Times New Roman" panose="02020603050405020304" pitchFamily="18" charset="0"/>
              <a:cs typeface="Times New Roman" panose="02020603050405020304" pitchFamily="18" charset="0"/>
            </a:rPr>
            <a:t>Hardware Sharing</a:t>
          </a:r>
          <a:endParaRPr lang="en-US" sz="2200" kern="1200" dirty="0">
            <a:latin typeface="Times New Roman" panose="02020603050405020304" pitchFamily="18" charset="0"/>
            <a:cs typeface="Times New Roman" panose="02020603050405020304" pitchFamily="18" charset="0"/>
          </a:endParaRPr>
        </a:p>
      </dsp:txBody>
      <dsp:txXfrm>
        <a:off x="660229" y="830513"/>
        <a:ext cx="4432042" cy="415256"/>
      </dsp:txXfrm>
    </dsp:sp>
    <dsp:sp modelId="{5431E72B-FEAF-41A1-A9D5-802FD233D016}">
      <dsp:nvSpPr>
        <dsp:cNvPr id="0" name=""/>
        <dsp:cNvSpPr/>
      </dsp:nvSpPr>
      <dsp:spPr>
        <a:xfrm>
          <a:off x="400693" y="778606"/>
          <a:ext cx="519070" cy="519070"/>
        </a:xfrm>
        <a:prstGeom prst="ellipse">
          <a:avLst/>
        </a:prstGeom>
        <a:solidFill>
          <a:schemeClr val="lt1">
            <a:hueOff val="0"/>
            <a:satOff val="0"/>
            <a:lumOff val="0"/>
            <a:alphaOff val="0"/>
          </a:schemeClr>
        </a:solidFill>
        <a:ln w="12700" cap="flat" cmpd="sng" algn="ctr">
          <a:solidFill>
            <a:schemeClr val="accent3">
              <a:hueOff val="542120"/>
              <a:satOff val="20000"/>
              <a:lumOff val="-29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D5D65C-896C-4C11-96D1-C2995A776993}">
      <dsp:nvSpPr>
        <dsp:cNvPr id="0" name=""/>
        <dsp:cNvSpPr/>
      </dsp:nvSpPr>
      <dsp:spPr>
        <a:xfrm>
          <a:off x="816423" y="1453319"/>
          <a:ext cx="4275848" cy="415256"/>
        </a:xfrm>
        <a:prstGeom prst="rect">
          <a:avLst/>
        </a:prstGeom>
        <a:solidFill>
          <a:schemeClr val="accent3">
            <a:hueOff val="1084240"/>
            <a:satOff val="40000"/>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9610" tIns="55880" rIns="55880" bIns="55880" numCol="1" spcCol="1270" anchor="ctr" anchorCtr="0">
          <a:noAutofit/>
        </a:bodyPr>
        <a:lstStyle/>
        <a:p>
          <a:pPr lvl="0" algn="l" defTabSz="977900" rtl="0">
            <a:lnSpc>
              <a:spcPct val="90000"/>
            </a:lnSpc>
            <a:spcBef>
              <a:spcPct val="0"/>
            </a:spcBef>
            <a:spcAft>
              <a:spcPct val="35000"/>
            </a:spcAft>
          </a:pPr>
          <a:r>
            <a:rPr lang="en-US" sz="2200" kern="1200" smtClean="0">
              <a:latin typeface="Times New Roman" panose="02020603050405020304" pitchFamily="18" charset="0"/>
              <a:cs typeface="Times New Roman" panose="02020603050405020304" pitchFamily="18" charset="0"/>
            </a:rPr>
            <a:t>Software Sharing</a:t>
          </a:r>
          <a:endParaRPr lang="en-US" sz="2200" kern="1200">
            <a:latin typeface="Times New Roman" panose="02020603050405020304" pitchFamily="18" charset="0"/>
            <a:cs typeface="Times New Roman" panose="02020603050405020304" pitchFamily="18" charset="0"/>
          </a:endParaRPr>
        </a:p>
      </dsp:txBody>
      <dsp:txXfrm>
        <a:off x="816423" y="1453319"/>
        <a:ext cx="4275848" cy="415256"/>
      </dsp:txXfrm>
    </dsp:sp>
    <dsp:sp modelId="{367FFCAF-3BEC-4B46-9E8D-BA86F8FD2D1E}">
      <dsp:nvSpPr>
        <dsp:cNvPr id="0" name=""/>
        <dsp:cNvSpPr/>
      </dsp:nvSpPr>
      <dsp:spPr>
        <a:xfrm>
          <a:off x="556888" y="1401412"/>
          <a:ext cx="519070" cy="519070"/>
        </a:xfrm>
        <a:prstGeom prst="ellipse">
          <a:avLst/>
        </a:prstGeom>
        <a:solidFill>
          <a:schemeClr val="lt1">
            <a:hueOff val="0"/>
            <a:satOff val="0"/>
            <a:lumOff val="0"/>
            <a:alphaOff val="0"/>
          </a:schemeClr>
        </a:solidFill>
        <a:ln w="12700" cap="flat" cmpd="sng" algn="ctr">
          <a:solidFill>
            <a:schemeClr val="accent3">
              <a:hueOff val="1084240"/>
              <a:satOff val="40000"/>
              <a:lumOff val="-5882"/>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EB1391-26B5-4A10-92EF-4AE285D42B92}">
      <dsp:nvSpPr>
        <dsp:cNvPr id="0" name=""/>
        <dsp:cNvSpPr/>
      </dsp:nvSpPr>
      <dsp:spPr>
        <a:xfrm>
          <a:off x="816423" y="2075731"/>
          <a:ext cx="4275848" cy="415256"/>
        </a:xfrm>
        <a:prstGeom prst="rect">
          <a:avLst/>
        </a:prstGeom>
        <a:solidFill>
          <a:schemeClr val="accent3">
            <a:hueOff val="1626359"/>
            <a:satOff val="60000"/>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9610" tIns="55880" rIns="55880" bIns="55880" numCol="1" spcCol="1270" anchor="ctr" anchorCtr="0">
          <a:noAutofit/>
        </a:bodyPr>
        <a:lstStyle/>
        <a:p>
          <a:pPr lvl="0" algn="l" defTabSz="977900" rtl="0">
            <a:lnSpc>
              <a:spcPct val="90000"/>
            </a:lnSpc>
            <a:spcBef>
              <a:spcPct val="0"/>
            </a:spcBef>
            <a:spcAft>
              <a:spcPct val="35000"/>
            </a:spcAft>
          </a:pPr>
          <a:r>
            <a:rPr lang="en-US" sz="2200" kern="1200" dirty="0" smtClean="0">
              <a:latin typeface="Times New Roman" panose="02020603050405020304" pitchFamily="18" charset="0"/>
              <a:cs typeface="Times New Roman" panose="02020603050405020304" pitchFamily="18" charset="0"/>
            </a:rPr>
            <a:t>Cost Reduction</a:t>
          </a:r>
          <a:endParaRPr lang="en-US" sz="2200" kern="1200" dirty="0">
            <a:latin typeface="Times New Roman" panose="02020603050405020304" pitchFamily="18" charset="0"/>
            <a:cs typeface="Times New Roman" panose="02020603050405020304" pitchFamily="18" charset="0"/>
          </a:endParaRPr>
        </a:p>
      </dsp:txBody>
      <dsp:txXfrm>
        <a:off x="816423" y="2075731"/>
        <a:ext cx="4275848" cy="415256"/>
      </dsp:txXfrm>
    </dsp:sp>
    <dsp:sp modelId="{180D809D-0E4D-4C1E-997D-CD46FC5553EA}">
      <dsp:nvSpPr>
        <dsp:cNvPr id="0" name=""/>
        <dsp:cNvSpPr/>
      </dsp:nvSpPr>
      <dsp:spPr>
        <a:xfrm>
          <a:off x="556888" y="2023824"/>
          <a:ext cx="519070" cy="519070"/>
        </a:xfrm>
        <a:prstGeom prst="ellipse">
          <a:avLst/>
        </a:prstGeom>
        <a:solidFill>
          <a:schemeClr val="lt1">
            <a:hueOff val="0"/>
            <a:satOff val="0"/>
            <a:lumOff val="0"/>
            <a:alphaOff val="0"/>
          </a:schemeClr>
        </a:solidFill>
        <a:ln w="12700" cap="flat" cmpd="sng" algn="ctr">
          <a:solidFill>
            <a:schemeClr val="accent3">
              <a:hueOff val="1626359"/>
              <a:satOff val="60000"/>
              <a:lumOff val="-8824"/>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65D5F1-DEDE-4E33-BF0D-8A46DF1F1EE3}">
      <dsp:nvSpPr>
        <dsp:cNvPr id="0" name=""/>
        <dsp:cNvSpPr/>
      </dsp:nvSpPr>
      <dsp:spPr>
        <a:xfrm>
          <a:off x="660229" y="2698537"/>
          <a:ext cx="4432042" cy="415256"/>
        </a:xfrm>
        <a:prstGeom prst="rect">
          <a:avLst/>
        </a:prstGeom>
        <a:solidFill>
          <a:schemeClr val="accent3">
            <a:hueOff val="2168479"/>
            <a:satOff val="80000"/>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9610" tIns="55880" rIns="55880" bIns="55880" numCol="1" spcCol="1270" anchor="ctr" anchorCtr="0">
          <a:noAutofit/>
        </a:bodyPr>
        <a:lstStyle/>
        <a:p>
          <a:pPr lvl="0" algn="l" defTabSz="977900" rtl="0">
            <a:lnSpc>
              <a:spcPct val="90000"/>
            </a:lnSpc>
            <a:spcBef>
              <a:spcPct val="0"/>
            </a:spcBef>
            <a:spcAft>
              <a:spcPct val="35000"/>
            </a:spcAft>
          </a:pPr>
          <a:r>
            <a:rPr lang="en-US" sz="2200" kern="1200" smtClean="0">
              <a:latin typeface="Times New Roman" panose="02020603050405020304" pitchFamily="18" charset="0"/>
              <a:cs typeface="Times New Roman" panose="02020603050405020304" pitchFamily="18" charset="0"/>
            </a:rPr>
            <a:t>Efficient Systems Management</a:t>
          </a:r>
          <a:endParaRPr lang="en-US" sz="2200" kern="1200">
            <a:latin typeface="Times New Roman" panose="02020603050405020304" pitchFamily="18" charset="0"/>
            <a:cs typeface="Times New Roman" panose="02020603050405020304" pitchFamily="18" charset="0"/>
          </a:endParaRPr>
        </a:p>
      </dsp:txBody>
      <dsp:txXfrm>
        <a:off x="660229" y="2698537"/>
        <a:ext cx="4432042" cy="415256"/>
      </dsp:txXfrm>
    </dsp:sp>
    <dsp:sp modelId="{EA524D3C-4FC0-4590-8CE2-09E06E3B6025}">
      <dsp:nvSpPr>
        <dsp:cNvPr id="0" name=""/>
        <dsp:cNvSpPr/>
      </dsp:nvSpPr>
      <dsp:spPr>
        <a:xfrm>
          <a:off x="400693" y="2646630"/>
          <a:ext cx="519070" cy="519070"/>
        </a:xfrm>
        <a:prstGeom prst="ellipse">
          <a:avLst/>
        </a:prstGeom>
        <a:solidFill>
          <a:schemeClr val="lt1">
            <a:hueOff val="0"/>
            <a:satOff val="0"/>
            <a:lumOff val="0"/>
            <a:alphaOff val="0"/>
          </a:schemeClr>
        </a:solidFill>
        <a:ln w="12700" cap="flat" cmpd="sng" algn="ctr">
          <a:solidFill>
            <a:schemeClr val="accent3">
              <a:hueOff val="2168479"/>
              <a:satOff val="80000"/>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0407D6-0DDC-4F1E-8670-19DA3C60BC3E}">
      <dsp:nvSpPr>
        <dsp:cNvPr id="0" name=""/>
        <dsp:cNvSpPr/>
      </dsp:nvSpPr>
      <dsp:spPr>
        <a:xfrm>
          <a:off x="318652" y="3321343"/>
          <a:ext cx="4773619" cy="415256"/>
        </a:xfrm>
        <a:prstGeom prst="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9610" tIns="55880" rIns="55880" bIns="55880" numCol="1" spcCol="1270" anchor="ctr" anchorCtr="0">
          <a:noAutofit/>
        </a:bodyPr>
        <a:lstStyle/>
        <a:p>
          <a:pPr lvl="0" algn="l" defTabSz="977900" rtl="0">
            <a:lnSpc>
              <a:spcPct val="90000"/>
            </a:lnSpc>
            <a:spcBef>
              <a:spcPct val="0"/>
            </a:spcBef>
            <a:spcAft>
              <a:spcPct val="35000"/>
            </a:spcAft>
          </a:pPr>
          <a:r>
            <a:rPr lang="en-US" sz="2200" kern="1200" dirty="0" smtClean="0">
              <a:latin typeface="Times New Roman" panose="02020603050405020304" pitchFamily="18" charset="0"/>
              <a:cs typeface="Times New Roman" panose="02020603050405020304" pitchFamily="18" charset="0"/>
            </a:rPr>
            <a:t>Enables Real-time Communication</a:t>
          </a:r>
          <a:endParaRPr lang="en-US" sz="2200" kern="1200" dirty="0">
            <a:latin typeface="Times New Roman" panose="02020603050405020304" pitchFamily="18" charset="0"/>
            <a:cs typeface="Times New Roman" panose="02020603050405020304" pitchFamily="18" charset="0"/>
          </a:endParaRPr>
        </a:p>
      </dsp:txBody>
      <dsp:txXfrm>
        <a:off x="318652" y="3321343"/>
        <a:ext cx="4773619" cy="415256"/>
      </dsp:txXfrm>
    </dsp:sp>
    <dsp:sp modelId="{0506EFA0-5842-4C83-B5DE-40C03E42173F}">
      <dsp:nvSpPr>
        <dsp:cNvPr id="0" name=""/>
        <dsp:cNvSpPr/>
      </dsp:nvSpPr>
      <dsp:spPr>
        <a:xfrm>
          <a:off x="59116" y="3269436"/>
          <a:ext cx="519070" cy="519070"/>
        </a:xfrm>
        <a:prstGeom prst="ellipse">
          <a:avLst/>
        </a:prstGeom>
        <a:solidFill>
          <a:schemeClr val="lt1">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36864-ED2A-4315-A7C6-1403AA57C850}">
      <dsp:nvSpPr>
        <dsp:cNvPr id="0" name=""/>
        <dsp:cNvSpPr/>
      </dsp:nvSpPr>
      <dsp:spPr>
        <a:xfrm>
          <a:off x="0" y="8374"/>
          <a:ext cx="4744360" cy="561599"/>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MAC Address:</a:t>
          </a:r>
          <a:endParaRPr lang="en-US" sz="2400" kern="1200" dirty="0">
            <a:latin typeface="Times New Roman" panose="02020603050405020304" pitchFamily="18" charset="0"/>
            <a:cs typeface="Times New Roman" panose="02020603050405020304" pitchFamily="18" charset="0"/>
          </a:endParaRPr>
        </a:p>
      </dsp:txBody>
      <dsp:txXfrm>
        <a:off x="27415" y="35789"/>
        <a:ext cx="4689530" cy="50676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665E43-B64F-4D6A-A3C8-8D51DB364625}">
      <dsp:nvSpPr>
        <dsp:cNvPr id="0" name=""/>
        <dsp:cNvSpPr/>
      </dsp:nvSpPr>
      <dsp:spPr>
        <a:xfrm>
          <a:off x="0" y="8373"/>
          <a:ext cx="5000946" cy="561599"/>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IP Address:</a:t>
          </a:r>
          <a:endParaRPr lang="en-US" sz="2400" kern="1200" dirty="0">
            <a:latin typeface="Times New Roman" panose="02020603050405020304" pitchFamily="18" charset="0"/>
            <a:cs typeface="Times New Roman" panose="02020603050405020304" pitchFamily="18" charset="0"/>
          </a:endParaRPr>
        </a:p>
      </dsp:txBody>
      <dsp:txXfrm>
        <a:off x="27415" y="35788"/>
        <a:ext cx="4946116" cy="50676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28CA4-4D7D-4661-89E7-DC35126F09EF}">
      <dsp:nvSpPr>
        <dsp:cNvPr id="0" name=""/>
        <dsp:cNvSpPr/>
      </dsp:nvSpPr>
      <dsp:spPr>
        <a:xfrm>
          <a:off x="0" y="0"/>
          <a:ext cx="4859056" cy="555567"/>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Network Port:</a:t>
          </a:r>
          <a:endParaRPr lang="en-US" sz="2400" kern="1200" dirty="0">
            <a:latin typeface="Times New Roman" panose="02020603050405020304" pitchFamily="18" charset="0"/>
            <a:cs typeface="Times New Roman" panose="02020603050405020304" pitchFamily="18" charset="0"/>
          </a:endParaRPr>
        </a:p>
      </dsp:txBody>
      <dsp:txXfrm>
        <a:off x="27121" y="27121"/>
        <a:ext cx="4804814" cy="50132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9C6765-6F4C-4E6A-BFAE-7B0401575424}">
      <dsp:nvSpPr>
        <dsp:cNvPr id="0" name=""/>
        <dsp:cNvSpPr/>
      </dsp:nvSpPr>
      <dsp:spPr>
        <a:xfrm>
          <a:off x="0" y="71"/>
          <a:ext cx="4744360" cy="555567"/>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Uniform Resource Locator (URL):</a:t>
          </a:r>
          <a:endParaRPr lang="en-US" sz="2400" kern="1200" dirty="0">
            <a:latin typeface="Times New Roman" panose="02020603050405020304" pitchFamily="18" charset="0"/>
            <a:cs typeface="Times New Roman" panose="02020603050405020304" pitchFamily="18" charset="0"/>
          </a:endParaRPr>
        </a:p>
      </dsp:txBody>
      <dsp:txXfrm>
        <a:off x="27121" y="27192"/>
        <a:ext cx="4690118" cy="50132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3BAA43-1009-4EB3-9E00-30968178D6F2}">
      <dsp:nvSpPr>
        <dsp:cNvPr id="0" name=""/>
        <dsp:cNvSpPr/>
      </dsp:nvSpPr>
      <dsp:spPr>
        <a:xfrm>
          <a:off x="0" y="692"/>
          <a:ext cx="5504496" cy="655200"/>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World Wide Web:</a:t>
          </a:r>
          <a:endParaRPr lang="en-US" sz="2400" kern="1200" dirty="0">
            <a:latin typeface="Times New Roman" panose="02020603050405020304" pitchFamily="18" charset="0"/>
            <a:cs typeface="Times New Roman" panose="02020603050405020304" pitchFamily="18" charset="0"/>
          </a:endParaRPr>
        </a:p>
      </dsp:txBody>
      <dsp:txXfrm>
        <a:off x="31984" y="32676"/>
        <a:ext cx="5440528" cy="59123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FDF6CD-F017-43FA-B0D2-3DE6D982FBA8}">
      <dsp:nvSpPr>
        <dsp:cNvPr id="0" name=""/>
        <dsp:cNvSpPr/>
      </dsp:nvSpPr>
      <dsp:spPr>
        <a:xfrm>
          <a:off x="0" y="1605"/>
          <a:ext cx="4456386" cy="617760"/>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Network Gateway</a:t>
          </a:r>
          <a:endParaRPr lang="en-US" sz="2400" kern="1200" dirty="0">
            <a:latin typeface="Times New Roman" panose="02020603050405020304" pitchFamily="18" charset="0"/>
            <a:cs typeface="Times New Roman" panose="02020603050405020304" pitchFamily="18" charset="0"/>
          </a:endParaRPr>
        </a:p>
      </dsp:txBody>
      <dsp:txXfrm>
        <a:off x="30157" y="31762"/>
        <a:ext cx="4396072" cy="55744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6D03B-3A2A-4E74-A8B4-F8C3A90F1867}">
      <dsp:nvSpPr>
        <dsp:cNvPr id="0" name=""/>
        <dsp:cNvSpPr/>
      </dsp:nvSpPr>
      <dsp:spPr>
        <a:xfrm>
          <a:off x="0" y="241"/>
          <a:ext cx="4456386" cy="636480"/>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Protocol</a:t>
          </a:r>
          <a:endParaRPr lang="en-US" sz="2400" kern="1200" dirty="0">
            <a:latin typeface="Times New Roman" panose="02020603050405020304" pitchFamily="18" charset="0"/>
            <a:cs typeface="Times New Roman" panose="02020603050405020304" pitchFamily="18" charset="0"/>
          </a:endParaRPr>
        </a:p>
      </dsp:txBody>
      <dsp:txXfrm>
        <a:off x="31070" y="31311"/>
        <a:ext cx="4394246" cy="57434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E6F13-E33D-4E0E-B649-CCB892CCCE99}">
      <dsp:nvSpPr>
        <dsp:cNvPr id="0" name=""/>
        <dsp:cNvSpPr/>
      </dsp:nvSpPr>
      <dsp:spPr>
        <a:xfrm>
          <a:off x="0" y="604"/>
          <a:ext cx="5504497" cy="599040"/>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TCP/IP</a:t>
          </a:r>
          <a:endParaRPr lang="en-US" sz="2400" kern="1200" dirty="0">
            <a:latin typeface="Times New Roman" panose="02020603050405020304" pitchFamily="18" charset="0"/>
            <a:cs typeface="Times New Roman" panose="02020603050405020304" pitchFamily="18" charset="0"/>
          </a:endParaRPr>
        </a:p>
      </dsp:txBody>
      <dsp:txXfrm>
        <a:off x="29243" y="29847"/>
        <a:ext cx="5446011" cy="540554"/>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10A84-C6FD-4EF3-BF8C-78B619EE7F00}">
      <dsp:nvSpPr>
        <dsp:cNvPr id="0" name=""/>
        <dsp:cNvSpPr/>
      </dsp:nvSpPr>
      <dsp:spPr>
        <a:xfrm>
          <a:off x="0" y="7375"/>
          <a:ext cx="2950820" cy="748800"/>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solidFill>
                <a:schemeClr val="bg1"/>
              </a:solidFill>
              <a:latin typeface="Times New Roman" panose="02020603050405020304" pitchFamily="18" charset="0"/>
              <a:cs typeface="Times New Roman" panose="02020603050405020304" pitchFamily="18" charset="0"/>
            </a:rPr>
            <a:t> Transmission Media</a:t>
          </a:r>
          <a:endParaRPr lang="en-US" sz="2400" kern="1200" dirty="0">
            <a:solidFill>
              <a:schemeClr val="bg1"/>
            </a:solidFill>
            <a:latin typeface="Times New Roman" panose="02020603050405020304" pitchFamily="18" charset="0"/>
            <a:cs typeface="Times New Roman" panose="02020603050405020304" pitchFamily="18" charset="0"/>
          </a:endParaRPr>
        </a:p>
      </dsp:txBody>
      <dsp:txXfrm>
        <a:off x="36553" y="43928"/>
        <a:ext cx="2877714" cy="675694"/>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36DFAA-E18F-412A-B4D4-53D9DDAF7C2B}">
      <dsp:nvSpPr>
        <dsp:cNvPr id="0" name=""/>
        <dsp:cNvSpPr/>
      </dsp:nvSpPr>
      <dsp:spPr>
        <a:xfrm>
          <a:off x="0" y="5817"/>
          <a:ext cx="4910865" cy="617760"/>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Guided Media:</a:t>
          </a:r>
          <a:endParaRPr lang="en-US" sz="2400" kern="1200" dirty="0">
            <a:latin typeface="Times New Roman" panose="02020603050405020304" pitchFamily="18" charset="0"/>
            <a:cs typeface="Times New Roman" panose="02020603050405020304" pitchFamily="18" charset="0"/>
          </a:endParaRPr>
        </a:p>
      </dsp:txBody>
      <dsp:txXfrm>
        <a:off x="30157" y="35974"/>
        <a:ext cx="4850551" cy="5574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99A28A-ED94-489A-9DA6-2F3C508904C2}">
      <dsp:nvSpPr>
        <dsp:cNvPr id="0" name=""/>
        <dsp:cNvSpPr/>
      </dsp:nvSpPr>
      <dsp:spPr>
        <a:xfrm>
          <a:off x="0" y="13267"/>
          <a:ext cx="5145568" cy="63648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Benefits of a Computer Network</a:t>
          </a:r>
          <a:endParaRPr lang="en-US" sz="2400" kern="1200" dirty="0">
            <a:latin typeface="Times New Roman" panose="02020603050405020304" pitchFamily="18" charset="0"/>
            <a:cs typeface="Times New Roman" panose="02020603050405020304" pitchFamily="18" charset="0"/>
          </a:endParaRPr>
        </a:p>
      </dsp:txBody>
      <dsp:txXfrm>
        <a:off x="31070" y="44337"/>
        <a:ext cx="5083428" cy="57434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9C15B-7B4D-4B8D-90F5-62FCCAF27165}">
      <dsp:nvSpPr>
        <dsp:cNvPr id="0" name=""/>
        <dsp:cNvSpPr/>
      </dsp:nvSpPr>
      <dsp:spPr>
        <a:xfrm>
          <a:off x="0" y="10490"/>
          <a:ext cx="4940425" cy="617760"/>
        </a:xfrm>
        <a:prstGeom prst="round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solidFill>
                <a:schemeClr val="tx1"/>
              </a:solidFill>
              <a:latin typeface="Times New Roman" panose="02020603050405020304" pitchFamily="18" charset="0"/>
              <a:cs typeface="Times New Roman" panose="02020603050405020304" pitchFamily="18" charset="0"/>
            </a:rPr>
            <a:t> Features:</a:t>
          </a:r>
          <a:endParaRPr lang="en-US" sz="2400" kern="1200" dirty="0">
            <a:solidFill>
              <a:schemeClr val="tx1"/>
            </a:solidFill>
            <a:latin typeface="Times New Roman" panose="02020603050405020304" pitchFamily="18" charset="0"/>
            <a:cs typeface="Times New Roman" panose="02020603050405020304" pitchFamily="18" charset="0"/>
          </a:endParaRPr>
        </a:p>
      </dsp:txBody>
      <dsp:txXfrm>
        <a:off x="30157" y="40647"/>
        <a:ext cx="4880111" cy="557446"/>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D75D1-6459-41C7-B2E0-381F30601011}">
      <dsp:nvSpPr>
        <dsp:cNvPr id="0" name=""/>
        <dsp:cNvSpPr/>
      </dsp:nvSpPr>
      <dsp:spPr>
        <a:xfrm>
          <a:off x="0" y="5816"/>
          <a:ext cx="5896302" cy="617760"/>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There are 3 major types of Guided Media:</a:t>
          </a:r>
          <a:endParaRPr lang="en-US" sz="2400" kern="1200" dirty="0">
            <a:latin typeface="Times New Roman" panose="02020603050405020304" pitchFamily="18" charset="0"/>
            <a:cs typeface="Times New Roman" panose="02020603050405020304" pitchFamily="18" charset="0"/>
          </a:endParaRPr>
        </a:p>
      </dsp:txBody>
      <dsp:txXfrm>
        <a:off x="30157" y="35973"/>
        <a:ext cx="5835988" cy="557446"/>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0EE0C1-8942-4551-9BE3-6486092D745E}">
      <dsp:nvSpPr>
        <dsp:cNvPr id="0" name=""/>
        <dsp:cNvSpPr/>
      </dsp:nvSpPr>
      <dsp:spPr>
        <a:xfrm>
          <a:off x="0" y="4408"/>
          <a:ext cx="5896301" cy="599040"/>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Twisted Pair Cable –</a:t>
          </a:r>
          <a:endParaRPr lang="en-US" sz="2400" kern="1200" dirty="0">
            <a:latin typeface="Times New Roman" panose="02020603050405020304" pitchFamily="18" charset="0"/>
            <a:cs typeface="Times New Roman" panose="02020603050405020304" pitchFamily="18" charset="0"/>
          </a:endParaRPr>
        </a:p>
      </dsp:txBody>
      <dsp:txXfrm>
        <a:off x="29243" y="33651"/>
        <a:ext cx="5837815" cy="540554"/>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9347D8-9B19-417B-89D4-623B86495624}">
      <dsp:nvSpPr>
        <dsp:cNvPr id="0" name=""/>
        <dsp:cNvSpPr/>
      </dsp:nvSpPr>
      <dsp:spPr>
        <a:xfrm>
          <a:off x="0" y="4808"/>
          <a:ext cx="5896302" cy="580320"/>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Twisted Pair is of two types:</a:t>
          </a:r>
          <a:endParaRPr lang="en-US" sz="2400" kern="1200" dirty="0">
            <a:latin typeface="Times New Roman" panose="02020603050405020304" pitchFamily="18" charset="0"/>
            <a:cs typeface="Times New Roman" panose="02020603050405020304" pitchFamily="18" charset="0"/>
          </a:endParaRPr>
        </a:p>
      </dsp:txBody>
      <dsp:txXfrm>
        <a:off x="28329" y="33137"/>
        <a:ext cx="5839644" cy="523662"/>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9AE993-6DC9-46A9-A652-5F91023FF5BD}">
      <dsp:nvSpPr>
        <dsp:cNvPr id="0" name=""/>
        <dsp:cNvSpPr/>
      </dsp:nvSpPr>
      <dsp:spPr>
        <a:xfrm>
          <a:off x="0" y="9925"/>
          <a:ext cx="5889069" cy="608400"/>
        </a:xfrm>
        <a:prstGeom prst="round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solidFill>
                <a:schemeClr val="tx1"/>
              </a:solidFill>
              <a:latin typeface="Times New Roman" panose="02020603050405020304" pitchFamily="18" charset="0"/>
              <a:cs typeface="Times New Roman" panose="02020603050405020304" pitchFamily="18" charset="0"/>
            </a:rPr>
            <a:t> Unshielded Twisted Pair (UTP):</a:t>
          </a:r>
          <a:endParaRPr lang="en-US" sz="2600" kern="1200" dirty="0">
            <a:solidFill>
              <a:schemeClr val="tx1"/>
            </a:solidFill>
            <a:latin typeface="Times New Roman" panose="02020603050405020304" pitchFamily="18" charset="0"/>
            <a:cs typeface="Times New Roman" panose="02020603050405020304" pitchFamily="18" charset="0"/>
          </a:endParaRPr>
        </a:p>
      </dsp:txBody>
      <dsp:txXfrm>
        <a:off x="29700" y="39625"/>
        <a:ext cx="5829669" cy="549000"/>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9B43AA-5D1D-4B8F-8CE0-1BFF6A4CFFEC}">
      <dsp:nvSpPr>
        <dsp:cNvPr id="0" name=""/>
        <dsp:cNvSpPr/>
      </dsp:nvSpPr>
      <dsp:spPr>
        <a:xfrm>
          <a:off x="0" y="5462"/>
          <a:ext cx="4461814" cy="636480"/>
        </a:xfrm>
        <a:prstGeom prst="round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solidFill>
                <a:schemeClr val="tx1"/>
              </a:solidFill>
              <a:latin typeface="Times New Roman" panose="02020603050405020304" pitchFamily="18" charset="0"/>
              <a:cs typeface="Times New Roman" panose="02020603050405020304" pitchFamily="18" charset="0"/>
            </a:rPr>
            <a:t> Advantages of UTP Cable</a:t>
          </a:r>
          <a:endParaRPr lang="en-US" sz="2400" kern="1200" dirty="0">
            <a:solidFill>
              <a:schemeClr val="tx1"/>
            </a:solidFill>
            <a:latin typeface="Times New Roman" panose="02020603050405020304" pitchFamily="18" charset="0"/>
            <a:cs typeface="Times New Roman" panose="02020603050405020304" pitchFamily="18" charset="0"/>
          </a:endParaRPr>
        </a:p>
      </dsp:txBody>
      <dsp:txXfrm>
        <a:off x="31070" y="36532"/>
        <a:ext cx="4399674" cy="574340"/>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A13DF-552D-4ECA-8199-C507B3826F11}">
      <dsp:nvSpPr>
        <dsp:cNvPr id="0" name=""/>
        <dsp:cNvSpPr/>
      </dsp:nvSpPr>
      <dsp:spPr>
        <a:xfrm>
          <a:off x="0" y="3680"/>
          <a:ext cx="4469830" cy="673920"/>
        </a:xfrm>
        <a:prstGeom prst="round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solidFill>
                <a:schemeClr val="tx1"/>
              </a:solidFill>
              <a:latin typeface="Times New Roman" panose="02020603050405020304" pitchFamily="18" charset="0"/>
              <a:cs typeface="Times New Roman" panose="02020603050405020304" pitchFamily="18" charset="0"/>
            </a:rPr>
            <a:t> Disadvantages UTP Cable</a:t>
          </a:r>
          <a:endParaRPr lang="en-US" sz="2400" kern="1200" dirty="0">
            <a:solidFill>
              <a:schemeClr val="tx1"/>
            </a:solidFill>
            <a:latin typeface="Times New Roman" panose="02020603050405020304" pitchFamily="18" charset="0"/>
            <a:cs typeface="Times New Roman" panose="02020603050405020304" pitchFamily="18" charset="0"/>
          </a:endParaRPr>
        </a:p>
      </dsp:txBody>
      <dsp:txXfrm>
        <a:off x="32898" y="36578"/>
        <a:ext cx="4404034" cy="608124"/>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C93B1-1575-4CB6-83E0-DD10EB10D4E5}">
      <dsp:nvSpPr>
        <dsp:cNvPr id="0" name=""/>
        <dsp:cNvSpPr/>
      </dsp:nvSpPr>
      <dsp:spPr>
        <a:xfrm>
          <a:off x="0" y="8396"/>
          <a:ext cx="5251136" cy="585000"/>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latin typeface="Times New Roman" panose="02020603050405020304" pitchFamily="18" charset="0"/>
              <a:cs typeface="Times New Roman" panose="02020603050405020304" pitchFamily="18" charset="0"/>
            </a:rPr>
            <a:t> Shielded Twisted Pair (STP):</a:t>
          </a:r>
          <a:endParaRPr lang="en-US" sz="2500" kern="1200" dirty="0">
            <a:latin typeface="Times New Roman" panose="02020603050405020304" pitchFamily="18" charset="0"/>
            <a:cs typeface="Times New Roman" panose="02020603050405020304" pitchFamily="18" charset="0"/>
          </a:endParaRPr>
        </a:p>
      </dsp:txBody>
      <dsp:txXfrm>
        <a:off x="28557" y="36953"/>
        <a:ext cx="5194022" cy="527886"/>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41EC9-DA49-444F-AE5C-3E0BDCE68D72}">
      <dsp:nvSpPr>
        <dsp:cNvPr id="0" name=""/>
        <dsp:cNvSpPr/>
      </dsp:nvSpPr>
      <dsp:spPr>
        <a:xfrm>
          <a:off x="0" y="8478"/>
          <a:ext cx="5251136" cy="561599"/>
        </a:xfrm>
        <a:prstGeom prst="round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solidFill>
                <a:schemeClr val="tx1"/>
              </a:solidFill>
              <a:latin typeface="Times New Roman" panose="02020603050405020304" pitchFamily="18" charset="0"/>
              <a:cs typeface="Times New Roman" panose="02020603050405020304" pitchFamily="18" charset="0"/>
            </a:rPr>
            <a:t> Advantages of STP Cable</a:t>
          </a:r>
          <a:endParaRPr lang="en-US" sz="2400" kern="1200" dirty="0">
            <a:solidFill>
              <a:schemeClr val="tx1"/>
            </a:solidFill>
            <a:latin typeface="Times New Roman" panose="02020603050405020304" pitchFamily="18" charset="0"/>
            <a:cs typeface="Times New Roman" panose="02020603050405020304" pitchFamily="18" charset="0"/>
          </a:endParaRPr>
        </a:p>
      </dsp:txBody>
      <dsp:txXfrm>
        <a:off x="27415" y="35893"/>
        <a:ext cx="5196306" cy="506769"/>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A02CCF-2768-4D2D-8B93-B5E1D6F7D104}">
      <dsp:nvSpPr>
        <dsp:cNvPr id="0" name=""/>
        <dsp:cNvSpPr/>
      </dsp:nvSpPr>
      <dsp:spPr>
        <a:xfrm>
          <a:off x="0" y="3184"/>
          <a:ext cx="5358023" cy="580320"/>
        </a:xfrm>
        <a:prstGeom prst="round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solidFill>
                <a:schemeClr val="tx1"/>
              </a:solidFill>
              <a:latin typeface="Times New Roman" panose="02020603050405020304" pitchFamily="18" charset="0"/>
              <a:cs typeface="Times New Roman" panose="02020603050405020304" pitchFamily="18" charset="0"/>
            </a:rPr>
            <a:t> Disadvantages of STP Cable</a:t>
          </a:r>
          <a:endParaRPr lang="en-US" sz="2400" kern="1200" dirty="0">
            <a:solidFill>
              <a:schemeClr val="tx1"/>
            </a:solidFill>
            <a:latin typeface="Times New Roman" panose="02020603050405020304" pitchFamily="18" charset="0"/>
            <a:cs typeface="Times New Roman" panose="02020603050405020304" pitchFamily="18" charset="0"/>
          </a:endParaRPr>
        </a:p>
      </dsp:txBody>
      <dsp:txXfrm>
        <a:off x="28329" y="31513"/>
        <a:ext cx="5301365" cy="5236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F77831-BFB8-4CD2-8928-3F91CC36EAAD}">
      <dsp:nvSpPr>
        <dsp:cNvPr id="0" name=""/>
        <dsp:cNvSpPr/>
      </dsp:nvSpPr>
      <dsp:spPr>
        <a:xfrm>
          <a:off x="1103345" y="49379"/>
          <a:ext cx="2370202" cy="2370202"/>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000" kern="1200" dirty="0" smtClean="0">
              <a:latin typeface="Times New Roman" panose="02020603050405020304" pitchFamily="18" charset="0"/>
              <a:cs typeface="Times New Roman" panose="02020603050405020304" pitchFamily="18" charset="0"/>
            </a:rPr>
            <a:t>High Installation Costs</a:t>
          </a:r>
          <a:endParaRPr lang="en-US" sz="2000" kern="1200" dirty="0">
            <a:latin typeface="Times New Roman" panose="02020603050405020304" pitchFamily="18" charset="0"/>
            <a:cs typeface="Times New Roman" panose="02020603050405020304" pitchFamily="18" charset="0"/>
          </a:endParaRPr>
        </a:p>
      </dsp:txBody>
      <dsp:txXfrm>
        <a:off x="1419372" y="464164"/>
        <a:ext cx="1738148" cy="1066590"/>
      </dsp:txXfrm>
    </dsp:sp>
    <dsp:sp modelId="{5D50DAC4-7DA5-4ACE-9667-24BB9C51D4B0}">
      <dsp:nvSpPr>
        <dsp:cNvPr id="0" name=""/>
        <dsp:cNvSpPr/>
      </dsp:nvSpPr>
      <dsp:spPr>
        <a:xfrm>
          <a:off x="1958593" y="1530755"/>
          <a:ext cx="2370202" cy="2370202"/>
        </a:xfrm>
        <a:prstGeom prst="ellipse">
          <a:avLst/>
        </a:prstGeom>
        <a:solidFill>
          <a:schemeClr val="accent4">
            <a:alpha val="50000"/>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000" kern="1200" smtClean="0">
              <a:latin typeface="Times New Roman" panose="02020603050405020304" pitchFamily="18" charset="0"/>
              <a:cs typeface="Times New Roman" panose="02020603050405020304" pitchFamily="18" charset="0"/>
            </a:rPr>
            <a:t>Risk of Hacking</a:t>
          </a:r>
          <a:endParaRPr lang="en-US" sz="2000" kern="1200">
            <a:latin typeface="Times New Roman" panose="02020603050405020304" pitchFamily="18" charset="0"/>
            <a:cs typeface="Times New Roman" panose="02020603050405020304" pitchFamily="18" charset="0"/>
          </a:endParaRPr>
        </a:p>
      </dsp:txBody>
      <dsp:txXfrm>
        <a:off x="2683480" y="2143057"/>
        <a:ext cx="1422121" cy="1303611"/>
      </dsp:txXfrm>
    </dsp:sp>
    <dsp:sp modelId="{95233268-2996-4F8C-907C-DC9F8A4F6D95}">
      <dsp:nvSpPr>
        <dsp:cNvPr id="0" name=""/>
        <dsp:cNvSpPr/>
      </dsp:nvSpPr>
      <dsp:spPr>
        <a:xfrm>
          <a:off x="248097" y="1530755"/>
          <a:ext cx="2370202" cy="2370202"/>
        </a:xfrm>
        <a:prstGeom prst="ellipse">
          <a:avLst/>
        </a:prstGeom>
        <a:solidFill>
          <a:schemeClr val="accent4">
            <a:alpha val="50000"/>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000" kern="1200" dirty="0" smtClean="0">
              <a:latin typeface="Times New Roman" panose="02020603050405020304" pitchFamily="18" charset="0"/>
              <a:cs typeface="Times New Roman" panose="02020603050405020304" pitchFamily="18" charset="0"/>
            </a:rPr>
            <a:t>Hardware Damages</a:t>
          </a:r>
          <a:endParaRPr lang="en-US" sz="2000" kern="1200" dirty="0">
            <a:latin typeface="Times New Roman" panose="02020603050405020304" pitchFamily="18" charset="0"/>
            <a:cs typeface="Times New Roman" panose="02020603050405020304" pitchFamily="18" charset="0"/>
          </a:endParaRPr>
        </a:p>
      </dsp:txBody>
      <dsp:txXfrm>
        <a:off x="471291" y="2143057"/>
        <a:ext cx="1422121" cy="1303611"/>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C5BEB8-5C51-44CB-93CD-5B80E2021046}">
      <dsp:nvSpPr>
        <dsp:cNvPr id="0" name=""/>
        <dsp:cNvSpPr/>
      </dsp:nvSpPr>
      <dsp:spPr>
        <a:xfrm>
          <a:off x="0" y="3540"/>
          <a:ext cx="5209764" cy="599040"/>
        </a:xfrm>
        <a:prstGeom prst="roundRec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Coaxial Cable</a:t>
          </a:r>
          <a:endParaRPr lang="en-US" sz="2400" kern="1200" dirty="0">
            <a:latin typeface="Times New Roman" panose="02020603050405020304" pitchFamily="18" charset="0"/>
            <a:cs typeface="Times New Roman" panose="02020603050405020304" pitchFamily="18" charset="0"/>
          </a:endParaRPr>
        </a:p>
      </dsp:txBody>
      <dsp:txXfrm>
        <a:off x="29243" y="32783"/>
        <a:ext cx="5151278" cy="540554"/>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995F1-9DB4-49C1-B855-B0BDF9AE4AF9}">
      <dsp:nvSpPr>
        <dsp:cNvPr id="0" name=""/>
        <dsp:cNvSpPr/>
      </dsp:nvSpPr>
      <dsp:spPr>
        <a:xfrm>
          <a:off x="0" y="6368"/>
          <a:ext cx="4776952" cy="580320"/>
        </a:xfrm>
        <a:prstGeom prst="round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solidFill>
                <a:schemeClr val="tx1"/>
              </a:solidFill>
              <a:latin typeface="Times New Roman" panose="02020603050405020304" pitchFamily="18" charset="0"/>
              <a:cs typeface="Times New Roman" panose="02020603050405020304" pitchFamily="18" charset="0"/>
            </a:rPr>
            <a:t>  Advantages of Coaxial Cable</a:t>
          </a:r>
          <a:endParaRPr lang="en-US" sz="2400" kern="1200" dirty="0">
            <a:solidFill>
              <a:schemeClr val="tx1"/>
            </a:solidFill>
            <a:latin typeface="Times New Roman" panose="02020603050405020304" pitchFamily="18" charset="0"/>
            <a:cs typeface="Times New Roman" panose="02020603050405020304" pitchFamily="18" charset="0"/>
          </a:endParaRPr>
        </a:p>
      </dsp:txBody>
      <dsp:txXfrm>
        <a:off x="28329" y="34697"/>
        <a:ext cx="4720294" cy="523662"/>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A52ECE-1761-4E9A-896B-9A368CECD770}">
      <dsp:nvSpPr>
        <dsp:cNvPr id="0" name=""/>
        <dsp:cNvSpPr/>
      </dsp:nvSpPr>
      <dsp:spPr>
        <a:xfrm>
          <a:off x="0" y="842"/>
          <a:ext cx="4776952" cy="585000"/>
        </a:xfrm>
        <a:prstGeom prst="round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solidFill>
                <a:schemeClr val="tx1"/>
              </a:solidFill>
              <a:latin typeface="Times New Roman" panose="02020603050405020304" pitchFamily="18" charset="0"/>
              <a:cs typeface="Times New Roman" panose="02020603050405020304" pitchFamily="18" charset="0"/>
            </a:rPr>
            <a:t> Disadvantages of Coaxial Cable</a:t>
          </a:r>
          <a:endParaRPr lang="en-US" sz="2500" kern="1200" dirty="0">
            <a:solidFill>
              <a:schemeClr val="tx1"/>
            </a:solidFill>
            <a:latin typeface="Times New Roman" panose="02020603050405020304" pitchFamily="18" charset="0"/>
            <a:cs typeface="Times New Roman" panose="02020603050405020304" pitchFamily="18" charset="0"/>
          </a:endParaRPr>
        </a:p>
      </dsp:txBody>
      <dsp:txXfrm>
        <a:off x="28557" y="29399"/>
        <a:ext cx="4719838" cy="527886"/>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15A4B-034D-4FC4-AEDB-85069757F699}">
      <dsp:nvSpPr>
        <dsp:cNvPr id="0" name=""/>
        <dsp:cNvSpPr/>
      </dsp:nvSpPr>
      <dsp:spPr>
        <a:xfrm>
          <a:off x="0" y="7966"/>
          <a:ext cx="5096573" cy="561599"/>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Optical Fiber Cable</a:t>
          </a:r>
          <a:endParaRPr lang="en-US" sz="2400" kern="1200" dirty="0">
            <a:latin typeface="Times New Roman" panose="02020603050405020304" pitchFamily="18" charset="0"/>
            <a:cs typeface="Times New Roman" panose="02020603050405020304" pitchFamily="18" charset="0"/>
          </a:endParaRPr>
        </a:p>
      </dsp:txBody>
      <dsp:txXfrm>
        <a:off x="27415" y="35381"/>
        <a:ext cx="5041743" cy="506769"/>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DF2C9-51FE-4926-A0D9-8AFEDC3E2011}">
      <dsp:nvSpPr>
        <dsp:cNvPr id="0" name=""/>
        <dsp:cNvSpPr/>
      </dsp:nvSpPr>
      <dsp:spPr>
        <a:xfrm>
          <a:off x="0" y="146"/>
          <a:ext cx="5096573" cy="555567"/>
        </a:xfrm>
        <a:prstGeom prst="round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solidFill>
                <a:schemeClr val="tx1"/>
              </a:solidFill>
              <a:latin typeface="Times New Roman" panose="02020603050405020304" pitchFamily="18" charset="0"/>
              <a:cs typeface="Times New Roman" panose="02020603050405020304" pitchFamily="18" charset="0"/>
            </a:rPr>
            <a:t> Advantages of Optic Fiber Cable</a:t>
          </a:r>
          <a:endParaRPr lang="en-US" sz="2400" kern="1200" dirty="0">
            <a:solidFill>
              <a:schemeClr val="tx1"/>
            </a:solidFill>
            <a:latin typeface="Times New Roman" panose="02020603050405020304" pitchFamily="18" charset="0"/>
            <a:cs typeface="Times New Roman" panose="02020603050405020304" pitchFamily="18" charset="0"/>
          </a:endParaRPr>
        </a:p>
      </dsp:txBody>
      <dsp:txXfrm>
        <a:off x="27121" y="27267"/>
        <a:ext cx="5042331" cy="501325"/>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014F5-E955-410A-A6BA-1B6E12D28937}">
      <dsp:nvSpPr>
        <dsp:cNvPr id="0" name=""/>
        <dsp:cNvSpPr/>
      </dsp:nvSpPr>
      <dsp:spPr>
        <a:xfrm>
          <a:off x="0" y="3075"/>
          <a:ext cx="4975705" cy="585000"/>
        </a:xfrm>
        <a:prstGeom prst="round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solidFill>
                <a:schemeClr val="tx1"/>
              </a:solidFill>
              <a:latin typeface="Times New Roman" panose="02020603050405020304" pitchFamily="18" charset="0"/>
              <a:cs typeface="Times New Roman" panose="02020603050405020304" pitchFamily="18" charset="0"/>
            </a:rPr>
            <a:t> Disadvantages of Optic Fiber Cable</a:t>
          </a:r>
          <a:endParaRPr lang="en-US" sz="2500" kern="1200" dirty="0">
            <a:solidFill>
              <a:schemeClr val="tx1"/>
            </a:solidFill>
            <a:latin typeface="Times New Roman" panose="02020603050405020304" pitchFamily="18" charset="0"/>
            <a:cs typeface="Times New Roman" panose="02020603050405020304" pitchFamily="18" charset="0"/>
          </a:endParaRPr>
        </a:p>
      </dsp:txBody>
      <dsp:txXfrm>
        <a:off x="28557" y="31632"/>
        <a:ext cx="4918591" cy="527886"/>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7D4250-68EB-4919-BFC8-CFCC55D286E9}">
      <dsp:nvSpPr>
        <dsp:cNvPr id="0" name=""/>
        <dsp:cNvSpPr/>
      </dsp:nvSpPr>
      <dsp:spPr>
        <a:xfrm>
          <a:off x="0" y="1043"/>
          <a:ext cx="4489355" cy="561599"/>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Unguided Media</a:t>
          </a:r>
          <a:endParaRPr lang="en-US" sz="2400" kern="1200" dirty="0">
            <a:latin typeface="Times New Roman" panose="02020603050405020304" pitchFamily="18" charset="0"/>
            <a:cs typeface="Times New Roman" panose="02020603050405020304" pitchFamily="18" charset="0"/>
          </a:endParaRPr>
        </a:p>
      </dsp:txBody>
      <dsp:txXfrm>
        <a:off x="27415" y="28458"/>
        <a:ext cx="4434525" cy="506769"/>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8C950-B365-4B58-9F7D-FEBF87C50F10}">
      <dsp:nvSpPr>
        <dsp:cNvPr id="0" name=""/>
        <dsp:cNvSpPr/>
      </dsp:nvSpPr>
      <dsp:spPr>
        <a:xfrm>
          <a:off x="0" y="1794"/>
          <a:ext cx="4489356" cy="561599"/>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Features:</a:t>
          </a:r>
          <a:endParaRPr lang="en-US" sz="2400" kern="1200" dirty="0">
            <a:latin typeface="Times New Roman" panose="02020603050405020304" pitchFamily="18" charset="0"/>
            <a:cs typeface="Times New Roman" panose="02020603050405020304" pitchFamily="18" charset="0"/>
          </a:endParaRPr>
        </a:p>
      </dsp:txBody>
      <dsp:txXfrm>
        <a:off x="27415" y="29209"/>
        <a:ext cx="4434526" cy="506769"/>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2C1029-E304-417B-8383-0FDF35F7FE34}">
      <dsp:nvSpPr>
        <dsp:cNvPr id="0" name=""/>
        <dsp:cNvSpPr/>
      </dsp:nvSpPr>
      <dsp:spPr>
        <a:xfrm>
          <a:off x="0" y="1043"/>
          <a:ext cx="6148984" cy="561599"/>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There are 3 major types of Unguided Media</a:t>
          </a:r>
          <a:endParaRPr lang="en-US" sz="2400" kern="1200" dirty="0">
            <a:latin typeface="Times New Roman" panose="02020603050405020304" pitchFamily="18" charset="0"/>
            <a:cs typeface="Times New Roman" panose="02020603050405020304" pitchFamily="18" charset="0"/>
          </a:endParaRPr>
        </a:p>
      </dsp:txBody>
      <dsp:txXfrm>
        <a:off x="27415" y="28458"/>
        <a:ext cx="6094154" cy="506769"/>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3C3E3-7613-4AE6-9B98-43E37330D403}">
      <dsp:nvSpPr>
        <dsp:cNvPr id="0" name=""/>
        <dsp:cNvSpPr/>
      </dsp:nvSpPr>
      <dsp:spPr>
        <a:xfrm>
          <a:off x="0" y="10159"/>
          <a:ext cx="6148984" cy="561599"/>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Radio waves</a:t>
          </a:r>
          <a:endParaRPr lang="en-US" sz="2400" kern="1200" dirty="0">
            <a:latin typeface="Times New Roman" panose="02020603050405020304" pitchFamily="18" charset="0"/>
            <a:cs typeface="Times New Roman" panose="02020603050405020304" pitchFamily="18" charset="0"/>
          </a:endParaRPr>
        </a:p>
      </dsp:txBody>
      <dsp:txXfrm>
        <a:off x="27415" y="37574"/>
        <a:ext cx="6094154" cy="5067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56C40D-C302-4F00-A483-1CCA47C44288}">
      <dsp:nvSpPr>
        <dsp:cNvPr id="0" name=""/>
        <dsp:cNvSpPr/>
      </dsp:nvSpPr>
      <dsp:spPr>
        <a:xfrm>
          <a:off x="0" y="3183"/>
          <a:ext cx="4796836" cy="58032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Drawbacks of a Computer Network</a:t>
          </a:r>
          <a:endParaRPr lang="en-US" sz="2400" kern="1200" dirty="0">
            <a:latin typeface="Times New Roman" panose="02020603050405020304" pitchFamily="18" charset="0"/>
            <a:cs typeface="Times New Roman" panose="02020603050405020304" pitchFamily="18" charset="0"/>
          </a:endParaRPr>
        </a:p>
      </dsp:txBody>
      <dsp:txXfrm>
        <a:off x="28329" y="31512"/>
        <a:ext cx="4740178" cy="523662"/>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E55287-76C9-4E4E-B319-6E122DA61C3C}">
      <dsp:nvSpPr>
        <dsp:cNvPr id="0" name=""/>
        <dsp:cNvSpPr/>
      </dsp:nvSpPr>
      <dsp:spPr>
        <a:xfrm>
          <a:off x="0" y="140"/>
          <a:ext cx="6148984" cy="539662"/>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Microwaves</a:t>
          </a:r>
          <a:endParaRPr lang="en-US" sz="2400" kern="1200" dirty="0">
            <a:latin typeface="Times New Roman" panose="02020603050405020304" pitchFamily="18" charset="0"/>
            <a:cs typeface="Times New Roman" panose="02020603050405020304" pitchFamily="18" charset="0"/>
          </a:endParaRPr>
        </a:p>
      </dsp:txBody>
      <dsp:txXfrm>
        <a:off x="26344" y="26484"/>
        <a:ext cx="6096296" cy="486974"/>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F66B0-2336-4798-97E4-C4B90AEAD380}">
      <dsp:nvSpPr>
        <dsp:cNvPr id="0" name=""/>
        <dsp:cNvSpPr/>
      </dsp:nvSpPr>
      <dsp:spPr>
        <a:xfrm>
          <a:off x="0" y="113"/>
          <a:ext cx="5059912" cy="554927"/>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latin typeface="Times New Roman" panose="02020603050405020304" pitchFamily="18" charset="0"/>
              <a:cs typeface="Times New Roman" panose="02020603050405020304" pitchFamily="18" charset="0"/>
            </a:rPr>
            <a:t> Infrared</a:t>
          </a:r>
          <a:endParaRPr lang="en-US" sz="2600" kern="1200" dirty="0">
            <a:latin typeface="Times New Roman" panose="02020603050405020304" pitchFamily="18" charset="0"/>
            <a:cs typeface="Times New Roman" panose="02020603050405020304" pitchFamily="18" charset="0"/>
          </a:endParaRPr>
        </a:p>
      </dsp:txBody>
      <dsp:txXfrm>
        <a:off x="27089" y="27202"/>
        <a:ext cx="5005734" cy="500749"/>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CD26B-3876-4B67-8C75-C1438A9BC971}">
      <dsp:nvSpPr>
        <dsp:cNvPr id="0" name=""/>
        <dsp:cNvSpPr/>
      </dsp:nvSpPr>
      <dsp:spPr>
        <a:xfrm>
          <a:off x="0" y="2798"/>
          <a:ext cx="4648542" cy="599040"/>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Network Topologies</a:t>
          </a:r>
          <a:endParaRPr lang="en-US" sz="2400" kern="1200" dirty="0">
            <a:latin typeface="Times New Roman" panose="02020603050405020304" pitchFamily="18" charset="0"/>
            <a:cs typeface="Times New Roman" panose="02020603050405020304" pitchFamily="18" charset="0"/>
          </a:endParaRPr>
        </a:p>
      </dsp:txBody>
      <dsp:txXfrm>
        <a:off x="29243" y="32041"/>
        <a:ext cx="4590056" cy="540554"/>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F8229-E7F7-460F-8C51-57E89D4938F3}">
      <dsp:nvSpPr>
        <dsp:cNvPr id="0" name=""/>
        <dsp:cNvSpPr/>
      </dsp:nvSpPr>
      <dsp:spPr>
        <a:xfrm>
          <a:off x="0" y="7101"/>
          <a:ext cx="4648542" cy="599040"/>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Types of Network Topology</a:t>
          </a:r>
          <a:endParaRPr lang="en-US" sz="2400" kern="1200" dirty="0">
            <a:latin typeface="Times New Roman" panose="02020603050405020304" pitchFamily="18" charset="0"/>
            <a:cs typeface="Times New Roman" panose="02020603050405020304" pitchFamily="18" charset="0"/>
          </a:endParaRPr>
        </a:p>
      </dsp:txBody>
      <dsp:txXfrm>
        <a:off x="29243" y="36344"/>
        <a:ext cx="4590056" cy="540554"/>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04AF08-9DCC-4B64-8505-133FFD97A04E}">
      <dsp:nvSpPr>
        <dsp:cNvPr id="0" name=""/>
        <dsp:cNvSpPr/>
      </dsp:nvSpPr>
      <dsp:spPr>
        <a:xfrm>
          <a:off x="0" y="569"/>
          <a:ext cx="4648542" cy="493593"/>
        </a:xfrm>
        <a:prstGeom prst="round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solidFill>
                <a:schemeClr val="bg1"/>
              </a:solidFill>
              <a:latin typeface="Times New Roman" panose="02020603050405020304" pitchFamily="18" charset="0"/>
              <a:cs typeface="Times New Roman" panose="02020603050405020304" pitchFamily="18" charset="0"/>
            </a:rPr>
            <a:t> Ring Topology.</a:t>
          </a:r>
          <a:endParaRPr lang="en-US" sz="2400" kern="1200" dirty="0">
            <a:solidFill>
              <a:schemeClr val="bg1"/>
            </a:solidFill>
            <a:latin typeface="Times New Roman" panose="02020603050405020304" pitchFamily="18" charset="0"/>
            <a:cs typeface="Times New Roman" panose="02020603050405020304" pitchFamily="18" charset="0"/>
          </a:endParaRPr>
        </a:p>
      </dsp:txBody>
      <dsp:txXfrm>
        <a:off x="24095" y="24664"/>
        <a:ext cx="4600352" cy="445403"/>
      </dsp:txXfrm>
    </dsp:sp>
    <dsp:sp modelId="{CF81B23D-B873-436E-BF1C-B78A7BA890B3}">
      <dsp:nvSpPr>
        <dsp:cNvPr id="0" name=""/>
        <dsp:cNvSpPr/>
      </dsp:nvSpPr>
      <dsp:spPr>
        <a:xfrm>
          <a:off x="0" y="506819"/>
          <a:ext cx="4648542" cy="493593"/>
        </a:xfrm>
        <a:prstGeom prst="roundRect">
          <a:avLst/>
        </a:prstGeom>
        <a:solidFill>
          <a:schemeClr val="accent3">
            <a:hueOff val="677650"/>
            <a:satOff val="25000"/>
            <a:lumOff val="-36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solidFill>
                <a:schemeClr val="bg1"/>
              </a:solidFill>
              <a:latin typeface="Times New Roman" panose="02020603050405020304" pitchFamily="18" charset="0"/>
              <a:cs typeface="Times New Roman" panose="02020603050405020304" pitchFamily="18" charset="0"/>
            </a:rPr>
            <a:t> Bus Topology.</a:t>
          </a:r>
          <a:endParaRPr lang="en-US" sz="2400" kern="1200" dirty="0">
            <a:solidFill>
              <a:schemeClr val="bg1"/>
            </a:solidFill>
            <a:latin typeface="Times New Roman" panose="02020603050405020304" pitchFamily="18" charset="0"/>
            <a:cs typeface="Times New Roman" panose="02020603050405020304" pitchFamily="18" charset="0"/>
          </a:endParaRPr>
        </a:p>
      </dsp:txBody>
      <dsp:txXfrm>
        <a:off x="24095" y="530914"/>
        <a:ext cx="4600352" cy="445403"/>
      </dsp:txXfrm>
    </dsp:sp>
    <dsp:sp modelId="{F98DF012-9576-478D-BF7D-3F88003B4AE8}">
      <dsp:nvSpPr>
        <dsp:cNvPr id="0" name=""/>
        <dsp:cNvSpPr/>
      </dsp:nvSpPr>
      <dsp:spPr>
        <a:xfrm>
          <a:off x="0" y="1013069"/>
          <a:ext cx="4648542" cy="493593"/>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solidFill>
                <a:schemeClr val="bg1"/>
              </a:solidFill>
              <a:latin typeface="Times New Roman" panose="02020603050405020304" pitchFamily="18" charset="0"/>
              <a:cs typeface="Times New Roman" panose="02020603050405020304" pitchFamily="18" charset="0"/>
            </a:rPr>
            <a:t> Star Topology.</a:t>
          </a:r>
          <a:endParaRPr lang="en-US" sz="2400" kern="1200" dirty="0">
            <a:solidFill>
              <a:schemeClr val="bg1"/>
            </a:solidFill>
            <a:latin typeface="Times New Roman" panose="02020603050405020304" pitchFamily="18" charset="0"/>
            <a:cs typeface="Times New Roman" panose="02020603050405020304" pitchFamily="18" charset="0"/>
          </a:endParaRPr>
        </a:p>
      </dsp:txBody>
      <dsp:txXfrm>
        <a:off x="24095" y="1037164"/>
        <a:ext cx="4600352" cy="445403"/>
      </dsp:txXfrm>
    </dsp:sp>
    <dsp:sp modelId="{EA3BBA1E-5BB2-4D93-A50A-493200F0AEAE}">
      <dsp:nvSpPr>
        <dsp:cNvPr id="0" name=""/>
        <dsp:cNvSpPr/>
      </dsp:nvSpPr>
      <dsp:spPr>
        <a:xfrm>
          <a:off x="0" y="1519319"/>
          <a:ext cx="4648542" cy="493593"/>
        </a:xfrm>
        <a:prstGeom prst="roundRect">
          <a:avLst/>
        </a:prstGeom>
        <a:solidFill>
          <a:schemeClr val="accent3">
            <a:hueOff val="2032949"/>
            <a:satOff val="75000"/>
            <a:lumOff val="-110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solidFill>
                <a:schemeClr val="bg1"/>
              </a:solidFill>
              <a:latin typeface="Times New Roman" panose="02020603050405020304" pitchFamily="18" charset="0"/>
              <a:cs typeface="Times New Roman" panose="02020603050405020304" pitchFamily="18" charset="0"/>
            </a:rPr>
            <a:t> Hybrid Topology / Tree Topology</a:t>
          </a:r>
          <a:endParaRPr lang="en-US" sz="2400" kern="1200" dirty="0">
            <a:solidFill>
              <a:schemeClr val="bg1"/>
            </a:solidFill>
            <a:latin typeface="Times New Roman" panose="02020603050405020304" pitchFamily="18" charset="0"/>
            <a:cs typeface="Times New Roman" panose="02020603050405020304" pitchFamily="18" charset="0"/>
          </a:endParaRPr>
        </a:p>
      </dsp:txBody>
      <dsp:txXfrm>
        <a:off x="24095" y="1543414"/>
        <a:ext cx="4600352" cy="445403"/>
      </dsp:txXfrm>
    </dsp:sp>
    <dsp:sp modelId="{D035E311-7303-40B2-B820-47138B24E21D}">
      <dsp:nvSpPr>
        <dsp:cNvPr id="0" name=""/>
        <dsp:cNvSpPr/>
      </dsp:nvSpPr>
      <dsp:spPr>
        <a:xfrm>
          <a:off x="0" y="2025569"/>
          <a:ext cx="4648542" cy="493593"/>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solidFill>
                <a:schemeClr val="bg1"/>
              </a:solidFill>
              <a:latin typeface="Times New Roman" panose="02020603050405020304" pitchFamily="18" charset="0"/>
              <a:cs typeface="Times New Roman" panose="02020603050405020304" pitchFamily="18" charset="0"/>
            </a:rPr>
            <a:t> Mesh Topology.</a:t>
          </a:r>
          <a:endParaRPr lang="en-US" sz="2400" kern="1200" dirty="0">
            <a:solidFill>
              <a:schemeClr val="bg1"/>
            </a:solidFill>
            <a:latin typeface="Times New Roman" panose="02020603050405020304" pitchFamily="18" charset="0"/>
            <a:cs typeface="Times New Roman" panose="02020603050405020304" pitchFamily="18" charset="0"/>
          </a:endParaRPr>
        </a:p>
      </dsp:txBody>
      <dsp:txXfrm>
        <a:off x="24095" y="2049664"/>
        <a:ext cx="4600352" cy="445403"/>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5AEDFC-70F8-4DFA-9E89-7F5DCCE37266}">
      <dsp:nvSpPr>
        <dsp:cNvPr id="0" name=""/>
        <dsp:cNvSpPr/>
      </dsp:nvSpPr>
      <dsp:spPr>
        <a:xfrm>
          <a:off x="0" y="0"/>
          <a:ext cx="5921730" cy="58032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Ring Topology</a:t>
          </a:r>
          <a:endParaRPr lang="en-US" sz="2400" kern="1200" dirty="0">
            <a:latin typeface="Times New Roman" panose="02020603050405020304" pitchFamily="18" charset="0"/>
            <a:cs typeface="Times New Roman" panose="02020603050405020304" pitchFamily="18" charset="0"/>
          </a:endParaRPr>
        </a:p>
      </dsp:txBody>
      <dsp:txXfrm>
        <a:off x="28329" y="28329"/>
        <a:ext cx="5865072" cy="523662"/>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882CD2-81F9-4523-AD51-9F86554DD37F}">
      <dsp:nvSpPr>
        <dsp:cNvPr id="0" name=""/>
        <dsp:cNvSpPr/>
      </dsp:nvSpPr>
      <dsp:spPr>
        <a:xfrm>
          <a:off x="0" y="6449"/>
          <a:ext cx="5475890" cy="59904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Bus Topology</a:t>
          </a:r>
          <a:endParaRPr lang="en-US" sz="2400" kern="1200" dirty="0">
            <a:latin typeface="Times New Roman" panose="02020603050405020304" pitchFamily="18" charset="0"/>
            <a:cs typeface="Times New Roman" panose="02020603050405020304" pitchFamily="18" charset="0"/>
          </a:endParaRPr>
        </a:p>
      </dsp:txBody>
      <dsp:txXfrm>
        <a:off x="29243" y="35692"/>
        <a:ext cx="5417404" cy="540554"/>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1D261-B01C-4EDE-A443-EEC59057F828}">
      <dsp:nvSpPr>
        <dsp:cNvPr id="0" name=""/>
        <dsp:cNvSpPr/>
      </dsp:nvSpPr>
      <dsp:spPr>
        <a:xfrm>
          <a:off x="0" y="3210"/>
          <a:ext cx="4895890" cy="553410"/>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Drawbacks of Ring topology:</a:t>
          </a:r>
          <a:endParaRPr lang="en-US" sz="2400" kern="1200" dirty="0">
            <a:latin typeface="Times New Roman" panose="02020603050405020304" pitchFamily="18" charset="0"/>
            <a:cs typeface="Times New Roman" panose="02020603050405020304" pitchFamily="18" charset="0"/>
          </a:endParaRPr>
        </a:p>
      </dsp:txBody>
      <dsp:txXfrm>
        <a:off x="27015" y="30225"/>
        <a:ext cx="4841860" cy="4993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7B30A-5C26-49E5-B4E9-2CD3225B2FC8}">
      <dsp:nvSpPr>
        <dsp:cNvPr id="0" name=""/>
        <dsp:cNvSpPr/>
      </dsp:nvSpPr>
      <dsp:spPr>
        <a:xfrm>
          <a:off x="0" y="3183"/>
          <a:ext cx="5243385" cy="58032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Classification of network based on size</a:t>
          </a:r>
          <a:endParaRPr lang="en-US" sz="2400" kern="1200" dirty="0">
            <a:latin typeface="Times New Roman" panose="02020603050405020304" pitchFamily="18" charset="0"/>
            <a:cs typeface="Times New Roman" panose="02020603050405020304" pitchFamily="18" charset="0"/>
          </a:endParaRPr>
        </a:p>
      </dsp:txBody>
      <dsp:txXfrm>
        <a:off x="28329" y="31512"/>
        <a:ext cx="5186727" cy="523662"/>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098BB-4C47-4CFC-838B-2B753BF5C971}">
      <dsp:nvSpPr>
        <dsp:cNvPr id="0" name=""/>
        <dsp:cNvSpPr/>
      </dsp:nvSpPr>
      <dsp:spPr>
        <a:xfrm>
          <a:off x="0" y="6448"/>
          <a:ext cx="4895890" cy="599040"/>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Advantages of Ring topology:</a:t>
          </a:r>
          <a:endParaRPr lang="en-US" sz="2400" kern="1200" dirty="0">
            <a:latin typeface="Times New Roman" panose="02020603050405020304" pitchFamily="18" charset="0"/>
            <a:cs typeface="Times New Roman" panose="02020603050405020304" pitchFamily="18" charset="0"/>
          </a:endParaRPr>
        </a:p>
      </dsp:txBody>
      <dsp:txXfrm>
        <a:off x="29243" y="35691"/>
        <a:ext cx="4837404" cy="540554"/>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348D0-A1AF-4EF7-850A-9641C8DA02A2}">
      <dsp:nvSpPr>
        <dsp:cNvPr id="0" name=""/>
        <dsp:cNvSpPr/>
      </dsp:nvSpPr>
      <dsp:spPr>
        <a:xfrm>
          <a:off x="0" y="4379"/>
          <a:ext cx="4865124" cy="599040"/>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Advantages of Bus topology:</a:t>
          </a:r>
          <a:endParaRPr lang="en-US" sz="2400" kern="1200" dirty="0">
            <a:latin typeface="Times New Roman" panose="02020603050405020304" pitchFamily="18" charset="0"/>
            <a:cs typeface="Times New Roman" panose="02020603050405020304" pitchFamily="18" charset="0"/>
          </a:endParaRPr>
        </a:p>
      </dsp:txBody>
      <dsp:txXfrm>
        <a:off x="29243" y="33622"/>
        <a:ext cx="4806638" cy="540554"/>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0610F2-C9F9-4784-AF43-8F1C131F63AD}">
      <dsp:nvSpPr>
        <dsp:cNvPr id="0" name=""/>
        <dsp:cNvSpPr/>
      </dsp:nvSpPr>
      <dsp:spPr>
        <a:xfrm>
          <a:off x="0" y="443"/>
          <a:ext cx="4865124" cy="561600"/>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Drawbacks of Bus topology:</a:t>
          </a:r>
          <a:endParaRPr lang="en-US" sz="2400" kern="1200" dirty="0">
            <a:latin typeface="Times New Roman" panose="02020603050405020304" pitchFamily="18" charset="0"/>
            <a:cs typeface="Times New Roman" panose="02020603050405020304" pitchFamily="18" charset="0"/>
          </a:endParaRPr>
        </a:p>
      </dsp:txBody>
      <dsp:txXfrm>
        <a:off x="27415" y="27858"/>
        <a:ext cx="4810294" cy="506770"/>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218A1-DC98-4D1F-B561-910630A90F65}">
      <dsp:nvSpPr>
        <dsp:cNvPr id="0" name=""/>
        <dsp:cNvSpPr/>
      </dsp:nvSpPr>
      <dsp:spPr>
        <a:xfrm>
          <a:off x="0" y="4378"/>
          <a:ext cx="5288164" cy="59904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Star Topology</a:t>
          </a:r>
          <a:endParaRPr lang="en-US" sz="2400" kern="1200" dirty="0">
            <a:latin typeface="Times New Roman" panose="02020603050405020304" pitchFamily="18" charset="0"/>
            <a:cs typeface="Times New Roman" panose="02020603050405020304" pitchFamily="18" charset="0"/>
          </a:endParaRPr>
        </a:p>
      </dsp:txBody>
      <dsp:txXfrm>
        <a:off x="29243" y="33621"/>
        <a:ext cx="5229678" cy="540554"/>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724B30-AE08-4A8A-AE4B-3E9AF3D674E8}">
      <dsp:nvSpPr>
        <dsp:cNvPr id="0" name=""/>
        <dsp:cNvSpPr/>
      </dsp:nvSpPr>
      <dsp:spPr>
        <a:xfrm>
          <a:off x="0" y="9759"/>
          <a:ext cx="5592740" cy="561599"/>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Advantages of this topology:</a:t>
          </a:r>
          <a:endParaRPr lang="en-US" sz="2400" kern="1200" dirty="0">
            <a:latin typeface="Times New Roman" panose="02020603050405020304" pitchFamily="18" charset="0"/>
            <a:cs typeface="Times New Roman" panose="02020603050405020304" pitchFamily="18" charset="0"/>
          </a:endParaRPr>
        </a:p>
      </dsp:txBody>
      <dsp:txXfrm>
        <a:off x="27415" y="37174"/>
        <a:ext cx="5537910" cy="506769"/>
      </dsp:txXfrm>
    </dsp:sp>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8F1A6D-B10A-4609-95E1-68C2221E3278}">
      <dsp:nvSpPr>
        <dsp:cNvPr id="0" name=""/>
        <dsp:cNvSpPr/>
      </dsp:nvSpPr>
      <dsp:spPr>
        <a:xfrm>
          <a:off x="0" y="6960"/>
          <a:ext cx="5553241" cy="580320"/>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Drawbacks of Star topology:</a:t>
          </a:r>
          <a:endParaRPr lang="en-US" sz="2400" kern="1200" dirty="0">
            <a:latin typeface="Times New Roman" panose="02020603050405020304" pitchFamily="18" charset="0"/>
            <a:cs typeface="Times New Roman" panose="02020603050405020304" pitchFamily="18" charset="0"/>
          </a:endParaRPr>
        </a:p>
      </dsp:txBody>
      <dsp:txXfrm>
        <a:off x="28329" y="35289"/>
        <a:ext cx="5496583" cy="523662"/>
      </dsp:txXfrm>
    </dsp:sp>
  </dsp:spTree>
</dsp:drawing>
</file>

<file path=ppt/diagrams/drawing6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F49BFD-DA9C-4F86-A82F-23FB05A22B9A}">
      <dsp:nvSpPr>
        <dsp:cNvPr id="0" name=""/>
        <dsp:cNvSpPr/>
      </dsp:nvSpPr>
      <dsp:spPr>
        <a:xfrm>
          <a:off x="0" y="399"/>
          <a:ext cx="5124450" cy="58032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Hybrid Topology / Tree Topology</a:t>
          </a:r>
          <a:endParaRPr lang="en-US" sz="2400" kern="1200" dirty="0">
            <a:latin typeface="Times New Roman" panose="02020603050405020304" pitchFamily="18" charset="0"/>
            <a:cs typeface="Times New Roman" panose="02020603050405020304" pitchFamily="18" charset="0"/>
          </a:endParaRPr>
        </a:p>
      </dsp:txBody>
      <dsp:txXfrm>
        <a:off x="28329" y="28728"/>
        <a:ext cx="5067792" cy="523662"/>
      </dsp:txXfrm>
    </dsp:sp>
  </dsp:spTree>
</dsp:drawing>
</file>

<file path=ppt/diagrams/drawing6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07F95-1FA3-494C-B46E-A1B4AEC75306}">
      <dsp:nvSpPr>
        <dsp:cNvPr id="0" name=""/>
        <dsp:cNvSpPr/>
      </dsp:nvSpPr>
      <dsp:spPr>
        <a:xfrm>
          <a:off x="0" y="1706"/>
          <a:ext cx="4671232" cy="59904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Mesh Topology</a:t>
          </a:r>
          <a:endParaRPr lang="en-US" sz="2400" kern="1200" dirty="0">
            <a:latin typeface="Times New Roman" panose="02020603050405020304" pitchFamily="18" charset="0"/>
            <a:cs typeface="Times New Roman" panose="02020603050405020304" pitchFamily="18" charset="0"/>
          </a:endParaRPr>
        </a:p>
      </dsp:txBody>
      <dsp:txXfrm>
        <a:off x="29243" y="30949"/>
        <a:ext cx="4612746" cy="540554"/>
      </dsp:txXfrm>
    </dsp:sp>
  </dsp:spTree>
</dsp:drawing>
</file>

<file path=ppt/diagrams/drawing6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986BC-944A-4672-8425-498578EE5961}">
      <dsp:nvSpPr>
        <dsp:cNvPr id="0" name=""/>
        <dsp:cNvSpPr/>
      </dsp:nvSpPr>
      <dsp:spPr>
        <a:xfrm>
          <a:off x="0" y="8273"/>
          <a:ext cx="5439958" cy="561599"/>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Advantages of Mesh topology:</a:t>
          </a:r>
          <a:endParaRPr lang="en-US" sz="2400" kern="1200" dirty="0">
            <a:latin typeface="Times New Roman" panose="02020603050405020304" pitchFamily="18" charset="0"/>
            <a:cs typeface="Times New Roman" panose="02020603050405020304" pitchFamily="18" charset="0"/>
          </a:endParaRPr>
        </a:p>
      </dsp:txBody>
      <dsp:txXfrm>
        <a:off x="27415" y="35688"/>
        <a:ext cx="5385128" cy="506769"/>
      </dsp:txXfrm>
    </dsp:sp>
  </dsp:spTree>
</dsp:drawing>
</file>

<file path=ppt/diagrams/drawing6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0BF73-986D-4486-8DA0-484304C7E1E7}">
      <dsp:nvSpPr>
        <dsp:cNvPr id="0" name=""/>
        <dsp:cNvSpPr/>
      </dsp:nvSpPr>
      <dsp:spPr>
        <a:xfrm>
          <a:off x="0" y="6467"/>
          <a:ext cx="5439957" cy="561599"/>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Drawbacks of Mesh topology:</a:t>
          </a:r>
          <a:endParaRPr lang="en-US" sz="2400" kern="1200" dirty="0">
            <a:latin typeface="Times New Roman" panose="02020603050405020304" pitchFamily="18" charset="0"/>
            <a:cs typeface="Times New Roman" panose="02020603050405020304" pitchFamily="18" charset="0"/>
          </a:endParaRPr>
        </a:p>
      </dsp:txBody>
      <dsp:txXfrm>
        <a:off x="27415" y="33882"/>
        <a:ext cx="5385127" cy="5067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2CB6FA-A454-476F-92F2-05FEDB7B53B2}">
      <dsp:nvSpPr>
        <dsp:cNvPr id="0" name=""/>
        <dsp:cNvSpPr/>
      </dsp:nvSpPr>
      <dsp:spPr>
        <a:xfrm>
          <a:off x="0" y="51341"/>
          <a:ext cx="5243385" cy="468000"/>
        </a:xfrm>
        <a:prstGeom prst="round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latin typeface="Times New Roman" panose="02020603050405020304" pitchFamily="18" charset="0"/>
              <a:cs typeface="Times New Roman" panose="02020603050405020304" pitchFamily="18" charset="0"/>
            </a:rPr>
            <a:t> LAN (Local area Network)                      </a:t>
          </a:r>
          <a:endParaRPr lang="en-US" sz="2000" kern="1200" dirty="0">
            <a:latin typeface="Times New Roman" panose="02020603050405020304" pitchFamily="18" charset="0"/>
            <a:cs typeface="Times New Roman" panose="02020603050405020304" pitchFamily="18" charset="0"/>
          </a:endParaRPr>
        </a:p>
      </dsp:txBody>
      <dsp:txXfrm>
        <a:off x="22846" y="74187"/>
        <a:ext cx="5197693" cy="422308"/>
      </dsp:txXfrm>
    </dsp:sp>
    <dsp:sp modelId="{7926C954-B0B7-4A6D-AB39-17BC7FA9BFE8}">
      <dsp:nvSpPr>
        <dsp:cNvPr id="0" name=""/>
        <dsp:cNvSpPr/>
      </dsp:nvSpPr>
      <dsp:spPr>
        <a:xfrm>
          <a:off x="0" y="576941"/>
          <a:ext cx="5243385" cy="468000"/>
        </a:xfrm>
        <a:prstGeom prst="round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latin typeface="Times New Roman" panose="02020603050405020304" pitchFamily="18" charset="0"/>
              <a:cs typeface="Times New Roman" panose="02020603050405020304" pitchFamily="18" charset="0"/>
            </a:rPr>
            <a:t> WLAN (Wireless Local Area Network)</a:t>
          </a:r>
          <a:endParaRPr lang="en-US" sz="2000" kern="1200" dirty="0">
            <a:latin typeface="Times New Roman" panose="02020603050405020304" pitchFamily="18" charset="0"/>
            <a:cs typeface="Times New Roman" panose="02020603050405020304" pitchFamily="18" charset="0"/>
          </a:endParaRPr>
        </a:p>
      </dsp:txBody>
      <dsp:txXfrm>
        <a:off x="22846" y="599787"/>
        <a:ext cx="5197693" cy="422308"/>
      </dsp:txXfrm>
    </dsp:sp>
    <dsp:sp modelId="{CDB5E42D-E7B2-4822-8D42-3D0DB2C4ABCA}">
      <dsp:nvSpPr>
        <dsp:cNvPr id="0" name=""/>
        <dsp:cNvSpPr/>
      </dsp:nvSpPr>
      <dsp:spPr>
        <a:xfrm>
          <a:off x="0" y="1102541"/>
          <a:ext cx="5243385" cy="468000"/>
        </a:xfrm>
        <a:prstGeom prst="roundRect">
          <a:avLst/>
        </a:prstGeom>
        <a:solidFill>
          <a:schemeClr val="accent3">
            <a:hueOff val="774457"/>
            <a:satOff val="28571"/>
            <a:lumOff val="-42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latin typeface="Times New Roman" panose="02020603050405020304" pitchFamily="18" charset="0"/>
              <a:cs typeface="Times New Roman" panose="02020603050405020304" pitchFamily="18" charset="0"/>
            </a:rPr>
            <a:t> MAN (Metropolitan Area Network) </a:t>
          </a:r>
          <a:endParaRPr lang="en-US" sz="2000" kern="1200" dirty="0">
            <a:latin typeface="Times New Roman" panose="02020603050405020304" pitchFamily="18" charset="0"/>
            <a:cs typeface="Times New Roman" panose="02020603050405020304" pitchFamily="18" charset="0"/>
          </a:endParaRPr>
        </a:p>
      </dsp:txBody>
      <dsp:txXfrm>
        <a:off x="22846" y="1125387"/>
        <a:ext cx="5197693" cy="422308"/>
      </dsp:txXfrm>
    </dsp:sp>
    <dsp:sp modelId="{B8E61DE7-4B2B-43D3-BA01-77B4F8CAEA4A}">
      <dsp:nvSpPr>
        <dsp:cNvPr id="0" name=""/>
        <dsp:cNvSpPr/>
      </dsp:nvSpPr>
      <dsp:spPr>
        <a:xfrm>
          <a:off x="0" y="1628141"/>
          <a:ext cx="5243385" cy="468000"/>
        </a:xfrm>
        <a:prstGeom prst="roundRect">
          <a:avLst/>
        </a:prstGeom>
        <a:solidFill>
          <a:schemeClr val="accent3">
            <a:hueOff val="1161685"/>
            <a:satOff val="42857"/>
            <a:lumOff val="-63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latin typeface="Times New Roman" panose="02020603050405020304" pitchFamily="18" charset="0"/>
              <a:cs typeface="Times New Roman" panose="02020603050405020304" pitchFamily="18" charset="0"/>
            </a:rPr>
            <a:t> WAN (Wide Area Network)</a:t>
          </a:r>
          <a:endParaRPr lang="en-US" sz="2000" kern="1200" dirty="0">
            <a:latin typeface="Times New Roman" panose="02020603050405020304" pitchFamily="18" charset="0"/>
            <a:cs typeface="Times New Roman" panose="02020603050405020304" pitchFamily="18" charset="0"/>
          </a:endParaRPr>
        </a:p>
      </dsp:txBody>
      <dsp:txXfrm>
        <a:off x="22846" y="1650987"/>
        <a:ext cx="5197693" cy="422308"/>
      </dsp:txXfrm>
    </dsp:sp>
    <dsp:sp modelId="{6AA50E3B-46F9-4498-B88B-6A8E7204848A}">
      <dsp:nvSpPr>
        <dsp:cNvPr id="0" name=""/>
        <dsp:cNvSpPr/>
      </dsp:nvSpPr>
      <dsp:spPr>
        <a:xfrm>
          <a:off x="0" y="2153741"/>
          <a:ext cx="5243385" cy="468000"/>
        </a:xfrm>
        <a:prstGeom prst="roundRect">
          <a:avLst/>
        </a:prstGeom>
        <a:solidFill>
          <a:schemeClr val="accent3">
            <a:hueOff val="1548914"/>
            <a:satOff val="57143"/>
            <a:lumOff val="-84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latin typeface="Times New Roman" panose="02020603050405020304" pitchFamily="18" charset="0"/>
              <a:cs typeface="Times New Roman" panose="02020603050405020304" pitchFamily="18" charset="0"/>
            </a:rPr>
            <a:t> PAN (Personal Area Network) </a:t>
          </a:r>
          <a:endParaRPr lang="en-US" sz="2000" kern="1200" dirty="0">
            <a:latin typeface="Times New Roman" panose="02020603050405020304" pitchFamily="18" charset="0"/>
            <a:cs typeface="Times New Roman" panose="02020603050405020304" pitchFamily="18" charset="0"/>
          </a:endParaRPr>
        </a:p>
      </dsp:txBody>
      <dsp:txXfrm>
        <a:off x="22846" y="2176587"/>
        <a:ext cx="5197693" cy="422308"/>
      </dsp:txXfrm>
    </dsp:sp>
    <dsp:sp modelId="{1A9E8B8D-3667-4B2E-B0BC-DCA7BDBF4E1B}">
      <dsp:nvSpPr>
        <dsp:cNvPr id="0" name=""/>
        <dsp:cNvSpPr/>
      </dsp:nvSpPr>
      <dsp:spPr>
        <a:xfrm>
          <a:off x="0" y="2679341"/>
          <a:ext cx="5243385" cy="468000"/>
        </a:xfrm>
        <a:prstGeom prst="roundRect">
          <a:avLst/>
        </a:prstGeom>
        <a:solidFill>
          <a:schemeClr val="accent3">
            <a:hueOff val="1936142"/>
            <a:satOff val="71429"/>
            <a:lumOff val="-105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latin typeface="Times New Roman" panose="02020603050405020304" pitchFamily="18" charset="0"/>
              <a:cs typeface="Times New Roman" panose="02020603050405020304" pitchFamily="18" charset="0"/>
            </a:rPr>
            <a:t> CAN (Campus Area Network)</a:t>
          </a:r>
          <a:endParaRPr lang="en-US" sz="2000" kern="1200" dirty="0">
            <a:latin typeface="Times New Roman" panose="02020603050405020304" pitchFamily="18" charset="0"/>
            <a:cs typeface="Times New Roman" panose="02020603050405020304" pitchFamily="18" charset="0"/>
          </a:endParaRPr>
        </a:p>
      </dsp:txBody>
      <dsp:txXfrm>
        <a:off x="22846" y="2702187"/>
        <a:ext cx="5197693" cy="422308"/>
      </dsp:txXfrm>
    </dsp:sp>
    <dsp:sp modelId="{0EF4D891-D6CE-4BFF-ADDA-0930B337A521}">
      <dsp:nvSpPr>
        <dsp:cNvPr id="0" name=""/>
        <dsp:cNvSpPr/>
      </dsp:nvSpPr>
      <dsp:spPr>
        <a:xfrm>
          <a:off x="0" y="3204941"/>
          <a:ext cx="5243385" cy="468000"/>
        </a:xfrm>
        <a:prstGeom prst="roundRect">
          <a:avLst/>
        </a:prstGeom>
        <a:solidFill>
          <a:schemeClr val="accent3">
            <a:hueOff val="2323371"/>
            <a:satOff val="85714"/>
            <a:lumOff val="-126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latin typeface="Times New Roman" panose="02020603050405020304" pitchFamily="18" charset="0"/>
              <a:cs typeface="Times New Roman" panose="02020603050405020304" pitchFamily="18" charset="0"/>
            </a:rPr>
            <a:t> SAN (Storage Area Network)</a:t>
          </a:r>
          <a:endParaRPr lang="en-US" sz="2000" kern="1200" dirty="0">
            <a:latin typeface="Times New Roman" panose="02020603050405020304" pitchFamily="18" charset="0"/>
            <a:cs typeface="Times New Roman" panose="02020603050405020304" pitchFamily="18" charset="0"/>
          </a:endParaRPr>
        </a:p>
      </dsp:txBody>
      <dsp:txXfrm>
        <a:off x="22846" y="3227787"/>
        <a:ext cx="5197693" cy="422308"/>
      </dsp:txXfrm>
    </dsp:sp>
    <dsp:sp modelId="{26FDA5FC-4A94-4B24-A53F-B0BBF6759D4A}">
      <dsp:nvSpPr>
        <dsp:cNvPr id="0" name=""/>
        <dsp:cNvSpPr/>
      </dsp:nvSpPr>
      <dsp:spPr>
        <a:xfrm>
          <a:off x="0" y="3730541"/>
          <a:ext cx="5243385" cy="468000"/>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latin typeface="Times New Roman" panose="02020603050405020304" pitchFamily="18" charset="0"/>
              <a:cs typeface="Times New Roman" panose="02020603050405020304" pitchFamily="18" charset="0"/>
            </a:rPr>
            <a:t> VPN (Virtual Private Network)</a:t>
          </a:r>
          <a:endParaRPr lang="en-US" sz="2000" kern="1200" dirty="0">
            <a:latin typeface="Times New Roman" panose="02020603050405020304" pitchFamily="18" charset="0"/>
            <a:cs typeface="Times New Roman" panose="02020603050405020304" pitchFamily="18" charset="0"/>
          </a:endParaRPr>
        </a:p>
      </dsp:txBody>
      <dsp:txXfrm>
        <a:off x="22846" y="3753387"/>
        <a:ext cx="5197693" cy="422308"/>
      </dsp:txXfrm>
    </dsp:sp>
  </dsp:spTree>
</dsp:drawing>
</file>

<file path=ppt/diagrams/drawing7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F06494-D141-42D0-BF05-5E83227EB98B}">
      <dsp:nvSpPr>
        <dsp:cNvPr id="0" name=""/>
        <dsp:cNvSpPr/>
      </dsp:nvSpPr>
      <dsp:spPr>
        <a:xfrm>
          <a:off x="0" y="7561"/>
          <a:ext cx="5334529" cy="617760"/>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Network Architecture</a:t>
          </a:r>
          <a:endParaRPr lang="en-US" sz="2400" kern="1200" dirty="0">
            <a:latin typeface="Times New Roman" panose="02020603050405020304" pitchFamily="18" charset="0"/>
            <a:cs typeface="Times New Roman" panose="02020603050405020304" pitchFamily="18" charset="0"/>
          </a:endParaRPr>
        </a:p>
      </dsp:txBody>
      <dsp:txXfrm>
        <a:off x="30157" y="37718"/>
        <a:ext cx="5274215" cy="557446"/>
      </dsp:txXfrm>
    </dsp:sp>
  </dsp:spTree>
</dsp:drawing>
</file>

<file path=ppt/diagrams/drawing7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70F4DA-944B-49BA-B91A-CB17DF29F896}">
      <dsp:nvSpPr>
        <dsp:cNvPr id="0" name=""/>
        <dsp:cNvSpPr/>
      </dsp:nvSpPr>
      <dsp:spPr>
        <a:xfrm>
          <a:off x="0" y="2510"/>
          <a:ext cx="5334529" cy="585000"/>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latin typeface="Times New Roman" panose="02020603050405020304" pitchFamily="18" charset="0"/>
              <a:cs typeface="Times New Roman" panose="02020603050405020304" pitchFamily="18" charset="0"/>
            </a:rPr>
            <a:t> Client-Server</a:t>
          </a:r>
          <a:endParaRPr lang="en-US" sz="2500" kern="1200" dirty="0">
            <a:latin typeface="Times New Roman" panose="02020603050405020304" pitchFamily="18" charset="0"/>
            <a:cs typeface="Times New Roman" panose="02020603050405020304" pitchFamily="18" charset="0"/>
          </a:endParaRPr>
        </a:p>
      </dsp:txBody>
      <dsp:txXfrm>
        <a:off x="28557" y="31067"/>
        <a:ext cx="5277415" cy="527886"/>
      </dsp:txXfrm>
    </dsp:sp>
  </dsp:spTree>
</dsp:drawing>
</file>

<file path=ppt/diagrams/drawing7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96AAD-A4B5-40CD-B991-572F1875EEC4}">
      <dsp:nvSpPr>
        <dsp:cNvPr id="0" name=""/>
        <dsp:cNvSpPr/>
      </dsp:nvSpPr>
      <dsp:spPr>
        <a:xfrm>
          <a:off x="0" y="2510"/>
          <a:ext cx="5116227" cy="585000"/>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latin typeface="Times New Roman" panose="02020603050405020304" pitchFamily="18" charset="0"/>
              <a:cs typeface="Times New Roman" panose="02020603050405020304" pitchFamily="18" charset="0"/>
            </a:rPr>
            <a:t> Peer-to-Peer</a:t>
          </a:r>
          <a:endParaRPr lang="en-US" sz="2500" kern="1200" dirty="0">
            <a:latin typeface="Times New Roman" panose="02020603050405020304" pitchFamily="18" charset="0"/>
            <a:cs typeface="Times New Roman" panose="02020603050405020304" pitchFamily="18" charset="0"/>
          </a:endParaRPr>
        </a:p>
      </dsp:txBody>
      <dsp:txXfrm>
        <a:off x="28557" y="31067"/>
        <a:ext cx="5059113" cy="527886"/>
      </dsp:txXfrm>
    </dsp:sp>
  </dsp:spTree>
</dsp:drawing>
</file>

<file path=ppt/diagrams/drawing7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0C5BB-F2F8-4225-BE7C-4F6BA2683E76}">
      <dsp:nvSpPr>
        <dsp:cNvPr id="0" name=""/>
        <dsp:cNvSpPr/>
      </dsp:nvSpPr>
      <dsp:spPr>
        <a:xfrm>
          <a:off x="0" y="0"/>
          <a:ext cx="9375230" cy="692640"/>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Comparison between the peer-to-peer and client-server architecture.</a:t>
          </a:r>
          <a:endParaRPr lang="en-US" sz="2400" kern="1200" dirty="0">
            <a:latin typeface="Times New Roman" panose="02020603050405020304" pitchFamily="18" charset="0"/>
            <a:cs typeface="Times New Roman" panose="02020603050405020304" pitchFamily="18" charset="0"/>
          </a:endParaRPr>
        </a:p>
      </dsp:txBody>
      <dsp:txXfrm>
        <a:off x="33812" y="33812"/>
        <a:ext cx="9307606" cy="625016"/>
      </dsp:txXfrm>
    </dsp:sp>
  </dsp:spTree>
</dsp:drawing>
</file>

<file path=ppt/diagrams/drawing7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D1B3F-C90C-4B24-B952-6C654E069616}">
      <dsp:nvSpPr>
        <dsp:cNvPr id="0" name=""/>
        <dsp:cNvSpPr/>
      </dsp:nvSpPr>
      <dsp:spPr>
        <a:xfrm>
          <a:off x="0" y="3475"/>
          <a:ext cx="4781485" cy="655200"/>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Transmission modes</a:t>
          </a:r>
          <a:endParaRPr lang="en-US" sz="2400" kern="1200" dirty="0">
            <a:latin typeface="Times New Roman" panose="02020603050405020304" pitchFamily="18" charset="0"/>
            <a:cs typeface="Times New Roman" panose="02020603050405020304" pitchFamily="18" charset="0"/>
          </a:endParaRPr>
        </a:p>
      </dsp:txBody>
      <dsp:txXfrm>
        <a:off x="31984" y="35459"/>
        <a:ext cx="4717517" cy="591232"/>
      </dsp:txXfrm>
    </dsp:sp>
  </dsp:spTree>
</dsp:drawing>
</file>

<file path=ppt/diagrams/drawing7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923A56-819E-4284-B68B-527AF67B65E1}">
      <dsp:nvSpPr>
        <dsp:cNvPr id="0" name=""/>
        <dsp:cNvSpPr/>
      </dsp:nvSpPr>
      <dsp:spPr>
        <a:xfrm>
          <a:off x="0" y="7997"/>
          <a:ext cx="5483091" cy="907335"/>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There are 3 types of transmission nodes, namely:</a:t>
          </a:r>
          <a:endParaRPr lang="en-US" sz="2400" kern="1200" dirty="0">
            <a:latin typeface="Times New Roman" panose="02020603050405020304" pitchFamily="18" charset="0"/>
            <a:cs typeface="Times New Roman" panose="02020603050405020304" pitchFamily="18" charset="0"/>
          </a:endParaRPr>
        </a:p>
      </dsp:txBody>
      <dsp:txXfrm>
        <a:off x="44292" y="52289"/>
        <a:ext cx="5394507" cy="818751"/>
      </dsp:txXfrm>
    </dsp:sp>
  </dsp:spTree>
</dsp:drawing>
</file>

<file path=ppt/diagrams/drawing7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872595-13B6-45D8-A74A-A9BF69193E1B}">
      <dsp:nvSpPr>
        <dsp:cNvPr id="0" name=""/>
        <dsp:cNvSpPr/>
      </dsp:nvSpPr>
      <dsp:spPr>
        <a:xfrm>
          <a:off x="2743200" y="1986499"/>
          <a:ext cx="1940834" cy="336838"/>
        </a:xfrm>
        <a:custGeom>
          <a:avLst/>
          <a:gdLst/>
          <a:ahLst/>
          <a:cxnLst/>
          <a:rect l="0" t="0" r="0" b="0"/>
          <a:pathLst>
            <a:path>
              <a:moveTo>
                <a:pt x="0" y="0"/>
              </a:moveTo>
              <a:lnTo>
                <a:pt x="0" y="168419"/>
              </a:lnTo>
              <a:lnTo>
                <a:pt x="1940834" y="168419"/>
              </a:lnTo>
              <a:lnTo>
                <a:pt x="1940834" y="336838"/>
              </a:lnTo>
            </a:path>
          </a:pathLst>
        </a:custGeom>
        <a:noFill/>
        <a:ln w="12700" cap="flat" cmpd="sng" algn="ctr">
          <a:solidFill>
            <a:schemeClr val="accent2">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5F5F62-4B50-41D2-A008-800961D1F5F6}">
      <dsp:nvSpPr>
        <dsp:cNvPr id="0" name=""/>
        <dsp:cNvSpPr/>
      </dsp:nvSpPr>
      <dsp:spPr>
        <a:xfrm>
          <a:off x="2697479" y="1986499"/>
          <a:ext cx="91440" cy="336838"/>
        </a:xfrm>
        <a:custGeom>
          <a:avLst/>
          <a:gdLst/>
          <a:ahLst/>
          <a:cxnLst/>
          <a:rect l="0" t="0" r="0" b="0"/>
          <a:pathLst>
            <a:path>
              <a:moveTo>
                <a:pt x="45720" y="0"/>
              </a:moveTo>
              <a:lnTo>
                <a:pt x="45720" y="336838"/>
              </a:lnTo>
            </a:path>
          </a:pathLst>
        </a:custGeom>
        <a:noFill/>
        <a:ln w="12700" cap="flat" cmpd="sng" algn="ctr">
          <a:solidFill>
            <a:schemeClr val="accent2">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F1F8BC-909B-4215-A082-AF08E15D2986}">
      <dsp:nvSpPr>
        <dsp:cNvPr id="0" name=""/>
        <dsp:cNvSpPr/>
      </dsp:nvSpPr>
      <dsp:spPr>
        <a:xfrm>
          <a:off x="802365" y="1986499"/>
          <a:ext cx="1940834" cy="336838"/>
        </a:xfrm>
        <a:custGeom>
          <a:avLst/>
          <a:gdLst/>
          <a:ahLst/>
          <a:cxnLst/>
          <a:rect l="0" t="0" r="0" b="0"/>
          <a:pathLst>
            <a:path>
              <a:moveTo>
                <a:pt x="1940834" y="0"/>
              </a:moveTo>
              <a:lnTo>
                <a:pt x="1940834" y="168419"/>
              </a:lnTo>
              <a:lnTo>
                <a:pt x="0" y="168419"/>
              </a:lnTo>
              <a:lnTo>
                <a:pt x="0" y="336838"/>
              </a:lnTo>
            </a:path>
          </a:pathLst>
        </a:custGeom>
        <a:noFill/>
        <a:ln w="12700" cap="flat" cmpd="sng" algn="ctr">
          <a:solidFill>
            <a:schemeClr val="accent2">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F7ACDD-1C03-41DA-A328-D5F6151E59B4}">
      <dsp:nvSpPr>
        <dsp:cNvPr id="0" name=""/>
        <dsp:cNvSpPr/>
      </dsp:nvSpPr>
      <dsp:spPr>
        <a:xfrm>
          <a:off x="1847873" y="938008"/>
          <a:ext cx="1790652" cy="1048491"/>
        </a:xfrm>
        <a:prstGeom prst="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solidFill>
                <a:schemeClr val="tx1"/>
              </a:solidFill>
              <a:latin typeface="Times New Roman" panose="02020603050405020304" pitchFamily="18" charset="0"/>
              <a:cs typeface="Times New Roman" panose="02020603050405020304" pitchFamily="18" charset="0"/>
            </a:rPr>
            <a:t>Transmission modes</a:t>
          </a:r>
        </a:p>
      </dsp:txBody>
      <dsp:txXfrm>
        <a:off x="1847873" y="938008"/>
        <a:ext cx="1790652" cy="1048491"/>
      </dsp:txXfrm>
    </dsp:sp>
    <dsp:sp modelId="{2A5A55FA-3CAC-45AD-A3EE-3356EE97D362}">
      <dsp:nvSpPr>
        <dsp:cNvPr id="0" name=""/>
        <dsp:cNvSpPr/>
      </dsp:nvSpPr>
      <dsp:spPr>
        <a:xfrm>
          <a:off x="368" y="2323338"/>
          <a:ext cx="1603995" cy="963728"/>
        </a:xfrm>
        <a:prstGeom prst="rect">
          <a:avLst/>
        </a:prstGeom>
        <a:solidFill>
          <a:schemeClr val="accent2">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solidFill>
                <a:schemeClr val="tx1"/>
              </a:solidFill>
              <a:latin typeface="Times New Roman" panose="02020603050405020304" pitchFamily="18" charset="0"/>
              <a:cs typeface="Times New Roman" panose="02020603050405020304" pitchFamily="18" charset="0"/>
            </a:rPr>
            <a:t>Simplex</a:t>
          </a:r>
        </a:p>
      </dsp:txBody>
      <dsp:txXfrm>
        <a:off x="368" y="2323338"/>
        <a:ext cx="1603995" cy="963728"/>
      </dsp:txXfrm>
    </dsp:sp>
    <dsp:sp modelId="{DBFCE884-61EA-4BC3-9799-41104BC062FE}">
      <dsp:nvSpPr>
        <dsp:cNvPr id="0" name=""/>
        <dsp:cNvSpPr/>
      </dsp:nvSpPr>
      <dsp:spPr>
        <a:xfrm>
          <a:off x="1941202" y="2323338"/>
          <a:ext cx="1603995" cy="1022715"/>
        </a:xfrm>
        <a:prstGeom prst="rect">
          <a:avLst/>
        </a:prstGeom>
        <a:solidFill>
          <a:schemeClr val="accent2">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latin typeface="Times New Roman" panose="02020603050405020304" pitchFamily="18" charset="0"/>
              <a:cs typeface="Times New Roman" panose="02020603050405020304" pitchFamily="18" charset="0"/>
            </a:rPr>
            <a:t>Half Duplex</a:t>
          </a:r>
        </a:p>
      </dsp:txBody>
      <dsp:txXfrm>
        <a:off x="1941202" y="2323338"/>
        <a:ext cx="1603995" cy="1022715"/>
      </dsp:txXfrm>
    </dsp:sp>
    <dsp:sp modelId="{FEB16DAD-2581-4F32-A526-390DF8FAB95D}">
      <dsp:nvSpPr>
        <dsp:cNvPr id="0" name=""/>
        <dsp:cNvSpPr/>
      </dsp:nvSpPr>
      <dsp:spPr>
        <a:xfrm>
          <a:off x="3882036" y="2323338"/>
          <a:ext cx="1603995" cy="1026789"/>
        </a:xfrm>
        <a:prstGeom prst="rect">
          <a:avLst/>
        </a:prstGeom>
        <a:solidFill>
          <a:schemeClr val="accent2">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latin typeface="Times New Roman" panose="02020603050405020304" pitchFamily="18" charset="0"/>
              <a:cs typeface="Times New Roman" panose="02020603050405020304" pitchFamily="18" charset="0"/>
            </a:rPr>
            <a:t>Full Duplex</a:t>
          </a:r>
        </a:p>
      </dsp:txBody>
      <dsp:txXfrm>
        <a:off x="3882036" y="2323338"/>
        <a:ext cx="1603995" cy="1026789"/>
      </dsp:txXfrm>
    </dsp:sp>
  </dsp:spTree>
</dsp:drawing>
</file>

<file path=ppt/diagrams/drawing7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9918E-BF62-4A5A-BE5F-4F88AF414850}">
      <dsp:nvSpPr>
        <dsp:cNvPr id="0" name=""/>
        <dsp:cNvSpPr/>
      </dsp:nvSpPr>
      <dsp:spPr>
        <a:xfrm>
          <a:off x="0" y="0"/>
          <a:ext cx="5549325" cy="580320"/>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Simplex </a:t>
          </a:r>
          <a:endParaRPr lang="en-US" sz="2400" kern="1200" dirty="0">
            <a:latin typeface="Times New Roman" panose="02020603050405020304" pitchFamily="18" charset="0"/>
            <a:cs typeface="Times New Roman" panose="02020603050405020304" pitchFamily="18" charset="0"/>
          </a:endParaRPr>
        </a:p>
      </dsp:txBody>
      <dsp:txXfrm>
        <a:off x="28329" y="28329"/>
        <a:ext cx="5492667" cy="523662"/>
      </dsp:txXfrm>
    </dsp:sp>
  </dsp:spTree>
</dsp:drawing>
</file>

<file path=ppt/diagrams/drawing7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00E75E-C850-417D-A3F6-3CAC5AE68AF0}">
      <dsp:nvSpPr>
        <dsp:cNvPr id="0" name=""/>
        <dsp:cNvSpPr/>
      </dsp:nvSpPr>
      <dsp:spPr>
        <a:xfrm>
          <a:off x="0" y="5943"/>
          <a:ext cx="5230706" cy="580320"/>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Half Duplex</a:t>
          </a:r>
          <a:endParaRPr lang="en-US" sz="2400" kern="1200" dirty="0">
            <a:latin typeface="Times New Roman" panose="02020603050405020304" pitchFamily="18" charset="0"/>
            <a:cs typeface="Times New Roman" panose="02020603050405020304" pitchFamily="18" charset="0"/>
          </a:endParaRPr>
        </a:p>
      </dsp:txBody>
      <dsp:txXfrm>
        <a:off x="28329" y="34272"/>
        <a:ext cx="5174048" cy="523662"/>
      </dsp:txXfrm>
    </dsp:sp>
  </dsp:spTree>
</dsp:drawing>
</file>

<file path=ppt/diagrams/drawing7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50A13F-ECE1-4E07-BB33-6CA17958EA2C}">
      <dsp:nvSpPr>
        <dsp:cNvPr id="0" name=""/>
        <dsp:cNvSpPr/>
      </dsp:nvSpPr>
      <dsp:spPr>
        <a:xfrm>
          <a:off x="0" y="68"/>
          <a:ext cx="6449275" cy="555018"/>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Full Duplex</a:t>
          </a:r>
          <a:endParaRPr lang="en-US" sz="2400" kern="1200" dirty="0">
            <a:latin typeface="Times New Roman" panose="02020603050405020304" pitchFamily="18" charset="0"/>
            <a:cs typeface="Times New Roman" panose="02020603050405020304" pitchFamily="18" charset="0"/>
          </a:endParaRPr>
        </a:p>
      </dsp:txBody>
      <dsp:txXfrm>
        <a:off x="27094" y="27162"/>
        <a:ext cx="6395087" cy="5008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AF5B63-23B7-432C-8840-9F831836B215}">
      <dsp:nvSpPr>
        <dsp:cNvPr id="0" name=""/>
        <dsp:cNvSpPr/>
      </dsp:nvSpPr>
      <dsp:spPr>
        <a:xfrm>
          <a:off x="0" y="3183"/>
          <a:ext cx="5073536" cy="58032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LAN (Local area Network) </a:t>
          </a:r>
          <a:endParaRPr lang="en-US" sz="2400" kern="1200" dirty="0">
            <a:latin typeface="Times New Roman" panose="02020603050405020304" pitchFamily="18" charset="0"/>
            <a:cs typeface="Times New Roman" panose="02020603050405020304" pitchFamily="18" charset="0"/>
          </a:endParaRPr>
        </a:p>
      </dsp:txBody>
      <dsp:txXfrm>
        <a:off x="28329" y="31512"/>
        <a:ext cx="5016878" cy="523662"/>
      </dsp:txXfrm>
    </dsp:sp>
  </dsp:spTree>
</dsp:drawing>
</file>

<file path=ppt/diagrams/drawing8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4AEA5-F116-4356-8832-63A389E435EA}">
      <dsp:nvSpPr>
        <dsp:cNvPr id="0" name=""/>
        <dsp:cNvSpPr/>
      </dsp:nvSpPr>
      <dsp:spPr>
        <a:xfrm>
          <a:off x="0" y="8274"/>
          <a:ext cx="5713201" cy="655200"/>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Considerations for implementing a network</a:t>
          </a:r>
          <a:endParaRPr lang="en-US" sz="2400" kern="1200" dirty="0">
            <a:latin typeface="Times New Roman" panose="02020603050405020304" pitchFamily="18" charset="0"/>
            <a:cs typeface="Times New Roman" panose="02020603050405020304" pitchFamily="18" charset="0"/>
          </a:endParaRPr>
        </a:p>
      </dsp:txBody>
      <dsp:txXfrm>
        <a:off x="31984" y="40258"/>
        <a:ext cx="5649233" cy="591232"/>
      </dsp:txXfrm>
    </dsp:sp>
  </dsp:spTree>
</dsp:drawing>
</file>

<file path=ppt/diagrams/drawing8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7F904-3783-4CAC-8D2B-067EFE1CC97C}">
      <dsp:nvSpPr>
        <dsp:cNvPr id="0" name=""/>
        <dsp:cNvSpPr/>
      </dsp:nvSpPr>
      <dsp:spPr>
        <a:xfrm>
          <a:off x="0" y="6450"/>
          <a:ext cx="5713199" cy="61776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Wireless Specific</a:t>
          </a:r>
          <a:endParaRPr lang="en-US" sz="2400" kern="1200" dirty="0">
            <a:latin typeface="Times New Roman" panose="02020603050405020304" pitchFamily="18" charset="0"/>
            <a:cs typeface="Times New Roman" panose="02020603050405020304" pitchFamily="18" charset="0"/>
          </a:endParaRPr>
        </a:p>
      </dsp:txBody>
      <dsp:txXfrm>
        <a:off x="30157" y="36607"/>
        <a:ext cx="5652885" cy="557446"/>
      </dsp:txXfrm>
    </dsp:sp>
  </dsp:spTree>
</dsp:drawing>
</file>

<file path=ppt/diagrams/drawing8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BDA6DF-14CE-4350-9DA8-83C1D379DE6E}">
      <dsp:nvSpPr>
        <dsp:cNvPr id="0" name=""/>
        <dsp:cNvSpPr/>
      </dsp:nvSpPr>
      <dsp:spPr>
        <a:xfrm>
          <a:off x="0" y="8274"/>
          <a:ext cx="5237085" cy="65520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Changing default SSID</a:t>
          </a:r>
          <a:endParaRPr lang="en-US" sz="2400" kern="1200" dirty="0">
            <a:latin typeface="Times New Roman" panose="02020603050405020304" pitchFamily="18" charset="0"/>
            <a:cs typeface="Times New Roman" panose="02020603050405020304" pitchFamily="18" charset="0"/>
          </a:endParaRPr>
        </a:p>
      </dsp:txBody>
      <dsp:txXfrm>
        <a:off x="31984" y="40258"/>
        <a:ext cx="5173117" cy="591232"/>
      </dsp:txXfrm>
    </dsp:sp>
  </dsp:spTree>
</dsp:drawing>
</file>

<file path=ppt/diagrams/drawing8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FCA23-C270-4376-9BB2-4334D4337BA5}">
      <dsp:nvSpPr>
        <dsp:cNvPr id="0" name=""/>
        <dsp:cNvSpPr/>
      </dsp:nvSpPr>
      <dsp:spPr>
        <a:xfrm>
          <a:off x="0" y="25"/>
          <a:ext cx="5110961" cy="59904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WEP (Wireless Encryption Protocol) </a:t>
          </a:r>
          <a:endParaRPr lang="en-US" sz="2400" kern="1200" dirty="0">
            <a:latin typeface="Times New Roman" panose="02020603050405020304" pitchFamily="18" charset="0"/>
            <a:cs typeface="Times New Roman" panose="02020603050405020304" pitchFamily="18" charset="0"/>
          </a:endParaRPr>
        </a:p>
      </dsp:txBody>
      <dsp:txXfrm>
        <a:off x="29243" y="29268"/>
        <a:ext cx="5052475" cy="540554"/>
      </dsp:txXfrm>
    </dsp:sp>
  </dsp:spTree>
</dsp:drawing>
</file>

<file path=ppt/diagrams/drawing8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0C1B9-33D1-4408-B4F1-D0BAB5C3EB60}">
      <dsp:nvSpPr>
        <dsp:cNvPr id="0" name=""/>
        <dsp:cNvSpPr/>
      </dsp:nvSpPr>
      <dsp:spPr>
        <a:xfrm>
          <a:off x="0" y="137"/>
          <a:ext cx="4965176" cy="539114"/>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WPA (Wi-Fi Protected Access)</a:t>
          </a:r>
          <a:endParaRPr lang="en-US" sz="2400" kern="1200" dirty="0">
            <a:latin typeface="Times New Roman" panose="02020603050405020304" pitchFamily="18" charset="0"/>
            <a:cs typeface="Times New Roman" panose="02020603050405020304" pitchFamily="18" charset="0"/>
          </a:endParaRPr>
        </a:p>
      </dsp:txBody>
      <dsp:txXfrm>
        <a:off x="26317" y="26454"/>
        <a:ext cx="4912542" cy="486480"/>
      </dsp:txXfrm>
    </dsp:sp>
  </dsp:spTree>
</dsp:drawing>
</file>

<file path=ppt/diagrams/drawing8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A36E3-DF45-474D-A626-746813F0D3C7}">
      <dsp:nvSpPr>
        <dsp:cNvPr id="0" name=""/>
        <dsp:cNvSpPr/>
      </dsp:nvSpPr>
      <dsp:spPr>
        <a:xfrm>
          <a:off x="0" y="133"/>
          <a:ext cx="5122783" cy="53692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WPS (Wi-Fi Protected Setup) </a:t>
          </a:r>
          <a:endParaRPr lang="en-US" sz="2400" kern="1200" dirty="0">
            <a:latin typeface="Times New Roman" panose="02020603050405020304" pitchFamily="18" charset="0"/>
            <a:cs typeface="Times New Roman" panose="02020603050405020304" pitchFamily="18" charset="0"/>
          </a:endParaRPr>
        </a:p>
      </dsp:txBody>
      <dsp:txXfrm>
        <a:off x="26210" y="26343"/>
        <a:ext cx="5070363" cy="484500"/>
      </dsp:txXfrm>
    </dsp:sp>
  </dsp:spTree>
</dsp:drawing>
</file>

<file path=ppt/diagrams/drawing8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8DE56C-3502-4070-A321-DDA510C8BD71}">
      <dsp:nvSpPr>
        <dsp:cNvPr id="0" name=""/>
        <dsp:cNvSpPr/>
      </dsp:nvSpPr>
      <dsp:spPr>
        <a:xfrm>
          <a:off x="0" y="4865"/>
          <a:ext cx="5564218" cy="58032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Disabling SSID broadcast</a:t>
          </a:r>
          <a:endParaRPr lang="en-US" sz="2400" kern="1200" dirty="0">
            <a:latin typeface="Times New Roman" panose="02020603050405020304" pitchFamily="18" charset="0"/>
            <a:cs typeface="Times New Roman" panose="02020603050405020304" pitchFamily="18" charset="0"/>
          </a:endParaRPr>
        </a:p>
      </dsp:txBody>
      <dsp:txXfrm>
        <a:off x="28329" y="33194"/>
        <a:ext cx="5507560" cy="523662"/>
      </dsp:txXfrm>
    </dsp:sp>
  </dsp:spTree>
</dsp:drawing>
</file>

<file path=ppt/diagrams/drawing8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79E84-4BBC-43ED-8E4B-127A1FECB2A0}">
      <dsp:nvSpPr>
        <dsp:cNvPr id="0" name=""/>
        <dsp:cNvSpPr/>
      </dsp:nvSpPr>
      <dsp:spPr>
        <a:xfrm>
          <a:off x="0" y="1918"/>
          <a:ext cx="5564219" cy="561599"/>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Change default usernames and passwords</a:t>
          </a:r>
          <a:endParaRPr lang="en-US" sz="2400" kern="1200" dirty="0">
            <a:latin typeface="Times New Roman" panose="02020603050405020304" pitchFamily="18" charset="0"/>
            <a:cs typeface="Times New Roman" panose="02020603050405020304" pitchFamily="18" charset="0"/>
          </a:endParaRPr>
        </a:p>
      </dsp:txBody>
      <dsp:txXfrm>
        <a:off x="27415" y="29333"/>
        <a:ext cx="5509389" cy="506769"/>
      </dsp:txXfrm>
    </dsp:sp>
  </dsp:spTree>
</dsp:drawing>
</file>

<file path=ppt/diagrams/drawing8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866BC0-67D9-4C18-8AEE-4148985A065E}">
      <dsp:nvSpPr>
        <dsp:cNvPr id="0" name=""/>
        <dsp:cNvSpPr/>
      </dsp:nvSpPr>
      <dsp:spPr>
        <a:xfrm>
          <a:off x="0" y="733"/>
          <a:ext cx="5326284" cy="56160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Enable MAC filtering </a:t>
          </a:r>
          <a:endParaRPr lang="en-US" sz="2400" kern="1200" dirty="0">
            <a:latin typeface="Times New Roman" panose="02020603050405020304" pitchFamily="18" charset="0"/>
            <a:cs typeface="Times New Roman" panose="02020603050405020304" pitchFamily="18" charset="0"/>
          </a:endParaRPr>
        </a:p>
      </dsp:txBody>
      <dsp:txXfrm>
        <a:off x="27415" y="28148"/>
        <a:ext cx="5271454" cy="506770"/>
      </dsp:txXfrm>
    </dsp:sp>
  </dsp:spTree>
</dsp:drawing>
</file>

<file path=ppt/diagrams/drawing8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88BE1-6E88-47FB-ACA2-0CEE74EB52F1}">
      <dsp:nvSpPr>
        <dsp:cNvPr id="0" name=""/>
        <dsp:cNvSpPr/>
      </dsp:nvSpPr>
      <dsp:spPr>
        <a:xfrm>
          <a:off x="0" y="250"/>
          <a:ext cx="5326284" cy="551179"/>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Update Firmware </a:t>
          </a:r>
          <a:endParaRPr lang="en-US" sz="2400" kern="1200" dirty="0">
            <a:latin typeface="Times New Roman" panose="02020603050405020304" pitchFamily="18" charset="0"/>
            <a:cs typeface="Times New Roman" panose="02020603050405020304" pitchFamily="18" charset="0"/>
          </a:endParaRPr>
        </a:p>
      </dsp:txBody>
      <dsp:txXfrm>
        <a:off x="26906" y="27156"/>
        <a:ext cx="5272472" cy="49736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E2501-BDBF-4645-8D49-F858D8D20B98}">
      <dsp:nvSpPr>
        <dsp:cNvPr id="0" name=""/>
        <dsp:cNvSpPr/>
      </dsp:nvSpPr>
      <dsp:spPr>
        <a:xfrm>
          <a:off x="0" y="433"/>
          <a:ext cx="5233350" cy="63648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WLAN (Wireless Local Area Network)</a:t>
          </a:r>
          <a:endParaRPr lang="en-US" sz="2400" kern="1200" dirty="0">
            <a:latin typeface="Times New Roman" panose="02020603050405020304" pitchFamily="18" charset="0"/>
            <a:cs typeface="Times New Roman" panose="02020603050405020304" pitchFamily="18" charset="0"/>
          </a:endParaRPr>
        </a:p>
      </dsp:txBody>
      <dsp:txXfrm>
        <a:off x="31070" y="31503"/>
        <a:ext cx="5171210" cy="574340"/>
      </dsp:txXfrm>
    </dsp:sp>
  </dsp:spTree>
</dsp:drawing>
</file>

<file path=ppt/diagrams/drawing9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2C918-E860-4956-9E80-16954F74396A}">
      <dsp:nvSpPr>
        <dsp:cNvPr id="0" name=""/>
        <dsp:cNvSpPr/>
      </dsp:nvSpPr>
      <dsp:spPr>
        <a:xfrm>
          <a:off x="0" y="732"/>
          <a:ext cx="5393363" cy="561599"/>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Physical Security </a:t>
          </a:r>
          <a:endParaRPr lang="en-US" sz="2400" kern="1200" dirty="0">
            <a:latin typeface="Times New Roman" panose="02020603050405020304" pitchFamily="18" charset="0"/>
            <a:cs typeface="Times New Roman" panose="02020603050405020304" pitchFamily="18" charset="0"/>
          </a:endParaRPr>
        </a:p>
      </dsp:txBody>
      <dsp:txXfrm>
        <a:off x="27415" y="28147"/>
        <a:ext cx="5338533" cy="506769"/>
      </dsp:txXfrm>
    </dsp:sp>
  </dsp:spTree>
</dsp:drawing>
</file>

<file path=ppt/diagrams/drawing9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CB293-4ECD-4DCF-B0B1-54077B626FD6}">
      <dsp:nvSpPr>
        <dsp:cNvPr id="0" name=""/>
        <dsp:cNvSpPr/>
      </dsp:nvSpPr>
      <dsp:spPr>
        <a:xfrm>
          <a:off x="0" y="1270"/>
          <a:ext cx="5393363" cy="561599"/>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Assign static IP addressing </a:t>
          </a:r>
          <a:endParaRPr lang="en-US" sz="2400" kern="1200" dirty="0">
            <a:latin typeface="Times New Roman" panose="02020603050405020304" pitchFamily="18" charset="0"/>
            <a:cs typeface="Times New Roman" panose="02020603050405020304" pitchFamily="18" charset="0"/>
          </a:endParaRPr>
        </a:p>
      </dsp:txBody>
      <dsp:txXfrm>
        <a:off x="27415" y="28685"/>
        <a:ext cx="5338533" cy="50676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F72A03-507A-4796-99C1-2FF3B716DDCB}" type="datetimeFigureOut">
              <a:rPr lang="en-US" smtClean="0"/>
              <a:t>30-Nov-21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A8C03-BEFB-4E3D-98BE-C7E6509E09F6}" type="slidenum">
              <a:rPr lang="en-US" smtClean="0"/>
              <a:t>‹#›</a:t>
            </a:fld>
            <a:endParaRPr lang="en-US"/>
          </a:p>
        </p:txBody>
      </p:sp>
    </p:spTree>
    <p:extLst>
      <p:ext uri="{BB962C8B-B14F-4D97-AF65-F5344CB8AC3E}">
        <p14:creationId xmlns:p14="http://schemas.microsoft.com/office/powerpoint/2010/main" val="3439544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F72A03-507A-4796-99C1-2FF3B716DDCB}" type="datetimeFigureOut">
              <a:rPr lang="en-US" smtClean="0"/>
              <a:t>30-Nov-21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A8C03-BEFB-4E3D-98BE-C7E6509E09F6}" type="slidenum">
              <a:rPr lang="en-US" smtClean="0"/>
              <a:t>‹#›</a:t>
            </a:fld>
            <a:endParaRPr lang="en-US"/>
          </a:p>
        </p:txBody>
      </p:sp>
    </p:spTree>
    <p:extLst>
      <p:ext uri="{BB962C8B-B14F-4D97-AF65-F5344CB8AC3E}">
        <p14:creationId xmlns:p14="http://schemas.microsoft.com/office/powerpoint/2010/main" val="1228210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F72A03-507A-4796-99C1-2FF3B716DDCB}" type="datetimeFigureOut">
              <a:rPr lang="en-US" smtClean="0"/>
              <a:t>30-Nov-21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A8C03-BEFB-4E3D-98BE-C7E6509E09F6}" type="slidenum">
              <a:rPr lang="en-US" smtClean="0"/>
              <a:t>‹#›</a:t>
            </a:fld>
            <a:endParaRPr lang="en-US"/>
          </a:p>
        </p:txBody>
      </p:sp>
    </p:spTree>
    <p:extLst>
      <p:ext uri="{BB962C8B-B14F-4D97-AF65-F5344CB8AC3E}">
        <p14:creationId xmlns:p14="http://schemas.microsoft.com/office/powerpoint/2010/main" val="2818208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F72A03-507A-4796-99C1-2FF3B716DDCB}" type="datetimeFigureOut">
              <a:rPr lang="en-US" smtClean="0"/>
              <a:t>30-Nov-21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A8C03-BEFB-4E3D-98BE-C7E6509E09F6}" type="slidenum">
              <a:rPr lang="en-US" smtClean="0"/>
              <a:t>‹#›</a:t>
            </a:fld>
            <a:endParaRPr lang="en-US"/>
          </a:p>
        </p:txBody>
      </p:sp>
    </p:spTree>
    <p:extLst>
      <p:ext uri="{BB962C8B-B14F-4D97-AF65-F5344CB8AC3E}">
        <p14:creationId xmlns:p14="http://schemas.microsoft.com/office/powerpoint/2010/main" val="1467397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F72A03-507A-4796-99C1-2FF3B716DDCB}" type="datetimeFigureOut">
              <a:rPr lang="en-US" smtClean="0"/>
              <a:t>30-Nov-21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A8C03-BEFB-4E3D-98BE-C7E6509E09F6}" type="slidenum">
              <a:rPr lang="en-US" smtClean="0"/>
              <a:t>‹#›</a:t>
            </a:fld>
            <a:endParaRPr lang="en-US"/>
          </a:p>
        </p:txBody>
      </p:sp>
    </p:spTree>
    <p:extLst>
      <p:ext uri="{BB962C8B-B14F-4D97-AF65-F5344CB8AC3E}">
        <p14:creationId xmlns:p14="http://schemas.microsoft.com/office/powerpoint/2010/main" val="2757554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F72A03-507A-4796-99C1-2FF3B716DDCB}" type="datetimeFigureOut">
              <a:rPr lang="en-US" smtClean="0"/>
              <a:t>30-Nov-21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1A8C03-BEFB-4E3D-98BE-C7E6509E09F6}" type="slidenum">
              <a:rPr lang="en-US" smtClean="0"/>
              <a:t>‹#›</a:t>
            </a:fld>
            <a:endParaRPr lang="en-US"/>
          </a:p>
        </p:txBody>
      </p:sp>
    </p:spTree>
    <p:extLst>
      <p:ext uri="{BB962C8B-B14F-4D97-AF65-F5344CB8AC3E}">
        <p14:creationId xmlns:p14="http://schemas.microsoft.com/office/powerpoint/2010/main" val="1103243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F72A03-507A-4796-99C1-2FF3B716DDCB}" type="datetimeFigureOut">
              <a:rPr lang="en-US" smtClean="0"/>
              <a:t>30-Nov-21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1A8C03-BEFB-4E3D-98BE-C7E6509E09F6}" type="slidenum">
              <a:rPr lang="en-US" smtClean="0"/>
              <a:t>‹#›</a:t>
            </a:fld>
            <a:endParaRPr lang="en-US"/>
          </a:p>
        </p:txBody>
      </p:sp>
    </p:spTree>
    <p:extLst>
      <p:ext uri="{BB962C8B-B14F-4D97-AF65-F5344CB8AC3E}">
        <p14:creationId xmlns:p14="http://schemas.microsoft.com/office/powerpoint/2010/main" val="2409412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F72A03-507A-4796-99C1-2FF3B716DDCB}" type="datetimeFigureOut">
              <a:rPr lang="en-US" smtClean="0"/>
              <a:t>30-Nov-21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1A8C03-BEFB-4E3D-98BE-C7E6509E09F6}" type="slidenum">
              <a:rPr lang="en-US" smtClean="0"/>
              <a:t>‹#›</a:t>
            </a:fld>
            <a:endParaRPr lang="en-US"/>
          </a:p>
        </p:txBody>
      </p:sp>
    </p:spTree>
    <p:extLst>
      <p:ext uri="{BB962C8B-B14F-4D97-AF65-F5344CB8AC3E}">
        <p14:creationId xmlns:p14="http://schemas.microsoft.com/office/powerpoint/2010/main" val="2138018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72A03-507A-4796-99C1-2FF3B716DDCB}" type="datetimeFigureOut">
              <a:rPr lang="en-US" smtClean="0"/>
              <a:t>30-Nov-21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1A8C03-BEFB-4E3D-98BE-C7E6509E09F6}" type="slidenum">
              <a:rPr lang="en-US" smtClean="0"/>
              <a:t>‹#›</a:t>
            </a:fld>
            <a:endParaRPr lang="en-US"/>
          </a:p>
        </p:txBody>
      </p:sp>
    </p:spTree>
    <p:extLst>
      <p:ext uri="{BB962C8B-B14F-4D97-AF65-F5344CB8AC3E}">
        <p14:creationId xmlns:p14="http://schemas.microsoft.com/office/powerpoint/2010/main" val="1350158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F72A03-507A-4796-99C1-2FF3B716DDCB}" type="datetimeFigureOut">
              <a:rPr lang="en-US" smtClean="0"/>
              <a:t>30-Nov-21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1A8C03-BEFB-4E3D-98BE-C7E6509E09F6}" type="slidenum">
              <a:rPr lang="en-US" smtClean="0"/>
              <a:t>‹#›</a:t>
            </a:fld>
            <a:endParaRPr lang="en-US"/>
          </a:p>
        </p:txBody>
      </p:sp>
    </p:spTree>
    <p:extLst>
      <p:ext uri="{BB962C8B-B14F-4D97-AF65-F5344CB8AC3E}">
        <p14:creationId xmlns:p14="http://schemas.microsoft.com/office/powerpoint/2010/main" val="3864434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F72A03-507A-4796-99C1-2FF3B716DDCB}" type="datetimeFigureOut">
              <a:rPr lang="en-US" smtClean="0"/>
              <a:t>30-Nov-21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1A8C03-BEFB-4E3D-98BE-C7E6509E09F6}" type="slidenum">
              <a:rPr lang="en-US" smtClean="0"/>
              <a:t>‹#›</a:t>
            </a:fld>
            <a:endParaRPr lang="en-US"/>
          </a:p>
        </p:txBody>
      </p:sp>
    </p:spTree>
    <p:extLst>
      <p:ext uri="{BB962C8B-B14F-4D97-AF65-F5344CB8AC3E}">
        <p14:creationId xmlns:p14="http://schemas.microsoft.com/office/powerpoint/2010/main" val="3176341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F72A03-507A-4796-99C1-2FF3B716DDCB}" type="datetimeFigureOut">
              <a:rPr lang="en-US" smtClean="0"/>
              <a:t>30-Nov-21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1A8C03-BEFB-4E3D-98BE-C7E6509E09F6}" type="slidenum">
              <a:rPr lang="en-US" smtClean="0"/>
              <a:t>‹#›</a:t>
            </a:fld>
            <a:endParaRPr lang="en-US"/>
          </a:p>
        </p:txBody>
      </p:sp>
    </p:spTree>
    <p:extLst>
      <p:ext uri="{BB962C8B-B14F-4D97-AF65-F5344CB8AC3E}">
        <p14:creationId xmlns:p14="http://schemas.microsoft.com/office/powerpoint/2010/main" val="2413095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8.jpeg"/><Relationship Id="rId2" Type="http://schemas.openxmlformats.org/officeDocument/2006/relationships/diagramData" Target="../diagrams/data15.xml"/><Relationship Id="rId1" Type="http://schemas.openxmlformats.org/officeDocument/2006/relationships/slideLayout" Target="../slideLayouts/slideLayout7.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7.xml"/><Relationship Id="rId13" Type="http://schemas.openxmlformats.org/officeDocument/2006/relationships/diagramLayout" Target="../diagrams/layout18.xml"/><Relationship Id="rId18" Type="http://schemas.openxmlformats.org/officeDocument/2006/relationships/diagramLayout" Target="../diagrams/layout19.xml"/><Relationship Id="rId3" Type="http://schemas.openxmlformats.org/officeDocument/2006/relationships/diagramLayout" Target="../diagrams/layout16.xml"/><Relationship Id="rId21" Type="http://schemas.microsoft.com/office/2007/relationships/diagramDrawing" Target="../diagrams/drawing19.xml"/><Relationship Id="rId7" Type="http://schemas.openxmlformats.org/officeDocument/2006/relationships/diagramData" Target="../diagrams/data17.xml"/><Relationship Id="rId12" Type="http://schemas.openxmlformats.org/officeDocument/2006/relationships/diagramData" Target="../diagrams/data18.xml"/><Relationship Id="rId17" Type="http://schemas.openxmlformats.org/officeDocument/2006/relationships/diagramData" Target="../diagrams/data19.xml"/><Relationship Id="rId2" Type="http://schemas.openxmlformats.org/officeDocument/2006/relationships/diagramData" Target="../diagrams/data16.xml"/><Relationship Id="rId16" Type="http://schemas.microsoft.com/office/2007/relationships/diagramDrawing" Target="../diagrams/drawing18.xml"/><Relationship Id="rId20" Type="http://schemas.openxmlformats.org/officeDocument/2006/relationships/diagramColors" Target="../diagrams/colors19.xml"/><Relationship Id="rId1" Type="http://schemas.openxmlformats.org/officeDocument/2006/relationships/slideLayout" Target="../slideLayouts/slideLayout7.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5" Type="http://schemas.openxmlformats.org/officeDocument/2006/relationships/diagramColors" Target="../diagrams/colors18.xml"/><Relationship Id="rId10" Type="http://schemas.openxmlformats.org/officeDocument/2006/relationships/diagramColors" Target="../diagrams/colors17.xml"/><Relationship Id="rId19" Type="http://schemas.openxmlformats.org/officeDocument/2006/relationships/diagramQuickStyle" Target="../diagrams/quickStyle19.xml"/><Relationship Id="rId4" Type="http://schemas.openxmlformats.org/officeDocument/2006/relationships/diagramQuickStyle" Target="../diagrams/quickStyle16.xml"/><Relationship Id="rId9" Type="http://schemas.openxmlformats.org/officeDocument/2006/relationships/diagramQuickStyle" Target="../diagrams/quickStyle17.xml"/><Relationship Id="rId14" Type="http://schemas.openxmlformats.org/officeDocument/2006/relationships/diagramQuickStyle" Target="../diagrams/quickStyle18.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1.xml"/><Relationship Id="rId13" Type="http://schemas.openxmlformats.org/officeDocument/2006/relationships/diagramLayout" Target="../diagrams/layout22.xml"/><Relationship Id="rId18" Type="http://schemas.openxmlformats.org/officeDocument/2006/relationships/diagramLayout" Target="../diagrams/layout23.xml"/><Relationship Id="rId3" Type="http://schemas.openxmlformats.org/officeDocument/2006/relationships/diagramLayout" Target="../diagrams/layout20.xml"/><Relationship Id="rId21" Type="http://schemas.microsoft.com/office/2007/relationships/diagramDrawing" Target="../diagrams/drawing23.xml"/><Relationship Id="rId7" Type="http://schemas.openxmlformats.org/officeDocument/2006/relationships/diagramData" Target="../diagrams/data21.xml"/><Relationship Id="rId12" Type="http://schemas.openxmlformats.org/officeDocument/2006/relationships/diagramData" Target="../diagrams/data22.xml"/><Relationship Id="rId17" Type="http://schemas.openxmlformats.org/officeDocument/2006/relationships/diagramData" Target="../diagrams/data23.xml"/><Relationship Id="rId2" Type="http://schemas.openxmlformats.org/officeDocument/2006/relationships/diagramData" Target="../diagrams/data20.xml"/><Relationship Id="rId16" Type="http://schemas.microsoft.com/office/2007/relationships/diagramDrawing" Target="../diagrams/drawing22.xml"/><Relationship Id="rId20" Type="http://schemas.openxmlformats.org/officeDocument/2006/relationships/diagramColors" Target="../diagrams/colors23.xml"/><Relationship Id="rId1" Type="http://schemas.openxmlformats.org/officeDocument/2006/relationships/slideLayout" Target="../slideLayouts/slideLayout7.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5" Type="http://schemas.openxmlformats.org/officeDocument/2006/relationships/diagramColors" Target="../diagrams/colors22.xml"/><Relationship Id="rId10" Type="http://schemas.openxmlformats.org/officeDocument/2006/relationships/diagramColors" Target="../diagrams/colors21.xml"/><Relationship Id="rId19" Type="http://schemas.openxmlformats.org/officeDocument/2006/relationships/diagramQuickStyle" Target="../diagrams/quickStyle23.xml"/><Relationship Id="rId4" Type="http://schemas.openxmlformats.org/officeDocument/2006/relationships/diagramQuickStyle" Target="../diagrams/quickStyle20.xml"/><Relationship Id="rId9" Type="http://schemas.openxmlformats.org/officeDocument/2006/relationships/diagramQuickStyle" Target="../diagrams/quickStyle21.xml"/><Relationship Id="rId14" Type="http://schemas.openxmlformats.org/officeDocument/2006/relationships/diagramQuickStyle" Target="../diagrams/quickStyle2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5.xml"/><Relationship Id="rId13" Type="http://schemas.openxmlformats.org/officeDocument/2006/relationships/diagramLayout" Target="../diagrams/layout26.xml"/><Relationship Id="rId18" Type="http://schemas.openxmlformats.org/officeDocument/2006/relationships/diagramLayout" Target="../diagrams/layout27.xml"/><Relationship Id="rId3" Type="http://schemas.openxmlformats.org/officeDocument/2006/relationships/diagramLayout" Target="../diagrams/layout24.xml"/><Relationship Id="rId21" Type="http://schemas.microsoft.com/office/2007/relationships/diagramDrawing" Target="../diagrams/drawing27.xml"/><Relationship Id="rId7" Type="http://schemas.openxmlformats.org/officeDocument/2006/relationships/diagramData" Target="../diagrams/data25.xml"/><Relationship Id="rId12" Type="http://schemas.openxmlformats.org/officeDocument/2006/relationships/diagramData" Target="../diagrams/data26.xml"/><Relationship Id="rId17" Type="http://schemas.openxmlformats.org/officeDocument/2006/relationships/diagramData" Target="../diagrams/data27.xml"/><Relationship Id="rId2" Type="http://schemas.openxmlformats.org/officeDocument/2006/relationships/diagramData" Target="../diagrams/data24.xml"/><Relationship Id="rId16" Type="http://schemas.microsoft.com/office/2007/relationships/diagramDrawing" Target="../diagrams/drawing26.xml"/><Relationship Id="rId20" Type="http://schemas.openxmlformats.org/officeDocument/2006/relationships/diagramColors" Target="../diagrams/colors27.xml"/><Relationship Id="rId1" Type="http://schemas.openxmlformats.org/officeDocument/2006/relationships/slideLayout" Target="../slideLayouts/slideLayout7.xml"/><Relationship Id="rId6" Type="http://schemas.microsoft.com/office/2007/relationships/diagramDrawing" Target="../diagrams/drawing24.xml"/><Relationship Id="rId11" Type="http://schemas.microsoft.com/office/2007/relationships/diagramDrawing" Target="../diagrams/drawing25.xml"/><Relationship Id="rId5" Type="http://schemas.openxmlformats.org/officeDocument/2006/relationships/diagramColors" Target="../diagrams/colors24.xml"/><Relationship Id="rId15" Type="http://schemas.openxmlformats.org/officeDocument/2006/relationships/diagramColors" Target="../diagrams/colors26.xml"/><Relationship Id="rId10" Type="http://schemas.openxmlformats.org/officeDocument/2006/relationships/diagramColors" Target="../diagrams/colors25.xml"/><Relationship Id="rId19" Type="http://schemas.openxmlformats.org/officeDocument/2006/relationships/diagramQuickStyle" Target="../diagrams/quickStyle27.xml"/><Relationship Id="rId4" Type="http://schemas.openxmlformats.org/officeDocument/2006/relationships/diagramQuickStyle" Target="../diagrams/quickStyle24.xml"/><Relationship Id="rId9" Type="http://schemas.openxmlformats.org/officeDocument/2006/relationships/diagramQuickStyle" Target="../diagrams/quickStyle25.xml"/><Relationship Id="rId14" Type="http://schemas.openxmlformats.org/officeDocument/2006/relationships/diagramQuickStyle" Target="../diagrams/quickStyle2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8.xml"/><Relationship Id="rId7" Type="http://schemas.openxmlformats.org/officeDocument/2006/relationships/image" Target="../media/image9.jpeg"/><Relationship Id="rId2" Type="http://schemas.openxmlformats.org/officeDocument/2006/relationships/diagramData" Target="../diagrams/data28.xml"/><Relationship Id="rId1" Type="http://schemas.openxmlformats.org/officeDocument/2006/relationships/slideLayout" Target="../slideLayouts/slideLayout7.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30.xml"/><Relationship Id="rId13" Type="http://schemas.openxmlformats.org/officeDocument/2006/relationships/diagramLayout" Target="../diagrams/layout31.xml"/><Relationship Id="rId18" Type="http://schemas.openxmlformats.org/officeDocument/2006/relationships/diagramLayout" Target="../diagrams/layout32.xml"/><Relationship Id="rId26" Type="http://schemas.microsoft.com/office/2007/relationships/diagramDrawing" Target="../diagrams/drawing33.xml"/><Relationship Id="rId3" Type="http://schemas.openxmlformats.org/officeDocument/2006/relationships/diagramLayout" Target="../diagrams/layout29.xml"/><Relationship Id="rId21" Type="http://schemas.microsoft.com/office/2007/relationships/diagramDrawing" Target="../diagrams/drawing32.xml"/><Relationship Id="rId7" Type="http://schemas.openxmlformats.org/officeDocument/2006/relationships/diagramData" Target="../diagrams/data30.xml"/><Relationship Id="rId12" Type="http://schemas.openxmlformats.org/officeDocument/2006/relationships/diagramData" Target="../diagrams/data31.xml"/><Relationship Id="rId17" Type="http://schemas.openxmlformats.org/officeDocument/2006/relationships/diagramData" Target="../diagrams/data32.xml"/><Relationship Id="rId25" Type="http://schemas.openxmlformats.org/officeDocument/2006/relationships/diagramColors" Target="../diagrams/colors33.xml"/><Relationship Id="rId2" Type="http://schemas.openxmlformats.org/officeDocument/2006/relationships/diagramData" Target="../diagrams/data29.xml"/><Relationship Id="rId16" Type="http://schemas.microsoft.com/office/2007/relationships/diagramDrawing" Target="../diagrams/drawing31.xml"/><Relationship Id="rId20" Type="http://schemas.openxmlformats.org/officeDocument/2006/relationships/diagramColors" Target="../diagrams/colors32.xml"/><Relationship Id="rId29" Type="http://schemas.openxmlformats.org/officeDocument/2006/relationships/diagramQuickStyle" Target="../diagrams/quickStyle34.xml"/><Relationship Id="rId1" Type="http://schemas.openxmlformats.org/officeDocument/2006/relationships/slideLayout" Target="../slideLayouts/slideLayout7.xml"/><Relationship Id="rId6" Type="http://schemas.microsoft.com/office/2007/relationships/diagramDrawing" Target="../diagrams/drawing29.xml"/><Relationship Id="rId11" Type="http://schemas.microsoft.com/office/2007/relationships/diagramDrawing" Target="../diagrams/drawing30.xml"/><Relationship Id="rId24" Type="http://schemas.openxmlformats.org/officeDocument/2006/relationships/diagramQuickStyle" Target="../diagrams/quickStyle33.xml"/><Relationship Id="rId5" Type="http://schemas.openxmlformats.org/officeDocument/2006/relationships/diagramColors" Target="../diagrams/colors29.xml"/><Relationship Id="rId15" Type="http://schemas.openxmlformats.org/officeDocument/2006/relationships/diagramColors" Target="../diagrams/colors31.xml"/><Relationship Id="rId23" Type="http://schemas.openxmlformats.org/officeDocument/2006/relationships/diagramLayout" Target="../diagrams/layout33.xml"/><Relationship Id="rId28" Type="http://schemas.openxmlformats.org/officeDocument/2006/relationships/diagramLayout" Target="../diagrams/layout34.xml"/><Relationship Id="rId10" Type="http://schemas.openxmlformats.org/officeDocument/2006/relationships/diagramColors" Target="../diagrams/colors30.xml"/><Relationship Id="rId19" Type="http://schemas.openxmlformats.org/officeDocument/2006/relationships/diagramQuickStyle" Target="../diagrams/quickStyle32.xml"/><Relationship Id="rId31" Type="http://schemas.microsoft.com/office/2007/relationships/diagramDrawing" Target="../diagrams/drawing34.xml"/><Relationship Id="rId4" Type="http://schemas.openxmlformats.org/officeDocument/2006/relationships/diagramQuickStyle" Target="../diagrams/quickStyle29.xml"/><Relationship Id="rId9" Type="http://schemas.openxmlformats.org/officeDocument/2006/relationships/diagramQuickStyle" Target="../diagrams/quickStyle30.xml"/><Relationship Id="rId14" Type="http://schemas.openxmlformats.org/officeDocument/2006/relationships/diagramQuickStyle" Target="../diagrams/quickStyle31.xml"/><Relationship Id="rId22" Type="http://schemas.openxmlformats.org/officeDocument/2006/relationships/diagramData" Target="../diagrams/data33.xml"/><Relationship Id="rId27" Type="http://schemas.openxmlformats.org/officeDocument/2006/relationships/diagramData" Target="../diagrams/data34.xml"/><Relationship Id="rId30" Type="http://schemas.openxmlformats.org/officeDocument/2006/relationships/diagramColors" Target="../diagrams/colors34.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Layout" Target="../diagrams/layout37.xml"/><Relationship Id="rId18" Type="http://schemas.openxmlformats.org/officeDocument/2006/relationships/diagramLayout" Target="../diagrams/layout38.xml"/><Relationship Id="rId3" Type="http://schemas.openxmlformats.org/officeDocument/2006/relationships/diagramLayout" Target="../diagrams/layout35.xml"/><Relationship Id="rId21" Type="http://schemas.microsoft.com/office/2007/relationships/diagramDrawing" Target="../diagrams/drawing38.xml"/><Relationship Id="rId7" Type="http://schemas.openxmlformats.org/officeDocument/2006/relationships/diagramData" Target="../diagrams/data36.xml"/><Relationship Id="rId12" Type="http://schemas.openxmlformats.org/officeDocument/2006/relationships/diagramData" Target="../diagrams/data37.xml"/><Relationship Id="rId17" Type="http://schemas.openxmlformats.org/officeDocument/2006/relationships/diagramData" Target="../diagrams/data38.xml"/><Relationship Id="rId2" Type="http://schemas.openxmlformats.org/officeDocument/2006/relationships/diagramData" Target="../diagrams/data35.xml"/><Relationship Id="rId16" Type="http://schemas.microsoft.com/office/2007/relationships/diagramDrawing" Target="../diagrams/drawing37.xml"/><Relationship Id="rId20" Type="http://schemas.openxmlformats.org/officeDocument/2006/relationships/diagramColors" Target="../diagrams/colors38.xml"/><Relationship Id="rId1" Type="http://schemas.openxmlformats.org/officeDocument/2006/relationships/slideLayout" Target="../slideLayouts/slideLayout7.xml"/><Relationship Id="rId6" Type="http://schemas.microsoft.com/office/2007/relationships/diagramDrawing" Target="../diagrams/drawing35.xml"/><Relationship Id="rId11" Type="http://schemas.microsoft.com/office/2007/relationships/diagramDrawing" Target="../diagrams/drawing36.xml"/><Relationship Id="rId5" Type="http://schemas.openxmlformats.org/officeDocument/2006/relationships/diagramColors" Target="../diagrams/colors35.xml"/><Relationship Id="rId15" Type="http://schemas.openxmlformats.org/officeDocument/2006/relationships/diagramColors" Target="../diagrams/colors37.xml"/><Relationship Id="rId10" Type="http://schemas.openxmlformats.org/officeDocument/2006/relationships/diagramColors" Target="../diagrams/colors36.xml"/><Relationship Id="rId19" Type="http://schemas.openxmlformats.org/officeDocument/2006/relationships/diagramQuickStyle" Target="../diagrams/quickStyle38.xml"/><Relationship Id="rId4" Type="http://schemas.openxmlformats.org/officeDocument/2006/relationships/diagramQuickStyle" Target="../diagrams/quickStyle35.xml"/><Relationship Id="rId9" Type="http://schemas.openxmlformats.org/officeDocument/2006/relationships/diagramQuickStyle" Target="../diagrams/quickStyle36.xml"/><Relationship Id="rId14" Type="http://schemas.openxmlformats.org/officeDocument/2006/relationships/diagramQuickStyle" Target="../diagrams/quickStyle37.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40.xml"/><Relationship Id="rId13" Type="http://schemas.openxmlformats.org/officeDocument/2006/relationships/diagramLayout" Target="../diagrams/layout41.xml"/><Relationship Id="rId18" Type="http://schemas.openxmlformats.org/officeDocument/2006/relationships/diagramLayout" Target="../diagrams/layout42.xml"/><Relationship Id="rId3" Type="http://schemas.openxmlformats.org/officeDocument/2006/relationships/diagramLayout" Target="../diagrams/layout39.xml"/><Relationship Id="rId21" Type="http://schemas.microsoft.com/office/2007/relationships/diagramDrawing" Target="../diagrams/drawing42.xml"/><Relationship Id="rId7" Type="http://schemas.openxmlformats.org/officeDocument/2006/relationships/diagramData" Target="../diagrams/data40.xml"/><Relationship Id="rId12" Type="http://schemas.openxmlformats.org/officeDocument/2006/relationships/diagramData" Target="../diagrams/data41.xml"/><Relationship Id="rId17" Type="http://schemas.openxmlformats.org/officeDocument/2006/relationships/diagramData" Target="../diagrams/data42.xml"/><Relationship Id="rId2" Type="http://schemas.openxmlformats.org/officeDocument/2006/relationships/diagramData" Target="../diagrams/data39.xml"/><Relationship Id="rId16" Type="http://schemas.microsoft.com/office/2007/relationships/diagramDrawing" Target="../diagrams/drawing41.xml"/><Relationship Id="rId20" Type="http://schemas.openxmlformats.org/officeDocument/2006/relationships/diagramColors" Target="../diagrams/colors42.xml"/><Relationship Id="rId1" Type="http://schemas.openxmlformats.org/officeDocument/2006/relationships/slideLayout" Target="../slideLayouts/slideLayout7.xml"/><Relationship Id="rId6" Type="http://schemas.microsoft.com/office/2007/relationships/diagramDrawing" Target="../diagrams/drawing39.xml"/><Relationship Id="rId11" Type="http://schemas.microsoft.com/office/2007/relationships/diagramDrawing" Target="../diagrams/drawing40.xml"/><Relationship Id="rId5" Type="http://schemas.openxmlformats.org/officeDocument/2006/relationships/diagramColors" Target="../diagrams/colors39.xml"/><Relationship Id="rId15" Type="http://schemas.openxmlformats.org/officeDocument/2006/relationships/diagramColors" Target="../diagrams/colors41.xml"/><Relationship Id="rId10" Type="http://schemas.openxmlformats.org/officeDocument/2006/relationships/diagramColors" Target="../diagrams/colors40.xml"/><Relationship Id="rId19" Type="http://schemas.openxmlformats.org/officeDocument/2006/relationships/diagramQuickStyle" Target="../diagrams/quickStyle42.xml"/><Relationship Id="rId4" Type="http://schemas.openxmlformats.org/officeDocument/2006/relationships/diagramQuickStyle" Target="../diagrams/quickStyle39.xml"/><Relationship Id="rId9" Type="http://schemas.openxmlformats.org/officeDocument/2006/relationships/diagramQuickStyle" Target="../diagrams/quickStyle40.xml"/><Relationship Id="rId14" Type="http://schemas.openxmlformats.org/officeDocument/2006/relationships/diagramQuickStyle" Target="../diagrams/quickStyle41.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44.xml"/><Relationship Id="rId13" Type="http://schemas.openxmlformats.org/officeDocument/2006/relationships/diagramLayout" Target="../diagrams/layout45.xml"/><Relationship Id="rId3" Type="http://schemas.openxmlformats.org/officeDocument/2006/relationships/diagramLayout" Target="../diagrams/layout43.xml"/><Relationship Id="rId7" Type="http://schemas.openxmlformats.org/officeDocument/2006/relationships/diagramData" Target="../diagrams/data44.xml"/><Relationship Id="rId12" Type="http://schemas.openxmlformats.org/officeDocument/2006/relationships/diagramData" Target="../diagrams/data45.xml"/><Relationship Id="rId2" Type="http://schemas.openxmlformats.org/officeDocument/2006/relationships/diagramData" Target="../diagrams/data43.xml"/><Relationship Id="rId16" Type="http://schemas.microsoft.com/office/2007/relationships/diagramDrawing" Target="../diagrams/drawing45.xml"/><Relationship Id="rId1" Type="http://schemas.openxmlformats.org/officeDocument/2006/relationships/slideLayout" Target="../slideLayouts/slideLayout7.xml"/><Relationship Id="rId6" Type="http://schemas.microsoft.com/office/2007/relationships/diagramDrawing" Target="../diagrams/drawing43.xml"/><Relationship Id="rId11" Type="http://schemas.microsoft.com/office/2007/relationships/diagramDrawing" Target="../diagrams/drawing44.xml"/><Relationship Id="rId5" Type="http://schemas.openxmlformats.org/officeDocument/2006/relationships/diagramColors" Target="../diagrams/colors43.xml"/><Relationship Id="rId15" Type="http://schemas.openxmlformats.org/officeDocument/2006/relationships/diagramColors" Target="../diagrams/colors45.xml"/><Relationship Id="rId10" Type="http://schemas.openxmlformats.org/officeDocument/2006/relationships/diagramColors" Target="../diagrams/colors44.xml"/><Relationship Id="rId4" Type="http://schemas.openxmlformats.org/officeDocument/2006/relationships/diagramQuickStyle" Target="../diagrams/quickStyle43.xml"/><Relationship Id="rId9" Type="http://schemas.openxmlformats.org/officeDocument/2006/relationships/diagramQuickStyle" Target="../diagrams/quickStyle44.xml"/><Relationship Id="rId14" Type="http://schemas.openxmlformats.org/officeDocument/2006/relationships/diagramQuickStyle" Target="../diagrams/quickStyle45.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47.xml"/><Relationship Id="rId13" Type="http://schemas.openxmlformats.org/officeDocument/2006/relationships/diagramLayout" Target="../diagrams/layout48.xml"/><Relationship Id="rId18" Type="http://schemas.openxmlformats.org/officeDocument/2006/relationships/diagramLayout" Target="../diagrams/layout49.xml"/><Relationship Id="rId26" Type="http://schemas.microsoft.com/office/2007/relationships/diagramDrawing" Target="../diagrams/drawing50.xml"/><Relationship Id="rId3" Type="http://schemas.openxmlformats.org/officeDocument/2006/relationships/diagramLayout" Target="../diagrams/layout46.xml"/><Relationship Id="rId21" Type="http://schemas.microsoft.com/office/2007/relationships/diagramDrawing" Target="../diagrams/drawing49.xml"/><Relationship Id="rId7" Type="http://schemas.openxmlformats.org/officeDocument/2006/relationships/diagramData" Target="../diagrams/data47.xml"/><Relationship Id="rId12" Type="http://schemas.openxmlformats.org/officeDocument/2006/relationships/diagramData" Target="../diagrams/data48.xml"/><Relationship Id="rId17" Type="http://schemas.openxmlformats.org/officeDocument/2006/relationships/diagramData" Target="../diagrams/data49.xml"/><Relationship Id="rId25" Type="http://schemas.openxmlformats.org/officeDocument/2006/relationships/diagramColors" Target="../diagrams/colors50.xml"/><Relationship Id="rId2" Type="http://schemas.openxmlformats.org/officeDocument/2006/relationships/diagramData" Target="../diagrams/data46.xml"/><Relationship Id="rId16" Type="http://schemas.microsoft.com/office/2007/relationships/diagramDrawing" Target="../diagrams/drawing48.xml"/><Relationship Id="rId20" Type="http://schemas.openxmlformats.org/officeDocument/2006/relationships/diagramColors" Target="../diagrams/colors49.xml"/><Relationship Id="rId1" Type="http://schemas.openxmlformats.org/officeDocument/2006/relationships/slideLayout" Target="../slideLayouts/slideLayout7.xml"/><Relationship Id="rId6" Type="http://schemas.microsoft.com/office/2007/relationships/diagramDrawing" Target="../diagrams/drawing46.xml"/><Relationship Id="rId11" Type="http://schemas.microsoft.com/office/2007/relationships/diagramDrawing" Target="../diagrams/drawing47.xml"/><Relationship Id="rId24" Type="http://schemas.openxmlformats.org/officeDocument/2006/relationships/diagramQuickStyle" Target="../diagrams/quickStyle50.xml"/><Relationship Id="rId5" Type="http://schemas.openxmlformats.org/officeDocument/2006/relationships/diagramColors" Target="../diagrams/colors46.xml"/><Relationship Id="rId15" Type="http://schemas.openxmlformats.org/officeDocument/2006/relationships/diagramColors" Target="../diagrams/colors48.xml"/><Relationship Id="rId23" Type="http://schemas.openxmlformats.org/officeDocument/2006/relationships/diagramLayout" Target="../diagrams/layout50.xml"/><Relationship Id="rId10" Type="http://schemas.openxmlformats.org/officeDocument/2006/relationships/diagramColors" Target="../diagrams/colors47.xml"/><Relationship Id="rId19" Type="http://schemas.openxmlformats.org/officeDocument/2006/relationships/diagramQuickStyle" Target="../diagrams/quickStyle49.xml"/><Relationship Id="rId4" Type="http://schemas.openxmlformats.org/officeDocument/2006/relationships/diagramQuickStyle" Target="../diagrams/quickStyle46.xml"/><Relationship Id="rId9" Type="http://schemas.openxmlformats.org/officeDocument/2006/relationships/diagramQuickStyle" Target="../diagrams/quickStyle47.xml"/><Relationship Id="rId14" Type="http://schemas.openxmlformats.org/officeDocument/2006/relationships/diagramQuickStyle" Target="../diagrams/quickStyle48.xml"/><Relationship Id="rId22" Type="http://schemas.openxmlformats.org/officeDocument/2006/relationships/diagramData" Target="../diagrams/data50.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18" Type="http://schemas.openxmlformats.org/officeDocument/2006/relationships/diagramLayout" Target="../diagrams/layout7.xml"/><Relationship Id="rId3" Type="http://schemas.openxmlformats.org/officeDocument/2006/relationships/diagramLayout" Target="../diagrams/layout4.xml"/><Relationship Id="rId21" Type="http://schemas.microsoft.com/office/2007/relationships/diagramDrawing" Target="../diagrams/drawing7.xml"/><Relationship Id="rId7" Type="http://schemas.openxmlformats.org/officeDocument/2006/relationships/diagramData" Target="../diagrams/data5.xml"/><Relationship Id="rId12" Type="http://schemas.openxmlformats.org/officeDocument/2006/relationships/diagramData" Target="../diagrams/data6.xml"/><Relationship Id="rId17" Type="http://schemas.openxmlformats.org/officeDocument/2006/relationships/diagramData" Target="../diagrams/data7.xml"/><Relationship Id="rId2" Type="http://schemas.openxmlformats.org/officeDocument/2006/relationships/diagramData" Target="../diagrams/data4.xml"/><Relationship Id="rId16" Type="http://schemas.microsoft.com/office/2007/relationships/diagramDrawing" Target="../diagrams/drawing6.xml"/><Relationship Id="rId20" Type="http://schemas.openxmlformats.org/officeDocument/2006/relationships/diagramColors" Target="../diagrams/colors7.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19" Type="http://schemas.openxmlformats.org/officeDocument/2006/relationships/diagramQuickStyle" Target="../diagrams/quickStyle7.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1.xml"/><Relationship Id="rId2" Type="http://schemas.openxmlformats.org/officeDocument/2006/relationships/diagramData" Target="../diagrams/data51.xml"/><Relationship Id="rId1" Type="http://schemas.openxmlformats.org/officeDocument/2006/relationships/slideLayout" Target="../slideLayouts/slideLayout7.xml"/><Relationship Id="rId6" Type="http://schemas.microsoft.com/office/2007/relationships/diagramDrawing" Target="../diagrams/drawing51.xml"/><Relationship Id="rId5" Type="http://schemas.openxmlformats.org/officeDocument/2006/relationships/diagramColors" Target="../diagrams/colors51.xml"/><Relationship Id="rId4" Type="http://schemas.openxmlformats.org/officeDocument/2006/relationships/diagramQuickStyle" Target="../diagrams/quickStyle51.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53.xml"/><Relationship Id="rId13" Type="http://schemas.openxmlformats.org/officeDocument/2006/relationships/diagramLayout" Target="../diagrams/layout54.xml"/><Relationship Id="rId18" Type="http://schemas.openxmlformats.org/officeDocument/2006/relationships/diagramLayout" Target="../diagrams/layout55.xml"/><Relationship Id="rId26" Type="http://schemas.microsoft.com/office/2007/relationships/diagramDrawing" Target="../diagrams/drawing56.xml"/><Relationship Id="rId3" Type="http://schemas.openxmlformats.org/officeDocument/2006/relationships/diagramLayout" Target="../diagrams/layout52.xml"/><Relationship Id="rId21" Type="http://schemas.microsoft.com/office/2007/relationships/diagramDrawing" Target="../diagrams/drawing55.xml"/><Relationship Id="rId7" Type="http://schemas.openxmlformats.org/officeDocument/2006/relationships/diagramData" Target="../diagrams/data53.xml"/><Relationship Id="rId12" Type="http://schemas.openxmlformats.org/officeDocument/2006/relationships/diagramData" Target="../diagrams/data54.xml"/><Relationship Id="rId17" Type="http://schemas.openxmlformats.org/officeDocument/2006/relationships/diagramData" Target="../diagrams/data55.xml"/><Relationship Id="rId25" Type="http://schemas.openxmlformats.org/officeDocument/2006/relationships/diagramColors" Target="../diagrams/colors56.xml"/><Relationship Id="rId2" Type="http://schemas.openxmlformats.org/officeDocument/2006/relationships/diagramData" Target="../diagrams/data52.xml"/><Relationship Id="rId16" Type="http://schemas.microsoft.com/office/2007/relationships/diagramDrawing" Target="../diagrams/drawing54.xml"/><Relationship Id="rId20" Type="http://schemas.openxmlformats.org/officeDocument/2006/relationships/diagramColors" Target="../diagrams/colors55.xml"/><Relationship Id="rId29" Type="http://schemas.openxmlformats.org/officeDocument/2006/relationships/diagramQuickStyle" Target="../diagrams/quickStyle57.xml"/><Relationship Id="rId1" Type="http://schemas.openxmlformats.org/officeDocument/2006/relationships/slideLayout" Target="../slideLayouts/slideLayout7.xml"/><Relationship Id="rId6" Type="http://schemas.microsoft.com/office/2007/relationships/diagramDrawing" Target="../diagrams/drawing52.xml"/><Relationship Id="rId11" Type="http://schemas.microsoft.com/office/2007/relationships/diagramDrawing" Target="../diagrams/drawing53.xml"/><Relationship Id="rId24" Type="http://schemas.openxmlformats.org/officeDocument/2006/relationships/diagramQuickStyle" Target="../diagrams/quickStyle56.xml"/><Relationship Id="rId32" Type="http://schemas.openxmlformats.org/officeDocument/2006/relationships/image" Target="../media/image10.png"/><Relationship Id="rId5" Type="http://schemas.openxmlformats.org/officeDocument/2006/relationships/diagramColors" Target="../diagrams/colors52.xml"/><Relationship Id="rId15" Type="http://schemas.openxmlformats.org/officeDocument/2006/relationships/diagramColors" Target="../diagrams/colors54.xml"/><Relationship Id="rId23" Type="http://schemas.openxmlformats.org/officeDocument/2006/relationships/diagramLayout" Target="../diagrams/layout56.xml"/><Relationship Id="rId28" Type="http://schemas.openxmlformats.org/officeDocument/2006/relationships/diagramLayout" Target="../diagrams/layout57.xml"/><Relationship Id="rId10" Type="http://schemas.openxmlformats.org/officeDocument/2006/relationships/diagramColors" Target="../diagrams/colors53.xml"/><Relationship Id="rId19" Type="http://schemas.openxmlformats.org/officeDocument/2006/relationships/diagramQuickStyle" Target="../diagrams/quickStyle55.xml"/><Relationship Id="rId31" Type="http://schemas.microsoft.com/office/2007/relationships/diagramDrawing" Target="../diagrams/drawing57.xml"/><Relationship Id="rId4" Type="http://schemas.openxmlformats.org/officeDocument/2006/relationships/diagramQuickStyle" Target="../diagrams/quickStyle52.xml"/><Relationship Id="rId9" Type="http://schemas.openxmlformats.org/officeDocument/2006/relationships/diagramQuickStyle" Target="../diagrams/quickStyle53.xml"/><Relationship Id="rId14" Type="http://schemas.openxmlformats.org/officeDocument/2006/relationships/diagramQuickStyle" Target="../diagrams/quickStyle54.xml"/><Relationship Id="rId22" Type="http://schemas.openxmlformats.org/officeDocument/2006/relationships/diagramData" Target="../diagrams/data56.xml"/><Relationship Id="rId27" Type="http://schemas.openxmlformats.org/officeDocument/2006/relationships/diagramData" Target="../diagrams/data57.xml"/><Relationship Id="rId30" Type="http://schemas.openxmlformats.org/officeDocument/2006/relationships/diagramColors" Target="../diagrams/colors57.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59.xml"/><Relationship Id="rId13" Type="http://schemas.openxmlformats.org/officeDocument/2006/relationships/diagramLayout" Target="../diagrams/layout60.xml"/><Relationship Id="rId3" Type="http://schemas.openxmlformats.org/officeDocument/2006/relationships/diagramLayout" Target="../diagrams/layout58.xml"/><Relationship Id="rId7" Type="http://schemas.openxmlformats.org/officeDocument/2006/relationships/diagramData" Target="../diagrams/data59.xml"/><Relationship Id="rId12" Type="http://schemas.openxmlformats.org/officeDocument/2006/relationships/diagramData" Target="../diagrams/data60.xml"/><Relationship Id="rId17" Type="http://schemas.openxmlformats.org/officeDocument/2006/relationships/image" Target="../media/image11.png"/><Relationship Id="rId2" Type="http://schemas.openxmlformats.org/officeDocument/2006/relationships/diagramData" Target="../diagrams/data58.xml"/><Relationship Id="rId16" Type="http://schemas.microsoft.com/office/2007/relationships/diagramDrawing" Target="../diagrams/drawing60.xml"/><Relationship Id="rId1" Type="http://schemas.openxmlformats.org/officeDocument/2006/relationships/slideLayout" Target="../slideLayouts/slideLayout7.xml"/><Relationship Id="rId6" Type="http://schemas.microsoft.com/office/2007/relationships/diagramDrawing" Target="../diagrams/drawing58.xml"/><Relationship Id="rId11" Type="http://schemas.microsoft.com/office/2007/relationships/diagramDrawing" Target="../diagrams/drawing59.xml"/><Relationship Id="rId5" Type="http://schemas.openxmlformats.org/officeDocument/2006/relationships/diagramColors" Target="../diagrams/colors58.xml"/><Relationship Id="rId15" Type="http://schemas.openxmlformats.org/officeDocument/2006/relationships/diagramColors" Target="../diagrams/colors60.xml"/><Relationship Id="rId10" Type="http://schemas.openxmlformats.org/officeDocument/2006/relationships/diagramColors" Target="../diagrams/colors59.xml"/><Relationship Id="rId4" Type="http://schemas.openxmlformats.org/officeDocument/2006/relationships/diagramQuickStyle" Target="../diagrams/quickStyle58.xml"/><Relationship Id="rId9" Type="http://schemas.openxmlformats.org/officeDocument/2006/relationships/diagramQuickStyle" Target="../diagrams/quickStyle59.xml"/><Relationship Id="rId14" Type="http://schemas.openxmlformats.org/officeDocument/2006/relationships/diagramQuickStyle" Target="../diagrams/quickStyle60.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62.xml"/><Relationship Id="rId13" Type="http://schemas.openxmlformats.org/officeDocument/2006/relationships/diagramLayout" Target="../diagrams/layout63.xml"/><Relationship Id="rId3" Type="http://schemas.openxmlformats.org/officeDocument/2006/relationships/diagramLayout" Target="../diagrams/layout61.xml"/><Relationship Id="rId7" Type="http://schemas.openxmlformats.org/officeDocument/2006/relationships/diagramData" Target="../diagrams/data62.xml"/><Relationship Id="rId12" Type="http://schemas.openxmlformats.org/officeDocument/2006/relationships/diagramData" Target="../diagrams/data63.xml"/><Relationship Id="rId17" Type="http://schemas.openxmlformats.org/officeDocument/2006/relationships/image" Target="../media/image12.png"/><Relationship Id="rId2" Type="http://schemas.openxmlformats.org/officeDocument/2006/relationships/diagramData" Target="../diagrams/data61.xml"/><Relationship Id="rId16" Type="http://schemas.microsoft.com/office/2007/relationships/diagramDrawing" Target="../diagrams/drawing63.xml"/><Relationship Id="rId1" Type="http://schemas.openxmlformats.org/officeDocument/2006/relationships/slideLayout" Target="../slideLayouts/slideLayout7.xml"/><Relationship Id="rId6" Type="http://schemas.microsoft.com/office/2007/relationships/diagramDrawing" Target="../diagrams/drawing61.xml"/><Relationship Id="rId11" Type="http://schemas.microsoft.com/office/2007/relationships/diagramDrawing" Target="../diagrams/drawing62.xml"/><Relationship Id="rId5" Type="http://schemas.openxmlformats.org/officeDocument/2006/relationships/diagramColors" Target="../diagrams/colors61.xml"/><Relationship Id="rId15" Type="http://schemas.openxmlformats.org/officeDocument/2006/relationships/diagramColors" Target="../diagrams/colors63.xml"/><Relationship Id="rId10" Type="http://schemas.openxmlformats.org/officeDocument/2006/relationships/diagramColors" Target="../diagrams/colors62.xml"/><Relationship Id="rId4" Type="http://schemas.openxmlformats.org/officeDocument/2006/relationships/diagramQuickStyle" Target="../diagrams/quickStyle61.xml"/><Relationship Id="rId9" Type="http://schemas.openxmlformats.org/officeDocument/2006/relationships/diagramQuickStyle" Target="../diagrams/quickStyle62.xml"/><Relationship Id="rId14" Type="http://schemas.openxmlformats.org/officeDocument/2006/relationships/diagramQuickStyle" Target="../diagrams/quickStyle63.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65.xml"/><Relationship Id="rId13" Type="http://schemas.openxmlformats.org/officeDocument/2006/relationships/diagramLayout" Target="../diagrams/layout66.xml"/><Relationship Id="rId3" Type="http://schemas.openxmlformats.org/officeDocument/2006/relationships/diagramLayout" Target="../diagrams/layout64.xml"/><Relationship Id="rId7" Type="http://schemas.openxmlformats.org/officeDocument/2006/relationships/diagramData" Target="../diagrams/data65.xml"/><Relationship Id="rId12" Type="http://schemas.openxmlformats.org/officeDocument/2006/relationships/diagramData" Target="../diagrams/data66.xml"/><Relationship Id="rId17" Type="http://schemas.openxmlformats.org/officeDocument/2006/relationships/image" Target="../media/image13.png"/><Relationship Id="rId2" Type="http://schemas.openxmlformats.org/officeDocument/2006/relationships/diagramData" Target="../diagrams/data64.xml"/><Relationship Id="rId16" Type="http://schemas.microsoft.com/office/2007/relationships/diagramDrawing" Target="../diagrams/drawing66.xml"/><Relationship Id="rId1" Type="http://schemas.openxmlformats.org/officeDocument/2006/relationships/slideLayout" Target="../slideLayouts/slideLayout7.xml"/><Relationship Id="rId6" Type="http://schemas.microsoft.com/office/2007/relationships/diagramDrawing" Target="../diagrams/drawing64.xml"/><Relationship Id="rId11" Type="http://schemas.microsoft.com/office/2007/relationships/diagramDrawing" Target="../diagrams/drawing65.xml"/><Relationship Id="rId5" Type="http://schemas.openxmlformats.org/officeDocument/2006/relationships/diagramColors" Target="../diagrams/colors64.xml"/><Relationship Id="rId15" Type="http://schemas.openxmlformats.org/officeDocument/2006/relationships/diagramColors" Target="../diagrams/colors66.xml"/><Relationship Id="rId10" Type="http://schemas.openxmlformats.org/officeDocument/2006/relationships/diagramColors" Target="../diagrams/colors65.xml"/><Relationship Id="rId4" Type="http://schemas.openxmlformats.org/officeDocument/2006/relationships/diagramQuickStyle" Target="../diagrams/quickStyle64.xml"/><Relationship Id="rId9" Type="http://schemas.openxmlformats.org/officeDocument/2006/relationships/diagramQuickStyle" Target="../diagrams/quickStyle65.xml"/><Relationship Id="rId14" Type="http://schemas.openxmlformats.org/officeDocument/2006/relationships/diagramQuickStyle" Target="../diagrams/quickStyle6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7.xml"/><Relationship Id="rId7" Type="http://schemas.openxmlformats.org/officeDocument/2006/relationships/image" Target="../media/image14.png"/><Relationship Id="rId2" Type="http://schemas.openxmlformats.org/officeDocument/2006/relationships/diagramData" Target="../diagrams/data67.xml"/><Relationship Id="rId1" Type="http://schemas.openxmlformats.org/officeDocument/2006/relationships/slideLayout" Target="../slideLayouts/slideLayout7.xml"/><Relationship Id="rId6" Type="http://schemas.microsoft.com/office/2007/relationships/diagramDrawing" Target="../diagrams/drawing67.xml"/><Relationship Id="rId5" Type="http://schemas.openxmlformats.org/officeDocument/2006/relationships/diagramColors" Target="../diagrams/colors67.xml"/><Relationship Id="rId4" Type="http://schemas.openxmlformats.org/officeDocument/2006/relationships/diagramQuickStyle" Target="../diagrams/quickStyle67.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69.xml"/><Relationship Id="rId3" Type="http://schemas.openxmlformats.org/officeDocument/2006/relationships/diagramLayout" Target="../diagrams/layout68.xml"/><Relationship Id="rId7" Type="http://schemas.openxmlformats.org/officeDocument/2006/relationships/diagramData" Target="../diagrams/data69.xml"/><Relationship Id="rId2" Type="http://schemas.openxmlformats.org/officeDocument/2006/relationships/diagramData" Target="../diagrams/data68.xml"/><Relationship Id="rId1" Type="http://schemas.openxmlformats.org/officeDocument/2006/relationships/slideLayout" Target="../slideLayouts/slideLayout7.xml"/><Relationship Id="rId6" Type="http://schemas.microsoft.com/office/2007/relationships/diagramDrawing" Target="../diagrams/drawing68.xml"/><Relationship Id="rId11" Type="http://schemas.microsoft.com/office/2007/relationships/diagramDrawing" Target="../diagrams/drawing69.xml"/><Relationship Id="rId5" Type="http://schemas.openxmlformats.org/officeDocument/2006/relationships/diagramColors" Target="../diagrams/colors68.xml"/><Relationship Id="rId10" Type="http://schemas.openxmlformats.org/officeDocument/2006/relationships/diagramColors" Target="../diagrams/colors69.xml"/><Relationship Id="rId4" Type="http://schemas.openxmlformats.org/officeDocument/2006/relationships/diagramQuickStyle" Target="../diagrams/quickStyle68.xml"/><Relationship Id="rId9" Type="http://schemas.openxmlformats.org/officeDocument/2006/relationships/diagramQuickStyle" Target="../diagrams/quickStyle69.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71.xml"/><Relationship Id="rId13" Type="http://schemas.openxmlformats.org/officeDocument/2006/relationships/diagramLayout" Target="../diagrams/layout72.xml"/><Relationship Id="rId3" Type="http://schemas.openxmlformats.org/officeDocument/2006/relationships/diagramLayout" Target="../diagrams/layout70.xml"/><Relationship Id="rId7" Type="http://schemas.openxmlformats.org/officeDocument/2006/relationships/diagramData" Target="../diagrams/data71.xml"/><Relationship Id="rId12" Type="http://schemas.openxmlformats.org/officeDocument/2006/relationships/diagramData" Target="../diagrams/data72.xml"/><Relationship Id="rId2" Type="http://schemas.openxmlformats.org/officeDocument/2006/relationships/diagramData" Target="../diagrams/data70.xml"/><Relationship Id="rId16" Type="http://schemas.microsoft.com/office/2007/relationships/diagramDrawing" Target="../diagrams/drawing72.xml"/><Relationship Id="rId1" Type="http://schemas.openxmlformats.org/officeDocument/2006/relationships/slideLayout" Target="../slideLayouts/slideLayout7.xml"/><Relationship Id="rId6" Type="http://schemas.microsoft.com/office/2007/relationships/diagramDrawing" Target="../diagrams/drawing70.xml"/><Relationship Id="rId11" Type="http://schemas.microsoft.com/office/2007/relationships/diagramDrawing" Target="../diagrams/drawing71.xml"/><Relationship Id="rId5" Type="http://schemas.openxmlformats.org/officeDocument/2006/relationships/diagramColors" Target="../diagrams/colors70.xml"/><Relationship Id="rId15" Type="http://schemas.openxmlformats.org/officeDocument/2006/relationships/diagramColors" Target="../diagrams/colors72.xml"/><Relationship Id="rId10" Type="http://schemas.openxmlformats.org/officeDocument/2006/relationships/diagramColors" Target="../diagrams/colors71.xml"/><Relationship Id="rId4" Type="http://schemas.openxmlformats.org/officeDocument/2006/relationships/diagramQuickStyle" Target="../diagrams/quickStyle70.xml"/><Relationship Id="rId9" Type="http://schemas.openxmlformats.org/officeDocument/2006/relationships/diagramQuickStyle" Target="../diagrams/quickStyle71.xml"/><Relationship Id="rId14" Type="http://schemas.openxmlformats.org/officeDocument/2006/relationships/diagramQuickStyle" Target="../diagrams/quickStyle7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73.xml"/><Relationship Id="rId2" Type="http://schemas.openxmlformats.org/officeDocument/2006/relationships/diagramData" Target="../diagrams/data73.xml"/><Relationship Id="rId1" Type="http://schemas.openxmlformats.org/officeDocument/2006/relationships/slideLayout" Target="../slideLayouts/slideLayout7.xml"/><Relationship Id="rId6" Type="http://schemas.microsoft.com/office/2007/relationships/diagramDrawing" Target="../diagrams/drawing73.xml"/><Relationship Id="rId5" Type="http://schemas.openxmlformats.org/officeDocument/2006/relationships/diagramColors" Target="../diagrams/colors73.xml"/><Relationship Id="rId4" Type="http://schemas.openxmlformats.org/officeDocument/2006/relationships/diagramQuickStyle" Target="../diagrams/quickStyle73.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75.xml"/><Relationship Id="rId13" Type="http://schemas.openxmlformats.org/officeDocument/2006/relationships/diagramLayout" Target="../diagrams/layout76.xml"/><Relationship Id="rId3" Type="http://schemas.openxmlformats.org/officeDocument/2006/relationships/diagramLayout" Target="../diagrams/layout74.xml"/><Relationship Id="rId7" Type="http://schemas.openxmlformats.org/officeDocument/2006/relationships/diagramData" Target="../diagrams/data75.xml"/><Relationship Id="rId12" Type="http://schemas.openxmlformats.org/officeDocument/2006/relationships/diagramData" Target="../diagrams/data76.xml"/><Relationship Id="rId2" Type="http://schemas.openxmlformats.org/officeDocument/2006/relationships/diagramData" Target="../diagrams/data74.xml"/><Relationship Id="rId16" Type="http://schemas.microsoft.com/office/2007/relationships/diagramDrawing" Target="../diagrams/drawing76.xml"/><Relationship Id="rId1" Type="http://schemas.openxmlformats.org/officeDocument/2006/relationships/slideLayout" Target="../slideLayouts/slideLayout7.xml"/><Relationship Id="rId6" Type="http://schemas.microsoft.com/office/2007/relationships/diagramDrawing" Target="../diagrams/drawing74.xml"/><Relationship Id="rId11" Type="http://schemas.microsoft.com/office/2007/relationships/diagramDrawing" Target="../diagrams/drawing75.xml"/><Relationship Id="rId5" Type="http://schemas.openxmlformats.org/officeDocument/2006/relationships/diagramColors" Target="../diagrams/colors74.xml"/><Relationship Id="rId15" Type="http://schemas.openxmlformats.org/officeDocument/2006/relationships/diagramColors" Target="../diagrams/colors76.xml"/><Relationship Id="rId10" Type="http://schemas.openxmlformats.org/officeDocument/2006/relationships/diagramColors" Target="../diagrams/colors75.xml"/><Relationship Id="rId4" Type="http://schemas.openxmlformats.org/officeDocument/2006/relationships/diagramQuickStyle" Target="../diagrams/quickStyle74.xml"/><Relationship Id="rId9" Type="http://schemas.openxmlformats.org/officeDocument/2006/relationships/diagramQuickStyle" Target="../diagrams/quickStyle75.xml"/><Relationship Id="rId14" Type="http://schemas.openxmlformats.org/officeDocument/2006/relationships/diagramQuickStyle" Target="../diagrams/quickStyle7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png"/><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0.xml.rels><?xml version="1.0" encoding="UTF-8" standalone="yes"?>
<Relationships xmlns="http://schemas.openxmlformats.org/package/2006/relationships"><Relationship Id="rId8" Type="http://schemas.openxmlformats.org/officeDocument/2006/relationships/diagramData" Target="../diagrams/data78.xml"/><Relationship Id="rId13" Type="http://schemas.openxmlformats.org/officeDocument/2006/relationships/image" Target="../media/image16.jpg"/><Relationship Id="rId3" Type="http://schemas.openxmlformats.org/officeDocument/2006/relationships/diagramLayout" Target="../diagrams/layout77.xml"/><Relationship Id="rId7" Type="http://schemas.openxmlformats.org/officeDocument/2006/relationships/image" Target="../media/image15.jpg"/><Relationship Id="rId12" Type="http://schemas.microsoft.com/office/2007/relationships/diagramDrawing" Target="../diagrams/drawing78.xml"/><Relationship Id="rId2" Type="http://schemas.openxmlformats.org/officeDocument/2006/relationships/diagramData" Target="../diagrams/data77.xml"/><Relationship Id="rId1" Type="http://schemas.openxmlformats.org/officeDocument/2006/relationships/slideLayout" Target="../slideLayouts/slideLayout7.xml"/><Relationship Id="rId6" Type="http://schemas.microsoft.com/office/2007/relationships/diagramDrawing" Target="../diagrams/drawing77.xml"/><Relationship Id="rId11" Type="http://schemas.openxmlformats.org/officeDocument/2006/relationships/diagramColors" Target="../diagrams/colors78.xml"/><Relationship Id="rId5" Type="http://schemas.openxmlformats.org/officeDocument/2006/relationships/diagramColors" Target="../diagrams/colors77.xml"/><Relationship Id="rId10" Type="http://schemas.openxmlformats.org/officeDocument/2006/relationships/diagramQuickStyle" Target="../diagrams/quickStyle78.xml"/><Relationship Id="rId4" Type="http://schemas.openxmlformats.org/officeDocument/2006/relationships/diagramQuickStyle" Target="../diagrams/quickStyle77.xml"/><Relationship Id="rId9" Type="http://schemas.openxmlformats.org/officeDocument/2006/relationships/diagramLayout" Target="../diagrams/layout78.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79.xml"/><Relationship Id="rId7" Type="http://schemas.openxmlformats.org/officeDocument/2006/relationships/image" Target="../media/image17.jpg"/><Relationship Id="rId2" Type="http://schemas.openxmlformats.org/officeDocument/2006/relationships/diagramData" Target="../diagrams/data79.xml"/><Relationship Id="rId1" Type="http://schemas.openxmlformats.org/officeDocument/2006/relationships/slideLayout" Target="../slideLayouts/slideLayout7.xml"/><Relationship Id="rId6" Type="http://schemas.microsoft.com/office/2007/relationships/diagramDrawing" Target="../diagrams/drawing79.xml"/><Relationship Id="rId5" Type="http://schemas.openxmlformats.org/officeDocument/2006/relationships/diagramColors" Target="../diagrams/colors79.xml"/><Relationship Id="rId4" Type="http://schemas.openxmlformats.org/officeDocument/2006/relationships/diagramQuickStyle" Target="../diagrams/quickStyle79.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81.xml"/><Relationship Id="rId13" Type="http://schemas.openxmlformats.org/officeDocument/2006/relationships/diagramLayout" Target="../diagrams/layout82.xml"/><Relationship Id="rId18" Type="http://schemas.openxmlformats.org/officeDocument/2006/relationships/diagramLayout" Target="../diagrams/layout83.xml"/><Relationship Id="rId3" Type="http://schemas.openxmlformats.org/officeDocument/2006/relationships/diagramLayout" Target="../diagrams/layout80.xml"/><Relationship Id="rId21" Type="http://schemas.microsoft.com/office/2007/relationships/diagramDrawing" Target="../diagrams/drawing83.xml"/><Relationship Id="rId7" Type="http://schemas.openxmlformats.org/officeDocument/2006/relationships/diagramData" Target="../diagrams/data81.xml"/><Relationship Id="rId12" Type="http://schemas.openxmlformats.org/officeDocument/2006/relationships/diagramData" Target="../diagrams/data82.xml"/><Relationship Id="rId17" Type="http://schemas.openxmlformats.org/officeDocument/2006/relationships/diagramData" Target="../diagrams/data83.xml"/><Relationship Id="rId2" Type="http://schemas.openxmlformats.org/officeDocument/2006/relationships/diagramData" Target="../diagrams/data80.xml"/><Relationship Id="rId16" Type="http://schemas.microsoft.com/office/2007/relationships/diagramDrawing" Target="../diagrams/drawing82.xml"/><Relationship Id="rId20" Type="http://schemas.openxmlformats.org/officeDocument/2006/relationships/diagramColors" Target="../diagrams/colors83.xml"/><Relationship Id="rId1" Type="http://schemas.openxmlformats.org/officeDocument/2006/relationships/slideLayout" Target="../slideLayouts/slideLayout7.xml"/><Relationship Id="rId6" Type="http://schemas.microsoft.com/office/2007/relationships/diagramDrawing" Target="../diagrams/drawing80.xml"/><Relationship Id="rId11" Type="http://schemas.microsoft.com/office/2007/relationships/diagramDrawing" Target="../diagrams/drawing81.xml"/><Relationship Id="rId5" Type="http://schemas.openxmlformats.org/officeDocument/2006/relationships/diagramColors" Target="../diagrams/colors80.xml"/><Relationship Id="rId15" Type="http://schemas.openxmlformats.org/officeDocument/2006/relationships/diagramColors" Target="../diagrams/colors82.xml"/><Relationship Id="rId10" Type="http://schemas.openxmlformats.org/officeDocument/2006/relationships/diagramColors" Target="../diagrams/colors81.xml"/><Relationship Id="rId19" Type="http://schemas.openxmlformats.org/officeDocument/2006/relationships/diagramQuickStyle" Target="../diagrams/quickStyle83.xml"/><Relationship Id="rId4" Type="http://schemas.openxmlformats.org/officeDocument/2006/relationships/diagramQuickStyle" Target="../diagrams/quickStyle80.xml"/><Relationship Id="rId9" Type="http://schemas.openxmlformats.org/officeDocument/2006/relationships/diagramQuickStyle" Target="../diagrams/quickStyle81.xml"/><Relationship Id="rId14" Type="http://schemas.openxmlformats.org/officeDocument/2006/relationships/diagramQuickStyle" Target="../diagrams/quickStyle82.xml"/></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85.xml"/><Relationship Id="rId13" Type="http://schemas.openxmlformats.org/officeDocument/2006/relationships/diagramLayout" Target="../diagrams/layout86.xml"/><Relationship Id="rId18" Type="http://schemas.openxmlformats.org/officeDocument/2006/relationships/diagramLayout" Target="../diagrams/layout87.xml"/><Relationship Id="rId3" Type="http://schemas.openxmlformats.org/officeDocument/2006/relationships/diagramLayout" Target="../diagrams/layout84.xml"/><Relationship Id="rId21" Type="http://schemas.microsoft.com/office/2007/relationships/diagramDrawing" Target="../diagrams/drawing87.xml"/><Relationship Id="rId7" Type="http://schemas.openxmlformats.org/officeDocument/2006/relationships/diagramData" Target="../diagrams/data85.xml"/><Relationship Id="rId12" Type="http://schemas.openxmlformats.org/officeDocument/2006/relationships/diagramData" Target="../diagrams/data86.xml"/><Relationship Id="rId17" Type="http://schemas.openxmlformats.org/officeDocument/2006/relationships/diagramData" Target="../diagrams/data87.xml"/><Relationship Id="rId2" Type="http://schemas.openxmlformats.org/officeDocument/2006/relationships/diagramData" Target="../diagrams/data84.xml"/><Relationship Id="rId16" Type="http://schemas.microsoft.com/office/2007/relationships/diagramDrawing" Target="../diagrams/drawing86.xml"/><Relationship Id="rId20" Type="http://schemas.openxmlformats.org/officeDocument/2006/relationships/diagramColors" Target="../diagrams/colors87.xml"/><Relationship Id="rId1" Type="http://schemas.openxmlformats.org/officeDocument/2006/relationships/slideLayout" Target="../slideLayouts/slideLayout7.xml"/><Relationship Id="rId6" Type="http://schemas.microsoft.com/office/2007/relationships/diagramDrawing" Target="../diagrams/drawing84.xml"/><Relationship Id="rId11" Type="http://schemas.microsoft.com/office/2007/relationships/diagramDrawing" Target="../diagrams/drawing85.xml"/><Relationship Id="rId5" Type="http://schemas.openxmlformats.org/officeDocument/2006/relationships/diagramColors" Target="../diagrams/colors84.xml"/><Relationship Id="rId15" Type="http://schemas.openxmlformats.org/officeDocument/2006/relationships/diagramColors" Target="../diagrams/colors86.xml"/><Relationship Id="rId10" Type="http://schemas.openxmlformats.org/officeDocument/2006/relationships/diagramColors" Target="../diagrams/colors85.xml"/><Relationship Id="rId19" Type="http://schemas.openxmlformats.org/officeDocument/2006/relationships/diagramQuickStyle" Target="../diagrams/quickStyle87.xml"/><Relationship Id="rId4" Type="http://schemas.openxmlformats.org/officeDocument/2006/relationships/diagramQuickStyle" Target="../diagrams/quickStyle84.xml"/><Relationship Id="rId9" Type="http://schemas.openxmlformats.org/officeDocument/2006/relationships/diagramQuickStyle" Target="../diagrams/quickStyle85.xml"/><Relationship Id="rId14" Type="http://schemas.openxmlformats.org/officeDocument/2006/relationships/diagramQuickStyle" Target="../diagrams/quickStyle86.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89.xml"/><Relationship Id="rId13" Type="http://schemas.openxmlformats.org/officeDocument/2006/relationships/diagramLayout" Target="../diagrams/layout90.xml"/><Relationship Id="rId18" Type="http://schemas.openxmlformats.org/officeDocument/2006/relationships/diagramLayout" Target="../diagrams/layout91.xml"/><Relationship Id="rId3" Type="http://schemas.openxmlformats.org/officeDocument/2006/relationships/diagramLayout" Target="../diagrams/layout88.xml"/><Relationship Id="rId21" Type="http://schemas.microsoft.com/office/2007/relationships/diagramDrawing" Target="../diagrams/drawing91.xml"/><Relationship Id="rId7" Type="http://schemas.openxmlformats.org/officeDocument/2006/relationships/diagramData" Target="../diagrams/data89.xml"/><Relationship Id="rId12" Type="http://schemas.openxmlformats.org/officeDocument/2006/relationships/diagramData" Target="../diagrams/data90.xml"/><Relationship Id="rId17" Type="http://schemas.openxmlformats.org/officeDocument/2006/relationships/diagramData" Target="../diagrams/data91.xml"/><Relationship Id="rId2" Type="http://schemas.openxmlformats.org/officeDocument/2006/relationships/diagramData" Target="../diagrams/data88.xml"/><Relationship Id="rId16" Type="http://schemas.microsoft.com/office/2007/relationships/diagramDrawing" Target="../diagrams/drawing90.xml"/><Relationship Id="rId20" Type="http://schemas.openxmlformats.org/officeDocument/2006/relationships/diagramColors" Target="../diagrams/colors91.xml"/><Relationship Id="rId1" Type="http://schemas.openxmlformats.org/officeDocument/2006/relationships/slideLayout" Target="../slideLayouts/slideLayout7.xml"/><Relationship Id="rId6" Type="http://schemas.microsoft.com/office/2007/relationships/diagramDrawing" Target="../diagrams/drawing88.xml"/><Relationship Id="rId11" Type="http://schemas.microsoft.com/office/2007/relationships/diagramDrawing" Target="../diagrams/drawing89.xml"/><Relationship Id="rId5" Type="http://schemas.openxmlformats.org/officeDocument/2006/relationships/diagramColors" Target="../diagrams/colors88.xml"/><Relationship Id="rId15" Type="http://schemas.openxmlformats.org/officeDocument/2006/relationships/diagramColors" Target="../diagrams/colors90.xml"/><Relationship Id="rId10" Type="http://schemas.openxmlformats.org/officeDocument/2006/relationships/diagramColors" Target="../diagrams/colors89.xml"/><Relationship Id="rId19" Type="http://schemas.openxmlformats.org/officeDocument/2006/relationships/diagramQuickStyle" Target="../diagrams/quickStyle91.xml"/><Relationship Id="rId4" Type="http://schemas.openxmlformats.org/officeDocument/2006/relationships/diagramQuickStyle" Target="../diagrams/quickStyle88.xml"/><Relationship Id="rId9" Type="http://schemas.openxmlformats.org/officeDocument/2006/relationships/diagramQuickStyle" Target="../diagrams/quickStyle89.xml"/><Relationship Id="rId14" Type="http://schemas.openxmlformats.org/officeDocument/2006/relationships/diagramQuickStyle" Target="../diagrams/quickStyle90.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3.png"/><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4.jpeg"/><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5.png"/><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6.jpeg"/><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7.jpeg"/><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750609780"/>
              </p:ext>
            </p:extLst>
          </p:nvPr>
        </p:nvGraphicFramePr>
        <p:xfrm>
          <a:off x="434294" y="674555"/>
          <a:ext cx="5320120" cy="649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434294" y="1596921"/>
            <a:ext cx="5320120" cy="4893647"/>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A computer network is a group of two or more computers interconnected via cables or through wireless mode, for sharing hardware and software resources.</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Some examples of a computers networks are:</a:t>
            </a:r>
          </a:p>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Computers in a lab are interconnected using a network to share a single printer or software.</a:t>
            </a:r>
          </a:p>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Files shared between computers within a building through a computer network.</a:t>
            </a:r>
            <a:endParaRPr lang="en-US" sz="2400" dirty="0">
              <a:latin typeface="Times New Roman" panose="02020603050405020304" pitchFamily="18" charset="0"/>
              <a:cs typeface="Times New Roman" panose="02020603050405020304" pitchFamily="18" charset="0"/>
            </a:endParaRPr>
          </a:p>
        </p:txBody>
      </p:sp>
      <p:graphicFrame>
        <p:nvGraphicFramePr>
          <p:cNvPr id="8" name="Diagram 7"/>
          <p:cNvGraphicFramePr/>
          <p:nvPr>
            <p:extLst>
              <p:ext uri="{D42A27DB-BD31-4B8C-83A1-F6EECF244321}">
                <p14:modId xmlns:p14="http://schemas.microsoft.com/office/powerpoint/2010/main" val="3121589735"/>
              </p:ext>
            </p:extLst>
          </p:nvPr>
        </p:nvGraphicFramePr>
        <p:xfrm>
          <a:off x="6473618" y="1596921"/>
          <a:ext cx="5145568" cy="39443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p:cNvGraphicFramePr/>
          <p:nvPr>
            <p:extLst>
              <p:ext uri="{D42A27DB-BD31-4B8C-83A1-F6EECF244321}">
                <p14:modId xmlns:p14="http://schemas.microsoft.com/office/powerpoint/2010/main" val="3298655752"/>
              </p:ext>
            </p:extLst>
          </p:nvPr>
        </p:nvGraphicFramePr>
        <p:xfrm>
          <a:off x="6473618" y="674555"/>
          <a:ext cx="5145568" cy="64974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365769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962931907"/>
              </p:ext>
            </p:extLst>
          </p:nvPr>
        </p:nvGraphicFramePr>
        <p:xfrm>
          <a:off x="359114" y="807404"/>
          <a:ext cx="5411064" cy="6024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359113" y="1786107"/>
            <a:ext cx="5411065" cy="4154984"/>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It is a type of network that allows computers or an entire network to connect to each other over the Internet securely. VPN is based on the client-server architecture so it consists of a VPN client and VPN server and the software that enables secure connections. VPN uses different security tools such as tunneling protocol. The tunneling protocol creates a tunnel between two devices and encrypts all the information in the tunnel.</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6026755" y="807404"/>
            <a:ext cx="5718555" cy="769441"/>
          </a:xfrm>
          <a:prstGeom prst="rect">
            <a:avLst/>
          </a:prstGeom>
        </p:spPr>
        <p:txBody>
          <a:bodyPr wrap="square">
            <a:spAutoFit/>
          </a:bodyPr>
          <a:lstStyle/>
          <a:p>
            <a:r>
              <a:rPr lang="en-US" sz="2200" b="1" dirty="0" smtClean="0">
                <a:latin typeface="Times New Roman" panose="02020603050405020304" pitchFamily="18" charset="0"/>
                <a:cs typeface="Times New Roman" panose="02020603050405020304" pitchFamily="18" charset="0"/>
              </a:rPr>
              <a:t>Figure: </a:t>
            </a:r>
            <a:r>
              <a:rPr lang="en-US" sz="2200" dirty="0" smtClean="0">
                <a:latin typeface="Times New Roman" panose="02020603050405020304" pitchFamily="18" charset="0"/>
                <a:cs typeface="Times New Roman" panose="02020603050405020304" pitchFamily="18" charset="0"/>
              </a:rPr>
              <a:t>Show the example of Virtual Private Network </a:t>
            </a:r>
            <a:endParaRPr lang="en-US" sz="22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7" cstate="print">
            <a:extLst>
              <a:ext uri="{28A0092B-C50C-407E-A947-70E740481C1C}">
                <a14:useLocalDpi xmlns:a14="http://schemas.microsoft.com/office/drawing/2010/main" val="0"/>
              </a:ext>
            </a:extLst>
          </a:blip>
          <a:stretch>
            <a:fillRect/>
          </a:stretch>
        </p:blipFill>
        <p:spPr>
          <a:xfrm>
            <a:off x="6026755" y="1786106"/>
            <a:ext cx="5860445" cy="4535865"/>
          </a:xfrm>
          <a:prstGeom prst="rect">
            <a:avLst/>
          </a:prstGeom>
        </p:spPr>
      </p:pic>
    </p:spTree>
    <p:extLst>
      <p:ext uri="{BB962C8B-B14F-4D97-AF65-F5344CB8AC3E}">
        <p14:creationId xmlns:p14="http://schemas.microsoft.com/office/powerpoint/2010/main" val="3489878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4016000925"/>
              </p:ext>
            </p:extLst>
          </p:nvPr>
        </p:nvGraphicFramePr>
        <p:xfrm>
          <a:off x="550488" y="690320"/>
          <a:ext cx="5169210" cy="558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547302" y="1389977"/>
            <a:ext cx="5172395" cy="2308324"/>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Here are some IT terms and terminologies that you are likely to come across while working with networks. Let’s look at some of the commonly used terms related to networking:</a:t>
            </a:r>
            <a:endParaRPr lang="en-US" sz="2400" dirty="0">
              <a:latin typeface="Times New Roman" panose="02020603050405020304" pitchFamily="18" charset="0"/>
              <a:cs typeface="Times New Roman" panose="02020603050405020304" pitchFamily="18" charset="0"/>
            </a:endParaRPr>
          </a:p>
        </p:txBody>
      </p:sp>
      <p:graphicFrame>
        <p:nvGraphicFramePr>
          <p:cNvPr id="11" name="Diagram 10"/>
          <p:cNvGraphicFramePr/>
          <p:nvPr>
            <p:extLst>
              <p:ext uri="{D42A27DB-BD31-4B8C-83A1-F6EECF244321}">
                <p14:modId xmlns:p14="http://schemas.microsoft.com/office/powerpoint/2010/main" val="4245353962"/>
              </p:ext>
            </p:extLst>
          </p:nvPr>
        </p:nvGraphicFramePr>
        <p:xfrm>
          <a:off x="547302" y="3958701"/>
          <a:ext cx="5172395" cy="56600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Rectangle 4"/>
          <p:cNvSpPr/>
          <p:nvPr/>
        </p:nvSpPr>
        <p:spPr>
          <a:xfrm>
            <a:off x="547303" y="4821849"/>
            <a:ext cx="5172395" cy="830997"/>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Computers systems connected to a network are termed as network nodes.</a:t>
            </a:r>
            <a:endParaRPr lang="en-US" sz="2400" dirty="0">
              <a:latin typeface="Times New Roman" panose="02020603050405020304" pitchFamily="18" charset="0"/>
              <a:cs typeface="Times New Roman" panose="02020603050405020304" pitchFamily="18" charset="0"/>
            </a:endParaRPr>
          </a:p>
        </p:txBody>
      </p:sp>
      <p:graphicFrame>
        <p:nvGraphicFramePr>
          <p:cNvPr id="12" name="Diagram 11"/>
          <p:cNvGraphicFramePr/>
          <p:nvPr>
            <p:extLst>
              <p:ext uri="{D42A27DB-BD31-4B8C-83A1-F6EECF244321}">
                <p14:modId xmlns:p14="http://schemas.microsoft.com/office/powerpoint/2010/main" val="434180349"/>
              </p:ext>
            </p:extLst>
          </p:nvPr>
        </p:nvGraphicFramePr>
        <p:xfrm>
          <a:off x="6831533" y="690320"/>
          <a:ext cx="4220095" cy="61748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7" name="Rectangle 6"/>
          <p:cNvSpPr/>
          <p:nvPr/>
        </p:nvSpPr>
        <p:spPr>
          <a:xfrm>
            <a:off x="6831533" y="1570787"/>
            <a:ext cx="4330454" cy="1569660"/>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A networks devices is a hardware components that is required for connecting computers in a network.</a:t>
            </a:r>
            <a:endParaRPr lang="en-US" sz="2400" dirty="0">
              <a:latin typeface="Times New Roman" panose="02020603050405020304" pitchFamily="18" charset="0"/>
              <a:cs typeface="Times New Roman" panose="02020603050405020304" pitchFamily="18" charset="0"/>
            </a:endParaRPr>
          </a:p>
        </p:txBody>
      </p:sp>
      <p:graphicFrame>
        <p:nvGraphicFramePr>
          <p:cNvPr id="13" name="Diagram 12"/>
          <p:cNvGraphicFramePr/>
          <p:nvPr>
            <p:extLst>
              <p:ext uri="{D42A27DB-BD31-4B8C-83A1-F6EECF244321}">
                <p14:modId xmlns:p14="http://schemas.microsoft.com/office/powerpoint/2010/main" val="4158610901"/>
              </p:ext>
            </p:extLst>
          </p:nvPr>
        </p:nvGraphicFramePr>
        <p:xfrm>
          <a:off x="6831532" y="3958701"/>
          <a:ext cx="4220095" cy="56035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9" name="Rectangle 8"/>
          <p:cNvSpPr/>
          <p:nvPr/>
        </p:nvSpPr>
        <p:spPr>
          <a:xfrm>
            <a:off x="6941892" y="4821849"/>
            <a:ext cx="4220095" cy="1569660"/>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Network Interface Card (NIC) is an electronic circuit card that is required to connect any computer to a network.</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0393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1264744540"/>
              </p:ext>
            </p:extLst>
          </p:nvPr>
        </p:nvGraphicFramePr>
        <p:xfrm>
          <a:off x="505556" y="362608"/>
          <a:ext cx="4744360" cy="5783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505556" y="1148283"/>
            <a:ext cx="5311919" cy="2677656"/>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It is a computer’s unique 48-bit hardware address assigned to the network interface for data communication at the data link layer. The NIC manufacturer assigns MAC addresses into the Local Ares Network (LAN) card for wired networks and Wi-Fi card for wireless networks.</a:t>
            </a:r>
            <a:endParaRPr lang="en-US" sz="2400" dirty="0">
              <a:latin typeface="Times New Roman" panose="02020603050405020304" pitchFamily="18" charset="0"/>
              <a:cs typeface="Times New Roman" panose="02020603050405020304" pitchFamily="18" charset="0"/>
            </a:endParaRPr>
          </a:p>
        </p:txBody>
      </p:sp>
      <p:graphicFrame>
        <p:nvGraphicFramePr>
          <p:cNvPr id="12" name="Diagram 11"/>
          <p:cNvGraphicFramePr/>
          <p:nvPr>
            <p:extLst>
              <p:ext uri="{D42A27DB-BD31-4B8C-83A1-F6EECF244321}">
                <p14:modId xmlns:p14="http://schemas.microsoft.com/office/powerpoint/2010/main" val="375586757"/>
              </p:ext>
            </p:extLst>
          </p:nvPr>
        </p:nvGraphicFramePr>
        <p:xfrm>
          <a:off x="6350227" y="362608"/>
          <a:ext cx="5000946" cy="57834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Rectangle 4"/>
          <p:cNvSpPr/>
          <p:nvPr/>
        </p:nvSpPr>
        <p:spPr>
          <a:xfrm>
            <a:off x="6350227" y="1148283"/>
            <a:ext cx="5000946" cy="2677656"/>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 IP address is 32-bit address assigned to each node or computer in a Transfer Control Protocol/Internet Protocol (TCP/IP) network. IP address helps in identifying a particular node in a network of nodes for data communication.</a:t>
            </a:r>
            <a:endParaRPr lang="en-US" sz="2400" dirty="0">
              <a:latin typeface="Times New Roman" panose="02020603050405020304" pitchFamily="18" charset="0"/>
              <a:cs typeface="Times New Roman" panose="02020603050405020304" pitchFamily="18" charset="0"/>
            </a:endParaRPr>
          </a:p>
        </p:txBody>
      </p:sp>
      <p:graphicFrame>
        <p:nvGraphicFramePr>
          <p:cNvPr id="13" name="Diagram 12"/>
          <p:cNvGraphicFramePr/>
          <p:nvPr>
            <p:extLst>
              <p:ext uri="{D42A27DB-BD31-4B8C-83A1-F6EECF244321}">
                <p14:modId xmlns:p14="http://schemas.microsoft.com/office/powerpoint/2010/main" val="3326151515"/>
              </p:ext>
            </p:extLst>
          </p:nvPr>
        </p:nvGraphicFramePr>
        <p:xfrm>
          <a:off x="6350227" y="4160942"/>
          <a:ext cx="4859056" cy="55571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7" name="Rectangle 6"/>
          <p:cNvSpPr/>
          <p:nvPr/>
        </p:nvSpPr>
        <p:spPr>
          <a:xfrm>
            <a:off x="6350227" y="4844329"/>
            <a:ext cx="5174366" cy="1569660"/>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 A port is a unique number of a network process or application to which, a Web or network message is required to be delivered. </a:t>
            </a:r>
            <a:endParaRPr lang="en-US" sz="2400" dirty="0">
              <a:latin typeface="Times New Roman" panose="02020603050405020304" pitchFamily="18" charset="0"/>
              <a:cs typeface="Times New Roman" panose="02020603050405020304" pitchFamily="18" charset="0"/>
            </a:endParaRPr>
          </a:p>
        </p:txBody>
      </p:sp>
      <p:graphicFrame>
        <p:nvGraphicFramePr>
          <p:cNvPr id="11" name="Diagram 10"/>
          <p:cNvGraphicFramePr/>
          <p:nvPr>
            <p:extLst>
              <p:ext uri="{D42A27DB-BD31-4B8C-83A1-F6EECF244321}">
                <p14:modId xmlns:p14="http://schemas.microsoft.com/office/powerpoint/2010/main" val="4144114797"/>
              </p:ext>
            </p:extLst>
          </p:nvPr>
        </p:nvGraphicFramePr>
        <p:xfrm>
          <a:off x="505556" y="4160942"/>
          <a:ext cx="4744360" cy="55571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9" name="Rectangle 8"/>
          <p:cNvSpPr/>
          <p:nvPr/>
        </p:nvSpPr>
        <p:spPr>
          <a:xfrm>
            <a:off x="505557" y="4914081"/>
            <a:ext cx="5311918" cy="1200329"/>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URL is a Web address assigned to a resource. It specifies its location on the network of networks.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7157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1720718053"/>
              </p:ext>
            </p:extLst>
          </p:nvPr>
        </p:nvGraphicFramePr>
        <p:xfrm>
          <a:off x="502166" y="536028"/>
          <a:ext cx="5504496" cy="656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502166" y="1359252"/>
            <a:ext cx="5504496" cy="1569660"/>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World Wide Web or WWW is a database of information on the internet where Web pages are interconnected with hypertext links.</a:t>
            </a:r>
            <a:endParaRPr lang="en-US" sz="2400" dirty="0">
              <a:latin typeface="Times New Roman" panose="02020603050405020304" pitchFamily="18" charset="0"/>
              <a:cs typeface="Times New Roman" panose="02020603050405020304" pitchFamily="18" charset="0"/>
            </a:endParaRPr>
          </a:p>
        </p:txBody>
      </p:sp>
      <p:graphicFrame>
        <p:nvGraphicFramePr>
          <p:cNvPr id="11" name="Diagram 10"/>
          <p:cNvGraphicFramePr/>
          <p:nvPr>
            <p:extLst>
              <p:ext uri="{D42A27DB-BD31-4B8C-83A1-F6EECF244321}">
                <p14:modId xmlns:p14="http://schemas.microsoft.com/office/powerpoint/2010/main" val="1608054035"/>
              </p:ext>
            </p:extLst>
          </p:nvPr>
        </p:nvGraphicFramePr>
        <p:xfrm>
          <a:off x="7024794" y="536028"/>
          <a:ext cx="4456386" cy="6209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Rectangle 4"/>
          <p:cNvSpPr/>
          <p:nvPr/>
        </p:nvSpPr>
        <p:spPr>
          <a:xfrm>
            <a:off x="7024794" y="1359252"/>
            <a:ext cx="4456386" cy="1938992"/>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A gateway is a network node that connects two networks with different protocols. A network gateway can either be hardware, a software or combination of both.</a:t>
            </a:r>
            <a:endParaRPr lang="en-US" sz="2400" dirty="0">
              <a:latin typeface="Times New Roman" panose="02020603050405020304" pitchFamily="18" charset="0"/>
              <a:cs typeface="Times New Roman" panose="02020603050405020304" pitchFamily="18" charset="0"/>
            </a:endParaRPr>
          </a:p>
        </p:txBody>
      </p:sp>
      <p:graphicFrame>
        <p:nvGraphicFramePr>
          <p:cNvPr id="13" name="Diagram 12"/>
          <p:cNvGraphicFramePr/>
          <p:nvPr>
            <p:extLst>
              <p:ext uri="{D42A27DB-BD31-4B8C-83A1-F6EECF244321}">
                <p14:modId xmlns:p14="http://schemas.microsoft.com/office/powerpoint/2010/main" val="3367626055"/>
              </p:ext>
            </p:extLst>
          </p:nvPr>
        </p:nvGraphicFramePr>
        <p:xfrm>
          <a:off x="7024794" y="3824679"/>
          <a:ext cx="4456386" cy="63696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7" name="Rectangle 6"/>
          <p:cNvSpPr/>
          <p:nvPr/>
        </p:nvSpPr>
        <p:spPr>
          <a:xfrm>
            <a:off x="7024794" y="4488597"/>
            <a:ext cx="4456386" cy="1569660"/>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Protocol is defined as a set of communication rules required for data transmission over the Internet.</a:t>
            </a:r>
            <a:endParaRPr lang="en-US" sz="2400" dirty="0">
              <a:latin typeface="Times New Roman" panose="02020603050405020304" pitchFamily="18" charset="0"/>
              <a:cs typeface="Times New Roman" panose="02020603050405020304" pitchFamily="18" charset="0"/>
            </a:endParaRPr>
          </a:p>
        </p:txBody>
      </p:sp>
      <p:graphicFrame>
        <p:nvGraphicFramePr>
          <p:cNvPr id="12" name="Diagram 11"/>
          <p:cNvGraphicFramePr/>
          <p:nvPr>
            <p:extLst>
              <p:ext uri="{D42A27DB-BD31-4B8C-83A1-F6EECF244321}">
                <p14:modId xmlns:p14="http://schemas.microsoft.com/office/powerpoint/2010/main" val="4177645934"/>
              </p:ext>
            </p:extLst>
          </p:nvPr>
        </p:nvGraphicFramePr>
        <p:xfrm>
          <a:off x="502165" y="3167710"/>
          <a:ext cx="5504497" cy="60025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9" name="Rectangle 8"/>
          <p:cNvSpPr/>
          <p:nvPr/>
        </p:nvSpPr>
        <p:spPr>
          <a:xfrm>
            <a:off x="502166" y="3934599"/>
            <a:ext cx="5504496" cy="2308324"/>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TCP/IP is a protocol used for data communication over the Internet. TCP is responsible for reliable data transmission over the Internet. The Internet protocol is responsible for forwarding packet from one computer to another over the Internet.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622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583490944"/>
              </p:ext>
            </p:extLst>
          </p:nvPr>
        </p:nvGraphicFramePr>
        <p:xfrm>
          <a:off x="438766" y="486933"/>
          <a:ext cx="2950820" cy="763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438766" y="1441470"/>
            <a:ext cx="11243481" cy="1200329"/>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In data communication terminology, a transmission medium is a physical path between the transmitter and the receiver it is the channel through which data is sent from one place to another.</a:t>
            </a:r>
            <a:endParaRPr lang="en-US" sz="2400" dirty="0">
              <a:latin typeface="Times New Roman" panose="02020603050405020304" pitchFamily="18" charset="0"/>
              <a:cs typeface="Times New Roman" panose="02020603050405020304" pitchFamily="18" charset="0"/>
            </a:endParaRPr>
          </a:p>
        </p:txBody>
      </p:sp>
      <p:pic>
        <p:nvPicPr>
          <p:cNvPr id="5122" name="Picture 2" descr="Types of Transmission Media - Tutorialspoint.dev"/>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61697" y="3088436"/>
            <a:ext cx="10137227" cy="3476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7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p:cNvGraphicFramePr/>
          <p:nvPr>
            <p:extLst>
              <p:ext uri="{D42A27DB-BD31-4B8C-83A1-F6EECF244321}">
                <p14:modId xmlns:p14="http://schemas.microsoft.com/office/powerpoint/2010/main" val="338438756"/>
              </p:ext>
            </p:extLst>
          </p:nvPr>
        </p:nvGraphicFramePr>
        <p:xfrm>
          <a:off x="325258" y="708509"/>
          <a:ext cx="4910865" cy="629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325258" y="1639839"/>
            <a:ext cx="4940425" cy="830997"/>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It is also referred to as Wired or Bounded transmission media.</a:t>
            </a:r>
            <a:endParaRPr lang="en-US" sz="2400" dirty="0">
              <a:latin typeface="Times New Roman" panose="02020603050405020304" pitchFamily="18" charset="0"/>
              <a:cs typeface="Times New Roman" panose="02020603050405020304" pitchFamily="18" charset="0"/>
            </a:endParaRPr>
          </a:p>
        </p:txBody>
      </p:sp>
      <p:graphicFrame>
        <p:nvGraphicFramePr>
          <p:cNvPr id="12" name="Diagram 11"/>
          <p:cNvGraphicFramePr/>
          <p:nvPr>
            <p:extLst>
              <p:ext uri="{D42A27DB-BD31-4B8C-83A1-F6EECF244321}">
                <p14:modId xmlns:p14="http://schemas.microsoft.com/office/powerpoint/2010/main" val="2066757237"/>
              </p:ext>
            </p:extLst>
          </p:nvPr>
        </p:nvGraphicFramePr>
        <p:xfrm>
          <a:off x="325258" y="3139708"/>
          <a:ext cx="4940425" cy="6282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Rectangle 4"/>
          <p:cNvSpPr/>
          <p:nvPr/>
        </p:nvSpPr>
        <p:spPr>
          <a:xfrm>
            <a:off x="266138" y="4040606"/>
            <a:ext cx="4969985" cy="1569660"/>
          </a:xfrm>
          <a:prstGeom prst="rect">
            <a:avLst/>
          </a:prstGeom>
        </p:spPr>
        <p:txBody>
          <a:bodyPr wrap="square">
            <a:spAutoFit/>
          </a:bodyPr>
          <a:lstStyle/>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High Speed</a:t>
            </a:r>
          </a:p>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Secure</a:t>
            </a:r>
          </a:p>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Used for comparatively shorter distances</a:t>
            </a:r>
            <a:endParaRPr lang="en-US" sz="2400" dirty="0">
              <a:latin typeface="Times New Roman" panose="02020603050405020304" pitchFamily="18" charset="0"/>
              <a:cs typeface="Times New Roman" panose="02020603050405020304" pitchFamily="18" charset="0"/>
            </a:endParaRPr>
          </a:p>
        </p:txBody>
      </p:sp>
      <p:graphicFrame>
        <p:nvGraphicFramePr>
          <p:cNvPr id="13" name="Diagram 12"/>
          <p:cNvGraphicFramePr/>
          <p:nvPr>
            <p:extLst>
              <p:ext uri="{D42A27DB-BD31-4B8C-83A1-F6EECF244321}">
                <p14:modId xmlns:p14="http://schemas.microsoft.com/office/powerpoint/2010/main" val="3764258479"/>
              </p:ext>
            </p:extLst>
          </p:nvPr>
        </p:nvGraphicFramePr>
        <p:xfrm>
          <a:off x="5628290" y="708511"/>
          <a:ext cx="5896302" cy="62939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4" name="Diagram 13"/>
          <p:cNvGraphicFramePr/>
          <p:nvPr>
            <p:extLst>
              <p:ext uri="{D42A27DB-BD31-4B8C-83A1-F6EECF244321}">
                <p14:modId xmlns:p14="http://schemas.microsoft.com/office/powerpoint/2010/main" val="3051178040"/>
              </p:ext>
            </p:extLst>
          </p:nvPr>
        </p:nvGraphicFramePr>
        <p:xfrm>
          <a:off x="5628290" y="1457426"/>
          <a:ext cx="5896301" cy="607857"/>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5" name="Diagram 14"/>
          <p:cNvGraphicFramePr/>
          <p:nvPr>
            <p:extLst>
              <p:ext uri="{D42A27DB-BD31-4B8C-83A1-F6EECF244321}">
                <p14:modId xmlns:p14="http://schemas.microsoft.com/office/powerpoint/2010/main" val="125969710"/>
              </p:ext>
            </p:extLst>
          </p:nvPr>
        </p:nvGraphicFramePr>
        <p:xfrm>
          <a:off x="5628290" y="2315436"/>
          <a:ext cx="5896302" cy="58993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6" name="Diagram 15"/>
          <p:cNvGraphicFramePr/>
          <p:nvPr>
            <p:extLst>
              <p:ext uri="{D42A27DB-BD31-4B8C-83A1-F6EECF244321}">
                <p14:modId xmlns:p14="http://schemas.microsoft.com/office/powerpoint/2010/main" val="3004292067"/>
              </p:ext>
            </p:extLst>
          </p:nvPr>
        </p:nvGraphicFramePr>
        <p:xfrm>
          <a:off x="5635522" y="3139708"/>
          <a:ext cx="5889069" cy="6282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10" name="Rectangle 9"/>
          <p:cNvSpPr/>
          <p:nvPr/>
        </p:nvSpPr>
        <p:spPr>
          <a:xfrm>
            <a:off x="5628289" y="4040606"/>
            <a:ext cx="5896303" cy="1569660"/>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This type of cable has the ability to block interference and does not depend on a physical shield for this purpose. It is used for telephonic applications.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2511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975685349"/>
              </p:ext>
            </p:extLst>
          </p:nvPr>
        </p:nvGraphicFramePr>
        <p:xfrm>
          <a:off x="330903" y="578887"/>
          <a:ext cx="4461814" cy="647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330903" y="1431935"/>
            <a:ext cx="4469830" cy="1200329"/>
          </a:xfrm>
          <a:prstGeom prst="rect">
            <a:avLst/>
          </a:prstGeom>
        </p:spPr>
        <p:txBody>
          <a:bodyPr wrap="square">
            <a:spAutoFit/>
          </a:bodyPr>
          <a:lstStyle/>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Least expensive</a:t>
            </a:r>
          </a:p>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Easy to install</a:t>
            </a:r>
          </a:p>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High speed capacity</a:t>
            </a:r>
            <a:endParaRPr lang="en-US" sz="2400" dirty="0">
              <a:latin typeface="Times New Roman" panose="02020603050405020304" pitchFamily="18" charset="0"/>
              <a:cs typeface="Times New Roman" panose="02020603050405020304" pitchFamily="18" charset="0"/>
            </a:endParaRPr>
          </a:p>
        </p:txBody>
      </p:sp>
      <p:graphicFrame>
        <p:nvGraphicFramePr>
          <p:cNvPr id="12" name="Diagram 11"/>
          <p:cNvGraphicFramePr/>
          <p:nvPr>
            <p:extLst>
              <p:ext uri="{D42A27DB-BD31-4B8C-83A1-F6EECF244321}">
                <p14:modId xmlns:p14="http://schemas.microsoft.com/office/powerpoint/2010/main" val="2508252457"/>
              </p:ext>
            </p:extLst>
          </p:nvPr>
        </p:nvGraphicFramePr>
        <p:xfrm>
          <a:off x="322887" y="2976320"/>
          <a:ext cx="4469830" cy="6812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Rectangle 4"/>
          <p:cNvSpPr/>
          <p:nvPr/>
        </p:nvSpPr>
        <p:spPr>
          <a:xfrm>
            <a:off x="322887" y="3897500"/>
            <a:ext cx="5447292" cy="1938992"/>
          </a:xfrm>
          <a:prstGeom prst="rect">
            <a:avLst/>
          </a:prstGeom>
        </p:spPr>
        <p:txBody>
          <a:bodyPr wrap="square">
            <a:spAutoFit/>
          </a:bodyPr>
          <a:lstStyle/>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Susceptible to external interference</a:t>
            </a:r>
          </a:p>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Lower capacity and performance in comparison to STP</a:t>
            </a:r>
          </a:p>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Short distance transmission due to attenuation</a:t>
            </a:r>
            <a:endParaRPr lang="en-US" sz="2400" dirty="0">
              <a:latin typeface="Times New Roman" panose="02020603050405020304" pitchFamily="18" charset="0"/>
              <a:cs typeface="Times New Roman" panose="02020603050405020304" pitchFamily="18" charset="0"/>
            </a:endParaRPr>
          </a:p>
        </p:txBody>
      </p:sp>
      <p:graphicFrame>
        <p:nvGraphicFramePr>
          <p:cNvPr id="11" name="Diagram 10"/>
          <p:cNvGraphicFramePr/>
          <p:nvPr>
            <p:extLst>
              <p:ext uri="{D42A27DB-BD31-4B8C-83A1-F6EECF244321}">
                <p14:modId xmlns:p14="http://schemas.microsoft.com/office/powerpoint/2010/main" val="2498483752"/>
              </p:ext>
            </p:extLst>
          </p:nvPr>
        </p:nvGraphicFramePr>
        <p:xfrm>
          <a:off x="6320754" y="653192"/>
          <a:ext cx="5251136" cy="60179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7" name="Rectangle 6"/>
          <p:cNvSpPr/>
          <p:nvPr/>
        </p:nvSpPr>
        <p:spPr>
          <a:xfrm>
            <a:off x="6360358" y="1580246"/>
            <a:ext cx="5251136" cy="1938992"/>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This type of cable consists of a special jacket to block external interference. It is used in fast-data-rate Ethernet and in voice and data channels of telephone lines</a:t>
            </a:r>
            <a:endParaRPr lang="en-US" sz="2400" dirty="0">
              <a:latin typeface="Times New Roman" panose="02020603050405020304" pitchFamily="18" charset="0"/>
              <a:cs typeface="Times New Roman" panose="02020603050405020304" pitchFamily="18" charset="0"/>
            </a:endParaRPr>
          </a:p>
        </p:txBody>
      </p:sp>
      <p:graphicFrame>
        <p:nvGraphicFramePr>
          <p:cNvPr id="13" name="Diagram 12"/>
          <p:cNvGraphicFramePr/>
          <p:nvPr>
            <p:extLst>
              <p:ext uri="{D42A27DB-BD31-4B8C-83A1-F6EECF244321}">
                <p14:modId xmlns:p14="http://schemas.microsoft.com/office/powerpoint/2010/main" val="2364422368"/>
              </p:ext>
            </p:extLst>
          </p:nvPr>
        </p:nvGraphicFramePr>
        <p:xfrm>
          <a:off x="6320754" y="3820023"/>
          <a:ext cx="5251136" cy="57855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9" name="Rectangle 8"/>
          <p:cNvSpPr/>
          <p:nvPr/>
        </p:nvSpPr>
        <p:spPr>
          <a:xfrm>
            <a:off x="6320754" y="4606949"/>
            <a:ext cx="5251136" cy="1569660"/>
          </a:xfrm>
          <a:prstGeom prst="rect">
            <a:avLst/>
          </a:prstGeom>
        </p:spPr>
        <p:txBody>
          <a:bodyPr wrap="square">
            <a:spAutoFit/>
          </a:bodyPr>
          <a:lstStyle/>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Better performance at a higher data rate in comparison to UTP</a:t>
            </a:r>
          </a:p>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Eliminates crosstalk</a:t>
            </a:r>
          </a:p>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Comparatively faster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1355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1055496202"/>
              </p:ext>
            </p:extLst>
          </p:nvPr>
        </p:nvGraphicFramePr>
        <p:xfrm>
          <a:off x="743232" y="532664"/>
          <a:ext cx="5358023" cy="586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743231" y="1293786"/>
            <a:ext cx="5358023" cy="1569660"/>
          </a:xfrm>
          <a:prstGeom prst="rect">
            <a:avLst/>
          </a:prstGeom>
        </p:spPr>
        <p:txBody>
          <a:bodyPr wrap="square">
            <a:spAutoFit/>
          </a:bodyPr>
          <a:lstStyle/>
          <a:p>
            <a:pPr marL="285750" indent="-28575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Comparatively difficult to install and manufacture</a:t>
            </a:r>
          </a:p>
          <a:p>
            <a:pPr marL="285750" indent="-28575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More expensive</a:t>
            </a:r>
          </a:p>
          <a:p>
            <a:pPr marL="285750" indent="-28575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Bulky</a:t>
            </a:r>
            <a:endParaRPr lang="en-US" sz="2400" dirty="0">
              <a:latin typeface="Times New Roman" panose="02020603050405020304" pitchFamily="18" charset="0"/>
              <a:cs typeface="Times New Roman" panose="02020603050405020304" pitchFamily="18" charset="0"/>
            </a:endParaRPr>
          </a:p>
        </p:txBody>
      </p:sp>
      <p:graphicFrame>
        <p:nvGraphicFramePr>
          <p:cNvPr id="11" name="Diagram 10"/>
          <p:cNvGraphicFramePr/>
          <p:nvPr>
            <p:extLst>
              <p:ext uri="{D42A27DB-BD31-4B8C-83A1-F6EECF244321}">
                <p14:modId xmlns:p14="http://schemas.microsoft.com/office/powerpoint/2010/main" val="2883930748"/>
              </p:ext>
            </p:extLst>
          </p:nvPr>
        </p:nvGraphicFramePr>
        <p:xfrm>
          <a:off x="743231" y="3196909"/>
          <a:ext cx="5209764" cy="6025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Rectangle 4"/>
          <p:cNvSpPr/>
          <p:nvPr/>
        </p:nvSpPr>
        <p:spPr>
          <a:xfrm>
            <a:off x="736861" y="3992037"/>
            <a:ext cx="5216134" cy="2308324"/>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Coaxial cable transmits information in two modes: Baseband mode (dedicated cable bandwidth) and Broadband mode (cable bandwidth is split into separate ranges). Cable TVs and analog television networks widely use Coaxial cables.</a:t>
            </a:r>
            <a:endParaRPr lang="en-US"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6763056" y="1338007"/>
            <a:ext cx="6096000" cy="1569660"/>
          </a:xfrm>
          <a:prstGeom prst="rect">
            <a:avLst/>
          </a:prstGeom>
        </p:spPr>
        <p:txBody>
          <a:bodyPr>
            <a:spAutoFit/>
          </a:bodyPr>
          <a:lstStyle/>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High Bandwidth</a:t>
            </a:r>
          </a:p>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Better noise Immunity</a:t>
            </a:r>
          </a:p>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Easy to install and expand</a:t>
            </a:r>
          </a:p>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Inexpensive</a:t>
            </a:r>
            <a:endParaRPr lang="en-US" sz="2400" dirty="0">
              <a:latin typeface="Times New Roman" panose="02020603050405020304" pitchFamily="18" charset="0"/>
              <a:cs typeface="Times New Roman" panose="02020603050405020304" pitchFamily="18" charset="0"/>
            </a:endParaRPr>
          </a:p>
        </p:txBody>
      </p:sp>
      <p:graphicFrame>
        <p:nvGraphicFramePr>
          <p:cNvPr id="12" name="Diagram 11"/>
          <p:cNvGraphicFramePr/>
          <p:nvPr>
            <p:extLst>
              <p:ext uri="{D42A27DB-BD31-4B8C-83A1-F6EECF244321}">
                <p14:modId xmlns:p14="http://schemas.microsoft.com/office/powerpoint/2010/main" val="3430491610"/>
              </p:ext>
            </p:extLst>
          </p:nvPr>
        </p:nvGraphicFramePr>
        <p:xfrm>
          <a:off x="6763056" y="532664"/>
          <a:ext cx="4776952" cy="58668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8" name="Rectangle 7"/>
          <p:cNvSpPr/>
          <p:nvPr/>
        </p:nvSpPr>
        <p:spPr>
          <a:xfrm>
            <a:off x="6763056" y="4315203"/>
            <a:ext cx="4776952" cy="830997"/>
          </a:xfrm>
          <a:prstGeom prst="rect">
            <a:avLst/>
          </a:prstGeom>
        </p:spPr>
        <p:txBody>
          <a:bodyPr wrap="square">
            <a:spAutoFit/>
          </a:bodyPr>
          <a:lstStyle/>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Single cable failure can disrupt the entire network</a:t>
            </a:r>
            <a:endParaRPr lang="en-US" sz="2400" dirty="0">
              <a:latin typeface="Times New Roman" panose="02020603050405020304" pitchFamily="18" charset="0"/>
              <a:cs typeface="Times New Roman" panose="02020603050405020304" pitchFamily="18" charset="0"/>
            </a:endParaRPr>
          </a:p>
        </p:txBody>
      </p:sp>
      <p:graphicFrame>
        <p:nvGraphicFramePr>
          <p:cNvPr id="13" name="Diagram 12"/>
          <p:cNvGraphicFramePr/>
          <p:nvPr>
            <p:extLst>
              <p:ext uri="{D42A27DB-BD31-4B8C-83A1-F6EECF244321}">
                <p14:modId xmlns:p14="http://schemas.microsoft.com/office/powerpoint/2010/main" val="230009635"/>
              </p:ext>
            </p:extLst>
          </p:nvPr>
        </p:nvGraphicFramePr>
        <p:xfrm>
          <a:off x="6763056" y="3405352"/>
          <a:ext cx="4776952" cy="58668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1526205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05916310"/>
              </p:ext>
            </p:extLst>
          </p:nvPr>
        </p:nvGraphicFramePr>
        <p:xfrm>
          <a:off x="342527" y="573351"/>
          <a:ext cx="5096573" cy="5775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342526" y="1321223"/>
            <a:ext cx="5096573" cy="2308324"/>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It uses the concept of reflection of light through a core made up of glass or plastic. The core is surrounded by a less dense glass or plastic covering called the cladding. It is used for transmission of large volumes of data.</a:t>
            </a:r>
            <a:endParaRPr lang="en-US" sz="2400" dirty="0">
              <a:latin typeface="Times New Roman" panose="02020603050405020304" pitchFamily="18" charset="0"/>
              <a:cs typeface="Times New Roman" panose="02020603050405020304" pitchFamily="18" charset="0"/>
            </a:endParaRPr>
          </a:p>
        </p:txBody>
      </p:sp>
      <p:graphicFrame>
        <p:nvGraphicFramePr>
          <p:cNvPr id="9" name="Diagram 8"/>
          <p:cNvGraphicFramePr/>
          <p:nvPr>
            <p:extLst>
              <p:ext uri="{D42A27DB-BD31-4B8C-83A1-F6EECF244321}">
                <p14:modId xmlns:p14="http://schemas.microsoft.com/office/powerpoint/2010/main" val="1061974652"/>
              </p:ext>
            </p:extLst>
          </p:nvPr>
        </p:nvGraphicFramePr>
        <p:xfrm>
          <a:off x="342530" y="4189561"/>
          <a:ext cx="5096573" cy="5558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Rectangle 4"/>
          <p:cNvSpPr/>
          <p:nvPr/>
        </p:nvSpPr>
        <p:spPr>
          <a:xfrm>
            <a:off x="342530" y="4989675"/>
            <a:ext cx="6096000" cy="1200329"/>
          </a:xfrm>
          <a:prstGeom prst="rect">
            <a:avLst/>
          </a:prstGeom>
        </p:spPr>
        <p:txBody>
          <a:bodyPr>
            <a:spAutoFit/>
          </a:bodyPr>
          <a:lstStyle/>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Increased capacity and bandwidth</a:t>
            </a:r>
          </a:p>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Light weight</a:t>
            </a:r>
          </a:p>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Less signal attenuation</a:t>
            </a:r>
            <a:endParaRPr lang="en-US" sz="2400" dirty="0">
              <a:latin typeface="Times New Roman" panose="02020603050405020304" pitchFamily="18" charset="0"/>
              <a:cs typeface="Times New Roman" panose="02020603050405020304" pitchFamily="18" charset="0"/>
            </a:endParaRPr>
          </a:p>
        </p:txBody>
      </p:sp>
      <p:graphicFrame>
        <p:nvGraphicFramePr>
          <p:cNvPr id="10" name="Diagram 9"/>
          <p:cNvGraphicFramePr/>
          <p:nvPr>
            <p:extLst>
              <p:ext uri="{D42A27DB-BD31-4B8C-83A1-F6EECF244321}">
                <p14:modId xmlns:p14="http://schemas.microsoft.com/office/powerpoint/2010/main" val="1686836934"/>
              </p:ext>
            </p:extLst>
          </p:nvPr>
        </p:nvGraphicFramePr>
        <p:xfrm>
          <a:off x="6438530" y="512436"/>
          <a:ext cx="4975705" cy="59115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7" name="Rectangle 6"/>
          <p:cNvSpPr/>
          <p:nvPr/>
        </p:nvSpPr>
        <p:spPr>
          <a:xfrm>
            <a:off x="6438531" y="1335124"/>
            <a:ext cx="4975704" cy="1200329"/>
          </a:xfrm>
          <a:prstGeom prst="rect">
            <a:avLst/>
          </a:prstGeom>
        </p:spPr>
        <p:txBody>
          <a:bodyPr wrap="square">
            <a:spAutoFit/>
          </a:bodyPr>
          <a:lstStyle/>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Difficult to install and maintain</a:t>
            </a:r>
          </a:p>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High cost</a:t>
            </a:r>
          </a:p>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Fragile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6786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p:cNvGraphicFramePr/>
          <p:nvPr>
            <p:extLst>
              <p:ext uri="{D42A27DB-BD31-4B8C-83A1-F6EECF244321}">
                <p14:modId xmlns:p14="http://schemas.microsoft.com/office/powerpoint/2010/main" val="1976220992"/>
              </p:ext>
            </p:extLst>
          </p:nvPr>
        </p:nvGraphicFramePr>
        <p:xfrm>
          <a:off x="413721" y="548430"/>
          <a:ext cx="4489355" cy="563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413721" y="1455540"/>
            <a:ext cx="4489355" cy="1938992"/>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It is also referred to as Wireless or Unbounded transmission media. No physical medium is required for the transmission of electromagnetic signals.</a:t>
            </a:r>
            <a:endParaRPr lang="en-US" sz="2400" dirty="0">
              <a:latin typeface="Times New Roman" panose="02020603050405020304" pitchFamily="18" charset="0"/>
              <a:cs typeface="Times New Roman" panose="02020603050405020304" pitchFamily="18" charset="0"/>
            </a:endParaRPr>
          </a:p>
        </p:txBody>
      </p:sp>
      <p:graphicFrame>
        <p:nvGraphicFramePr>
          <p:cNvPr id="12" name="Diagram 11"/>
          <p:cNvGraphicFramePr/>
          <p:nvPr>
            <p:extLst>
              <p:ext uri="{D42A27DB-BD31-4B8C-83A1-F6EECF244321}">
                <p14:modId xmlns:p14="http://schemas.microsoft.com/office/powerpoint/2010/main" val="672597407"/>
              </p:ext>
            </p:extLst>
          </p:nvPr>
        </p:nvGraphicFramePr>
        <p:xfrm>
          <a:off x="413720" y="4054108"/>
          <a:ext cx="4489356" cy="56518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Rectangle 4"/>
          <p:cNvSpPr/>
          <p:nvPr/>
        </p:nvSpPr>
        <p:spPr>
          <a:xfrm>
            <a:off x="413721" y="4859197"/>
            <a:ext cx="4489356" cy="1200329"/>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Signal is broadcasted through air</a:t>
            </a:r>
          </a:p>
          <a:p>
            <a:r>
              <a:rPr lang="en-US" sz="2400" dirty="0" smtClean="0">
                <a:latin typeface="Times New Roman" panose="02020603050405020304" pitchFamily="18" charset="0"/>
                <a:cs typeface="Times New Roman" panose="02020603050405020304" pitchFamily="18" charset="0"/>
              </a:rPr>
              <a:t>Less Secure</a:t>
            </a:r>
          </a:p>
          <a:p>
            <a:r>
              <a:rPr lang="en-US" sz="2400" dirty="0" smtClean="0">
                <a:latin typeface="Times New Roman" panose="02020603050405020304" pitchFamily="18" charset="0"/>
                <a:cs typeface="Times New Roman" panose="02020603050405020304" pitchFamily="18" charset="0"/>
              </a:rPr>
              <a:t>Used for larger distances</a:t>
            </a:r>
            <a:endParaRPr lang="en-US" sz="2400" dirty="0">
              <a:latin typeface="Times New Roman" panose="02020603050405020304" pitchFamily="18" charset="0"/>
              <a:cs typeface="Times New Roman" panose="02020603050405020304" pitchFamily="18" charset="0"/>
            </a:endParaRPr>
          </a:p>
        </p:txBody>
      </p:sp>
      <p:graphicFrame>
        <p:nvGraphicFramePr>
          <p:cNvPr id="13" name="Diagram 12"/>
          <p:cNvGraphicFramePr/>
          <p:nvPr>
            <p:extLst>
              <p:ext uri="{D42A27DB-BD31-4B8C-83A1-F6EECF244321}">
                <p14:modId xmlns:p14="http://schemas.microsoft.com/office/powerpoint/2010/main" val="3495354581"/>
              </p:ext>
            </p:extLst>
          </p:nvPr>
        </p:nvGraphicFramePr>
        <p:xfrm>
          <a:off x="5438669" y="548429"/>
          <a:ext cx="6148984" cy="56368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4" name="Diagram 13"/>
          <p:cNvGraphicFramePr/>
          <p:nvPr>
            <p:extLst>
              <p:ext uri="{D42A27DB-BD31-4B8C-83A1-F6EECF244321}">
                <p14:modId xmlns:p14="http://schemas.microsoft.com/office/powerpoint/2010/main" val="1218224759"/>
              </p:ext>
            </p:extLst>
          </p:nvPr>
        </p:nvGraphicFramePr>
        <p:xfrm>
          <a:off x="5438670" y="1371737"/>
          <a:ext cx="6148984" cy="58191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8" name="Rectangle 7"/>
          <p:cNvSpPr/>
          <p:nvPr/>
        </p:nvSpPr>
        <p:spPr>
          <a:xfrm>
            <a:off x="5438670" y="2152846"/>
            <a:ext cx="6148984" cy="1569660"/>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These are easy to generate and can penetrate through buildings. The sending and receiving antennas need not be aligned. </a:t>
            </a:r>
          </a:p>
          <a:p>
            <a:r>
              <a:rPr lang="en-US" sz="2400" dirty="0" smtClean="0">
                <a:latin typeface="Times New Roman" panose="02020603050405020304" pitchFamily="18" charset="0"/>
                <a:cs typeface="Times New Roman" panose="02020603050405020304" pitchFamily="18" charset="0"/>
              </a:rPr>
              <a:t>Frequency Range: 3 KHz – 1GHz. </a:t>
            </a:r>
            <a:endParaRPr lang="en-US" sz="2400" dirty="0">
              <a:latin typeface="Times New Roman" panose="02020603050405020304" pitchFamily="18" charset="0"/>
              <a:cs typeface="Times New Roman" panose="02020603050405020304" pitchFamily="18" charset="0"/>
            </a:endParaRPr>
          </a:p>
        </p:txBody>
      </p:sp>
      <p:graphicFrame>
        <p:nvGraphicFramePr>
          <p:cNvPr id="15" name="Diagram 14"/>
          <p:cNvGraphicFramePr/>
          <p:nvPr>
            <p:extLst>
              <p:ext uri="{D42A27DB-BD31-4B8C-83A1-F6EECF244321}">
                <p14:modId xmlns:p14="http://schemas.microsoft.com/office/powerpoint/2010/main" val="122579070"/>
              </p:ext>
            </p:extLst>
          </p:nvPr>
        </p:nvGraphicFramePr>
        <p:xfrm>
          <a:off x="5438669" y="3921697"/>
          <a:ext cx="6148985" cy="539944"/>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
        <p:nvSpPr>
          <p:cNvPr id="10" name="Rectangle 9"/>
          <p:cNvSpPr/>
          <p:nvPr/>
        </p:nvSpPr>
        <p:spPr>
          <a:xfrm>
            <a:off x="5438670" y="4582553"/>
            <a:ext cx="6148985" cy="1938992"/>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The distance covered by the signal is directly proportional to the height of the antenna. Frequency Range: 1GHz – 300GHz. These are majorly used for mobile phone communication and television distribution.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268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750876548"/>
              </p:ext>
            </p:extLst>
          </p:nvPr>
        </p:nvGraphicFramePr>
        <p:xfrm>
          <a:off x="547674" y="2024794"/>
          <a:ext cx="4576894" cy="3950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2620599354"/>
              </p:ext>
            </p:extLst>
          </p:nvPr>
        </p:nvGraphicFramePr>
        <p:xfrm>
          <a:off x="547674" y="737616"/>
          <a:ext cx="4796836" cy="5866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9" name="Diagram 8"/>
          <p:cNvGraphicFramePr/>
          <p:nvPr>
            <p:extLst>
              <p:ext uri="{D42A27DB-BD31-4B8C-83A1-F6EECF244321}">
                <p14:modId xmlns:p14="http://schemas.microsoft.com/office/powerpoint/2010/main" val="1745621282"/>
              </p:ext>
            </p:extLst>
          </p:nvPr>
        </p:nvGraphicFramePr>
        <p:xfrm>
          <a:off x="6028960" y="737616"/>
          <a:ext cx="5243385" cy="58668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1" name="Diagram 10"/>
          <p:cNvGraphicFramePr/>
          <p:nvPr>
            <p:extLst>
              <p:ext uri="{D42A27DB-BD31-4B8C-83A1-F6EECF244321}">
                <p14:modId xmlns:p14="http://schemas.microsoft.com/office/powerpoint/2010/main" val="1545076982"/>
              </p:ext>
            </p:extLst>
          </p:nvPr>
        </p:nvGraphicFramePr>
        <p:xfrm>
          <a:off x="6028959" y="1725248"/>
          <a:ext cx="5243385" cy="424988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2592035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135841286"/>
              </p:ext>
            </p:extLst>
          </p:nvPr>
        </p:nvGraphicFramePr>
        <p:xfrm>
          <a:off x="442254" y="611493"/>
          <a:ext cx="5059912" cy="5551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442254" y="1488767"/>
            <a:ext cx="5059912" cy="2308324"/>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Infrared waves are used for very short distance communication. This prevents interference between systems. Frequency Range: 300GHz – 400THz. It is used in TV remotes, wireless mouse, keyboard, printer, etc.</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5870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p:cNvGraphicFramePr/>
          <p:nvPr>
            <p:extLst>
              <p:ext uri="{D42A27DB-BD31-4B8C-83A1-F6EECF244321}">
                <p14:modId xmlns:p14="http://schemas.microsoft.com/office/powerpoint/2010/main" val="2176471113"/>
              </p:ext>
            </p:extLst>
          </p:nvPr>
        </p:nvGraphicFramePr>
        <p:xfrm>
          <a:off x="554080" y="333941"/>
          <a:ext cx="4648542" cy="604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554079" y="1090155"/>
            <a:ext cx="4648543" cy="1938992"/>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A topology is defined as the arrangement of network nodes, cables etc. in a computer network. This arrangement gives a topological structure to a network.</a:t>
            </a:r>
            <a:endParaRPr lang="en-US" sz="2400" dirty="0">
              <a:latin typeface="Times New Roman" panose="02020603050405020304" pitchFamily="18" charset="0"/>
              <a:cs typeface="Times New Roman" panose="02020603050405020304" pitchFamily="18" charset="0"/>
            </a:endParaRPr>
          </a:p>
        </p:txBody>
      </p:sp>
      <p:graphicFrame>
        <p:nvGraphicFramePr>
          <p:cNvPr id="14" name="Diagram 13"/>
          <p:cNvGraphicFramePr/>
          <p:nvPr>
            <p:extLst>
              <p:ext uri="{D42A27DB-BD31-4B8C-83A1-F6EECF244321}">
                <p14:modId xmlns:p14="http://schemas.microsoft.com/office/powerpoint/2010/main" val="2956825661"/>
              </p:ext>
            </p:extLst>
          </p:nvPr>
        </p:nvGraphicFramePr>
        <p:xfrm>
          <a:off x="554080" y="3176422"/>
          <a:ext cx="4648542" cy="6132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8" name="Diagram 17"/>
          <p:cNvGraphicFramePr/>
          <p:nvPr>
            <p:extLst>
              <p:ext uri="{D42A27DB-BD31-4B8C-83A1-F6EECF244321}">
                <p14:modId xmlns:p14="http://schemas.microsoft.com/office/powerpoint/2010/main" val="822714542"/>
              </p:ext>
            </p:extLst>
          </p:nvPr>
        </p:nvGraphicFramePr>
        <p:xfrm>
          <a:off x="554081" y="3936940"/>
          <a:ext cx="4648542" cy="251973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5" name="Diagram 14"/>
          <p:cNvGraphicFramePr/>
          <p:nvPr>
            <p:extLst>
              <p:ext uri="{D42A27DB-BD31-4B8C-83A1-F6EECF244321}">
                <p14:modId xmlns:p14="http://schemas.microsoft.com/office/powerpoint/2010/main" val="1256586648"/>
              </p:ext>
            </p:extLst>
          </p:nvPr>
        </p:nvGraphicFramePr>
        <p:xfrm>
          <a:off x="5855109" y="331943"/>
          <a:ext cx="5921730" cy="59423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7" name="Rectangle 6"/>
          <p:cNvSpPr/>
          <p:nvPr/>
        </p:nvSpPr>
        <p:spPr>
          <a:xfrm>
            <a:off x="5855110" y="1090155"/>
            <a:ext cx="5921730" cy="1200329"/>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In this topology, each network is connected to exactly two network nodes forming a circular shape or ring </a:t>
            </a:r>
            <a:endParaRPr lang="en-US" sz="2400" dirty="0">
              <a:latin typeface="Times New Roman" panose="02020603050405020304" pitchFamily="18" charset="0"/>
              <a:cs typeface="Times New Roman" panose="02020603050405020304" pitchFamily="18" charset="0"/>
            </a:endParaRPr>
          </a:p>
        </p:txBody>
      </p:sp>
      <p:graphicFrame>
        <p:nvGraphicFramePr>
          <p:cNvPr id="16" name="Diagram 15"/>
          <p:cNvGraphicFramePr/>
          <p:nvPr>
            <p:extLst>
              <p:ext uri="{D42A27DB-BD31-4B8C-83A1-F6EECF244321}">
                <p14:modId xmlns:p14="http://schemas.microsoft.com/office/powerpoint/2010/main" val="3397056656"/>
              </p:ext>
            </p:extLst>
          </p:nvPr>
        </p:nvGraphicFramePr>
        <p:xfrm>
          <a:off x="5855109" y="2430015"/>
          <a:ext cx="5921731" cy="581216"/>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7" name="Diagram 16"/>
          <p:cNvGraphicFramePr/>
          <p:nvPr>
            <p:extLst>
              <p:ext uri="{D42A27DB-BD31-4B8C-83A1-F6EECF244321}">
                <p14:modId xmlns:p14="http://schemas.microsoft.com/office/powerpoint/2010/main" val="3033528360"/>
              </p:ext>
            </p:extLst>
          </p:nvPr>
        </p:nvGraphicFramePr>
        <p:xfrm>
          <a:off x="5855109" y="4515073"/>
          <a:ext cx="5921732" cy="581216"/>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pic>
        <p:nvPicPr>
          <p:cNvPr id="20" name="Picture 19" descr="ring topology"/>
          <p:cNvPicPr/>
          <p:nvPr/>
        </p:nvPicPr>
        <p:blipFill>
          <a:blip r:embed="rId32">
            <a:extLst>
              <a:ext uri="{28A0092B-C50C-407E-A947-70E740481C1C}">
                <a14:useLocalDpi xmlns:a14="http://schemas.microsoft.com/office/drawing/2010/main" val="0"/>
              </a:ext>
            </a:extLst>
          </a:blip>
          <a:srcRect/>
          <a:stretch>
            <a:fillRect/>
          </a:stretch>
        </p:blipFill>
        <p:spPr bwMode="auto">
          <a:xfrm>
            <a:off x="6416565" y="2430015"/>
            <a:ext cx="4981903" cy="4026657"/>
          </a:xfrm>
          <a:prstGeom prst="rect">
            <a:avLst/>
          </a:prstGeom>
          <a:noFill/>
          <a:ln>
            <a:noFill/>
          </a:ln>
        </p:spPr>
      </p:pic>
    </p:spTree>
    <p:extLst>
      <p:ext uri="{BB962C8B-B14F-4D97-AF65-F5344CB8AC3E}">
        <p14:creationId xmlns:p14="http://schemas.microsoft.com/office/powerpoint/2010/main" val="3246878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Diagram 15"/>
          <p:cNvGraphicFramePr/>
          <p:nvPr>
            <p:extLst>
              <p:ext uri="{D42A27DB-BD31-4B8C-83A1-F6EECF244321}">
                <p14:modId xmlns:p14="http://schemas.microsoft.com/office/powerpoint/2010/main" val="1824727171"/>
              </p:ext>
            </p:extLst>
          </p:nvPr>
        </p:nvGraphicFramePr>
        <p:xfrm>
          <a:off x="6096000" y="602006"/>
          <a:ext cx="5475890" cy="6119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6096000" y="1464004"/>
            <a:ext cx="5475890" cy="1200329"/>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Bus topology is a network type in which every computer and network device is connected to single cable.</a:t>
            </a:r>
          </a:p>
        </p:txBody>
      </p:sp>
      <p:graphicFrame>
        <p:nvGraphicFramePr>
          <p:cNvPr id="15" name="Diagram 14"/>
          <p:cNvGraphicFramePr/>
          <p:nvPr>
            <p:extLst>
              <p:ext uri="{D42A27DB-BD31-4B8C-83A1-F6EECF244321}">
                <p14:modId xmlns:p14="http://schemas.microsoft.com/office/powerpoint/2010/main" val="4276233522"/>
              </p:ext>
            </p:extLst>
          </p:nvPr>
        </p:nvGraphicFramePr>
        <p:xfrm>
          <a:off x="354026" y="3176596"/>
          <a:ext cx="4895891" cy="5598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6"/>
          <p:cNvSpPr/>
          <p:nvPr/>
        </p:nvSpPr>
        <p:spPr>
          <a:xfrm>
            <a:off x="354026" y="4038594"/>
            <a:ext cx="4895891" cy="1938992"/>
          </a:xfrm>
          <a:prstGeom prst="rect">
            <a:avLst/>
          </a:prstGeom>
        </p:spPr>
        <p:txBody>
          <a:bodyPr wrap="square">
            <a:spAutoFit/>
          </a:bodyPr>
          <a:lstStyle/>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Troubleshooting is difficult in this topology.</a:t>
            </a:r>
          </a:p>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Addition of stations in between or removal of stations can disturb the whole topology.</a:t>
            </a:r>
            <a:endParaRPr lang="en-US" sz="2400" dirty="0">
              <a:latin typeface="Times New Roman" panose="02020603050405020304" pitchFamily="18" charset="0"/>
              <a:cs typeface="Times New Roman" panose="02020603050405020304" pitchFamily="18" charset="0"/>
            </a:endParaRPr>
          </a:p>
        </p:txBody>
      </p:sp>
      <p:sp>
        <p:nvSpPr>
          <p:cNvPr id="8" name="Rectangle 7"/>
          <p:cNvSpPr/>
          <p:nvPr/>
        </p:nvSpPr>
        <p:spPr>
          <a:xfrm>
            <a:off x="322494" y="1464005"/>
            <a:ext cx="4927423" cy="1200329"/>
          </a:xfrm>
          <a:prstGeom prst="rect">
            <a:avLst/>
          </a:prstGeom>
        </p:spPr>
        <p:txBody>
          <a:bodyPr wrap="square">
            <a:spAutoFit/>
          </a:bodyPr>
          <a:lstStyle/>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The possibility of collision is minimum in this type of topology.</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Cheap to install and expand.</a:t>
            </a:r>
          </a:p>
        </p:txBody>
      </p:sp>
      <p:graphicFrame>
        <p:nvGraphicFramePr>
          <p:cNvPr id="14" name="Diagram 13"/>
          <p:cNvGraphicFramePr/>
          <p:nvPr>
            <p:extLst>
              <p:ext uri="{D42A27DB-BD31-4B8C-83A1-F6EECF244321}">
                <p14:modId xmlns:p14="http://schemas.microsoft.com/office/powerpoint/2010/main" val="337451087"/>
              </p:ext>
            </p:extLst>
          </p:nvPr>
        </p:nvGraphicFramePr>
        <p:xfrm>
          <a:off x="354025" y="602007"/>
          <a:ext cx="4895891" cy="61193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13" name="Picture 12" descr="data transfer in bus topology"/>
          <p:cNvPicPr/>
          <p:nvPr/>
        </p:nvPicPr>
        <p:blipFill>
          <a:blip r:embed="rId17">
            <a:extLst>
              <a:ext uri="{28A0092B-C50C-407E-A947-70E740481C1C}">
                <a14:useLocalDpi xmlns:a14="http://schemas.microsoft.com/office/drawing/2010/main" val="0"/>
              </a:ext>
            </a:extLst>
          </a:blip>
          <a:srcRect/>
          <a:stretch>
            <a:fillRect/>
          </a:stretch>
        </p:blipFill>
        <p:spPr bwMode="auto">
          <a:xfrm>
            <a:off x="6096000" y="2885051"/>
            <a:ext cx="5475890" cy="3594577"/>
          </a:xfrm>
          <a:prstGeom prst="rect">
            <a:avLst/>
          </a:prstGeom>
          <a:noFill/>
          <a:ln>
            <a:noFill/>
          </a:ln>
        </p:spPr>
      </p:pic>
    </p:spTree>
    <p:extLst>
      <p:ext uri="{BB962C8B-B14F-4D97-AF65-F5344CB8AC3E}">
        <p14:creationId xmlns:p14="http://schemas.microsoft.com/office/powerpoint/2010/main" val="178168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3680554902"/>
              </p:ext>
            </p:extLst>
          </p:nvPr>
        </p:nvGraphicFramePr>
        <p:xfrm>
          <a:off x="353262" y="578830"/>
          <a:ext cx="4865124" cy="607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353262" y="1338718"/>
            <a:ext cx="4865124" cy="1569660"/>
          </a:xfrm>
          <a:prstGeom prst="rect">
            <a:avLst/>
          </a:prstGeom>
        </p:spPr>
        <p:txBody>
          <a:bodyPr wrap="square">
            <a:spAutoFit/>
          </a:bodyPr>
          <a:lstStyle/>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Easy </a:t>
            </a:r>
            <a:r>
              <a:rPr lang="en-US" sz="2400" dirty="0">
                <a:latin typeface="Times New Roman" panose="02020603050405020304" pitchFamily="18" charset="0"/>
                <a:cs typeface="Times New Roman" panose="02020603050405020304" pitchFamily="18" charset="0"/>
              </a:rPr>
              <a:t>to install</a:t>
            </a:r>
          </a:p>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Low </a:t>
            </a:r>
            <a:r>
              <a:rPr lang="en-US" sz="2400" dirty="0">
                <a:latin typeface="Times New Roman" panose="02020603050405020304" pitchFamily="18" charset="0"/>
                <a:cs typeface="Times New Roman" panose="02020603050405020304" pitchFamily="18" charset="0"/>
              </a:rPr>
              <a:t>installation cost</a:t>
            </a:r>
          </a:p>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Useful </a:t>
            </a:r>
            <a:r>
              <a:rPr lang="en-US" sz="2400" dirty="0">
                <a:latin typeface="Times New Roman" panose="02020603050405020304" pitchFamily="18" charset="0"/>
                <a:cs typeface="Times New Roman" panose="02020603050405020304" pitchFamily="18" charset="0"/>
              </a:rPr>
              <a:t>for small networks like LAN</a:t>
            </a:r>
          </a:p>
        </p:txBody>
      </p:sp>
      <p:graphicFrame>
        <p:nvGraphicFramePr>
          <p:cNvPr id="10" name="Diagram 9"/>
          <p:cNvGraphicFramePr/>
          <p:nvPr>
            <p:extLst>
              <p:ext uri="{D42A27DB-BD31-4B8C-83A1-F6EECF244321}">
                <p14:modId xmlns:p14="http://schemas.microsoft.com/office/powerpoint/2010/main" val="3596201824"/>
              </p:ext>
            </p:extLst>
          </p:nvPr>
        </p:nvGraphicFramePr>
        <p:xfrm>
          <a:off x="353262" y="3252767"/>
          <a:ext cx="4865124" cy="5624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Rectangle 4"/>
          <p:cNvSpPr/>
          <p:nvPr/>
        </p:nvSpPr>
        <p:spPr>
          <a:xfrm>
            <a:off x="353262" y="3967343"/>
            <a:ext cx="4865124" cy="1938992"/>
          </a:xfrm>
          <a:prstGeom prst="rect">
            <a:avLst/>
          </a:prstGeom>
        </p:spPr>
        <p:txBody>
          <a:bodyPr wrap="square">
            <a:spAutoFit/>
          </a:bodyPr>
          <a:lstStyle/>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If the common cable fails, then the whole system will crash down.</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If the network traffic is heavy, it increases collisions in the network.</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Higher maintenance cost </a:t>
            </a:r>
          </a:p>
        </p:txBody>
      </p:sp>
      <p:graphicFrame>
        <p:nvGraphicFramePr>
          <p:cNvPr id="11" name="Diagram 10"/>
          <p:cNvGraphicFramePr/>
          <p:nvPr>
            <p:extLst>
              <p:ext uri="{D42A27DB-BD31-4B8C-83A1-F6EECF244321}">
                <p14:modId xmlns:p14="http://schemas.microsoft.com/office/powerpoint/2010/main" val="3883938329"/>
              </p:ext>
            </p:extLst>
          </p:nvPr>
        </p:nvGraphicFramePr>
        <p:xfrm>
          <a:off x="6362553" y="578831"/>
          <a:ext cx="5288164" cy="60779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7" name="Rectangle 6"/>
          <p:cNvSpPr/>
          <p:nvPr/>
        </p:nvSpPr>
        <p:spPr>
          <a:xfrm>
            <a:off x="6362553" y="1305836"/>
            <a:ext cx="5288164" cy="193899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In star topology, there is a central node that transmits messages. Each node in a star topology is connected to the central node. Network nodes are interconnected with each other through the central node.</a:t>
            </a:r>
          </a:p>
        </p:txBody>
      </p:sp>
      <p:pic>
        <p:nvPicPr>
          <p:cNvPr id="8" name="Picture 7" descr="star topology"/>
          <p:cNvPicPr/>
          <p:nvPr/>
        </p:nvPicPr>
        <p:blipFill>
          <a:blip r:embed="rId17">
            <a:extLst>
              <a:ext uri="{28A0092B-C50C-407E-A947-70E740481C1C}">
                <a14:useLocalDpi xmlns:a14="http://schemas.microsoft.com/office/drawing/2010/main" val="0"/>
              </a:ext>
            </a:extLst>
          </a:blip>
          <a:srcRect/>
          <a:stretch>
            <a:fillRect/>
          </a:stretch>
        </p:blipFill>
        <p:spPr bwMode="auto">
          <a:xfrm>
            <a:off x="6243145" y="3364035"/>
            <a:ext cx="5407572" cy="3257482"/>
          </a:xfrm>
          <a:prstGeom prst="rect">
            <a:avLst/>
          </a:prstGeom>
          <a:noFill/>
          <a:ln>
            <a:noFill/>
          </a:ln>
        </p:spPr>
      </p:pic>
    </p:spTree>
    <p:extLst>
      <p:ext uri="{BB962C8B-B14F-4D97-AF65-F5344CB8AC3E}">
        <p14:creationId xmlns:p14="http://schemas.microsoft.com/office/powerpoint/2010/main" val="747447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3986893710"/>
              </p:ext>
            </p:extLst>
          </p:nvPr>
        </p:nvGraphicFramePr>
        <p:xfrm>
          <a:off x="303562" y="453838"/>
          <a:ext cx="5592740" cy="581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323309" y="1034956"/>
            <a:ext cx="5572993" cy="2677656"/>
          </a:xfrm>
          <a:prstGeom prst="rect">
            <a:avLst/>
          </a:prstGeom>
        </p:spPr>
        <p:txBody>
          <a:bodyPr wrap="square">
            <a:spAutoFit/>
          </a:bodyPr>
          <a:lstStyle/>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If there is a node failure then, only that particular node is affected. All other nodes connected to the central node remain unaffected.</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Addition or deletion of network nodes in a star topology is easier and can be done without affecting the entire network.</a:t>
            </a:r>
          </a:p>
        </p:txBody>
      </p:sp>
      <p:graphicFrame>
        <p:nvGraphicFramePr>
          <p:cNvPr id="10" name="Diagram 9"/>
          <p:cNvGraphicFramePr/>
          <p:nvPr>
            <p:extLst>
              <p:ext uri="{D42A27DB-BD31-4B8C-83A1-F6EECF244321}">
                <p14:modId xmlns:p14="http://schemas.microsoft.com/office/powerpoint/2010/main" val="3418735120"/>
              </p:ext>
            </p:extLst>
          </p:nvPr>
        </p:nvGraphicFramePr>
        <p:xfrm>
          <a:off x="343060" y="4040821"/>
          <a:ext cx="5553242" cy="59424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Rectangle 4"/>
          <p:cNvSpPr/>
          <p:nvPr/>
        </p:nvSpPr>
        <p:spPr>
          <a:xfrm>
            <a:off x="343060" y="4830696"/>
            <a:ext cx="5553242" cy="1569660"/>
          </a:xfrm>
          <a:prstGeom prst="rect">
            <a:avLst/>
          </a:prstGeom>
        </p:spPr>
        <p:txBody>
          <a:bodyPr wrap="square">
            <a:spAutoFit/>
          </a:bodyPr>
          <a:lstStyle/>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If the concentrator (hub) on which the whole topology relies fails, the whole system will crash down.</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Cost of installation is high.</a:t>
            </a:r>
          </a:p>
        </p:txBody>
      </p:sp>
      <p:graphicFrame>
        <p:nvGraphicFramePr>
          <p:cNvPr id="11" name="Diagram 10"/>
          <p:cNvGraphicFramePr/>
          <p:nvPr>
            <p:extLst>
              <p:ext uri="{D42A27DB-BD31-4B8C-83A1-F6EECF244321}">
                <p14:modId xmlns:p14="http://schemas.microsoft.com/office/powerpoint/2010/main" val="3039922496"/>
              </p:ext>
            </p:extLst>
          </p:nvPr>
        </p:nvGraphicFramePr>
        <p:xfrm>
          <a:off x="6510342" y="453838"/>
          <a:ext cx="5124450" cy="58111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7" name="Rectangle 6"/>
          <p:cNvSpPr/>
          <p:nvPr/>
        </p:nvSpPr>
        <p:spPr>
          <a:xfrm>
            <a:off x="6510342" y="1034956"/>
            <a:ext cx="5124450" cy="193899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This topology is a mix of two or more topologies. For example, there are two networks; one is built from the star topology and another is built from the bus topology.</a:t>
            </a:r>
          </a:p>
        </p:txBody>
      </p:sp>
      <p:pic>
        <p:nvPicPr>
          <p:cNvPr id="8" name="Picture 7" descr="hybrid topology"/>
          <p:cNvPicPr/>
          <p:nvPr/>
        </p:nvPicPr>
        <p:blipFill>
          <a:blip r:embed="rId17">
            <a:extLst>
              <a:ext uri="{28A0092B-C50C-407E-A947-70E740481C1C}">
                <a14:useLocalDpi xmlns:a14="http://schemas.microsoft.com/office/drawing/2010/main" val="0"/>
              </a:ext>
            </a:extLst>
          </a:blip>
          <a:srcRect/>
          <a:stretch>
            <a:fillRect/>
          </a:stretch>
        </p:blipFill>
        <p:spPr bwMode="auto">
          <a:xfrm>
            <a:off x="6510342" y="2919951"/>
            <a:ext cx="5124450" cy="3480405"/>
          </a:xfrm>
          <a:prstGeom prst="rect">
            <a:avLst/>
          </a:prstGeom>
          <a:noFill/>
          <a:ln>
            <a:noFill/>
          </a:ln>
        </p:spPr>
      </p:pic>
    </p:spTree>
    <p:extLst>
      <p:ext uri="{BB962C8B-B14F-4D97-AF65-F5344CB8AC3E}">
        <p14:creationId xmlns:p14="http://schemas.microsoft.com/office/powerpoint/2010/main" val="4243116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779837097"/>
              </p:ext>
            </p:extLst>
          </p:nvPr>
        </p:nvGraphicFramePr>
        <p:xfrm>
          <a:off x="294907" y="548429"/>
          <a:ext cx="4671232" cy="6024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294907" y="1372813"/>
            <a:ext cx="4671232" cy="415498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In this topology, multiple paths exist between end devices. Based on paths, a mesh topology can be divided into two types; fully meshed and partially meshed. If a direct path exists from each end device to every other end device in the network, it’s a fully meshed topology. If multiple paths exist between the end devices in the network, it’s a partially meshed topology.</a:t>
            </a:r>
          </a:p>
        </p:txBody>
      </p:sp>
      <p:pic>
        <p:nvPicPr>
          <p:cNvPr id="4" name="Picture 3" descr="mesh topology"/>
          <p:cNvPicPr/>
          <p:nvPr/>
        </p:nvPicPr>
        <p:blipFill>
          <a:blip r:embed="rId7">
            <a:extLst>
              <a:ext uri="{28A0092B-C50C-407E-A947-70E740481C1C}">
                <a14:useLocalDpi xmlns:a14="http://schemas.microsoft.com/office/drawing/2010/main" val="0"/>
              </a:ext>
            </a:extLst>
          </a:blip>
          <a:srcRect/>
          <a:stretch>
            <a:fillRect/>
          </a:stretch>
        </p:blipFill>
        <p:spPr bwMode="auto">
          <a:xfrm>
            <a:off x="5659821" y="779261"/>
            <a:ext cx="6211613" cy="4943622"/>
          </a:xfrm>
          <a:prstGeom prst="rect">
            <a:avLst/>
          </a:prstGeom>
          <a:noFill/>
          <a:ln>
            <a:noFill/>
          </a:ln>
        </p:spPr>
      </p:pic>
    </p:spTree>
    <p:extLst>
      <p:ext uri="{BB962C8B-B14F-4D97-AF65-F5344CB8AC3E}">
        <p14:creationId xmlns:p14="http://schemas.microsoft.com/office/powerpoint/2010/main" val="2793698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718397437"/>
              </p:ext>
            </p:extLst>
          </p:nvPr>
        </p:nvGraphicFramePr>
        <p:xfrm>
          <a:off x="377518" y="686007"/>
          <a:ext cx="5439958" cy="5781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377518" y="1554771"/>
            <a:ext cx="5439958" cy="1569660"/>
          </a:xfrm>
          <a:prstGeom prst="rect">
            <a:avLst/>
          </a:prstGeom>
        </p:spPr>
        <p:txBody>
          <a:bodyPr wrap="square">
            <a:spAutoFit/>
          </a:bodyPr>
          <a:lstStyle/>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Fault is diagnosed easily. </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Data is reliable because data is transferred among the devices through dedicated channels or links.</a:t>
            </a:r>
          </a:p>
        </p:txBody>
      </p:sp>
      <p:graphicFrame>
        <p:nvGraphicFramePr>
          <p:cNvPr id="7" name="Diagram 6"/>
          <p:cNvGraphicFramePr/>
          <p:nvPr>
            <p:extLst>
              <p:ext uri="{D42A27DB-BD31-4B8C-83A1-F6EECF244321}">
                <p14:modId xmlns:p14="http://schemas.microsoft.com/office/powerpoint/2010/main" val="1696929902"/>
              </p:ext>
            </p:extLst>
          </p:nvPr>
        </p:nvGraphicFramePr>
        <p:xfrm>
          <a:off x="377519" y="3429906"/>
          <a:ext cx="5439957" cy="57453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Rectangle 4"/>
          <p:cNvSpPr/>
          <p:nvPr/>
        </p:nvSpPr>
        <p:spPr>
          <a:xfrm>
            <a:off x="385191" y="4295058"/>
            <a:ext cx="5432285" cy="1938992"/>
          </a:xfrm>
          <a:prstGeom prst="rect">
            <a:avLst/>
          </a:prstGeom>
        </p:spPr>
        <p:txBody>
          <a:bodyPr wrap="square">
            <a:spAutoFit/>
          </a:bodyPr>
          <a:lstStyle/>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Installation and configuration is difficult.</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Cost of cables are high as bulk wiring is required.</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Cost of maintenance is high.</a:t>
            </a:r>
          </a:p>
        </p:txBody>
      </p:sp>
    </p:spTree>
    <p:extLst>
      <p:ext uri="{BB962C8B-B14F-4D97-AF65-F5344CB8AC3E}">
        <p14:creationId xmlns:p14="http://schemas.microsoft.com/office/powerpoint/2010/main" val="920207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4194818210"/>
              </p:ext>
            </p:extLst>
          </p:nvPr>
        </p:nvGraphicFramePr>
        <p:xfrm>
          <a:off x="514476" y="378372"/>
          <a:ext cx="5334530" cy="632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514475" y="1403158"/>
            <a:ext cx="10757869"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Network architecture defines how the computers are connected along with their roles in the network.</a:t>
            </a:r>
          </a:p>
        </p:txBody>
      </p:sp>
      <p:graphicFrame>
        <p:nvGraphicFramePr>
          <p:cNvPr id="9" name="Diagram 8"/>
          <p:cNvGraphicFramePr/>
          <p:nvPr>
            <p:extLst>
              <p:ext uri="{D42A27DB-BD31-4B8C-83A1-F6EECF244321}">
                <p14:modId xmlns:p14="http://schemas.microsoft.com/office/powerpoint/2010/main" val="2086936193"/>
              </p:ext>
            </p:extLst>
          </p:nvPr>
        </p:nvGraphicFramePr>
        <p:xfrm>
          <a:off x="514476" y="2727434"/>
          <a:ext cx="5334530" cy="59002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Rectangle 4"/>
          <p:cNvSpPr/>
          <p:nvPr/>
        </p:nvSpPr>
        <p:spPr>
          <a:xfrm>
            <a:off x="514475" y="3709359"/>
            <a:ext cx="5334531" cy="230832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In the client-server architecture, there are client and server nodes. Servers are nodes that have software, which enable them to provide services and information. A server can provide many services, simultaneously, to one or many clients.</a:t>
            </a:r>
          </a:p>
        </p:txBody>
      </p:sp>
      <p:graphicFrame>
        <p:nvGraphicFramePr>
          <p:cNvPr id="10" name="Diagram 9"/>
          <p:cNvGraphicFramePr/>
          <p:nvPr>
            <p:extLst>
              <p:ext uri="{D42A27DB-BD31-4B8C-83A1-F6EECF244321}">
                <p14:modId xmlns:p14="http://schemas.microsoft.com/office/powerpoint/2010/main" val="2572239223"/>
              </p:ext>
            </p:extLst>
          </p:nvPr>
        </p:nvGraphicFramePr>
        <p:xfrm>
          <a:off x="6471429" y="2727434"/>
          <a:ext cx="5116228" cy="59002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7" name="Rectangle 6"/>
          <p:cNvSpPr/>
          <p:nvPr/>
        </p:nvSpPr>
        <p:spPr>
          <a:xfrm>
            <a:off x="6471429" y="3628300"/>
            <a:ext cx="5116228" cy="230832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 simple peer-to-peer network can have two directly connected nodes using a wired or wireless connection. Multiple nodes connected to a network device, such as a hub, create a larger peer-to-peer network.</a:t>
            </a:r>
          </a:p>
        </p:txBody>
      </p:sp>
    </p:spTree>
    <p:extLst>
      <p:ext uri="{BB962C8B-B14F-4D97-AF65-F5344CB8AC3E}">
        <p14:creationId xmlns:p14="http://schemas.microsoft.com/office/powerpoint/2010/main" val="1749617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57085140"/>
              </p:ext>
            </p:extLst>
          </p:nvPr>
        </p:nvGraphicFramePr>
        <p:xfrm>
          <a:off x="888121" y="394165"/>
          <a:ext cx="9375230" cy="7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11935872"/>
              </p:ext>
            </p:extLst>
          </p:nvPr>
        </p:nvGraphicFramePr>
        <p:xfrm>
          <a:off x="888117" y="1366049"/>
          <a:ext cx="9375234" cy="5134602"/>
        </p:xfrm>
        <a:graphic>
          <a:graphicData uri="http://schemas.openxmlformats.org/drawingml/2006/table">
            <a:tbl>
              <a:tblPr firstRow="1" bandRow="1">
                <a:tableStyleId>{93296810-A885-4BE3-A3E7-6D5BEEA58F35}</a:tableStyleId>
              </a:tblPr>
              <a:tblGrid>
                <a:gridCol w="4687617">
                  <a:extLst>
                    <a:ext uri="{9D8B030D-6E8A-4147-A177-3AD203B41FA5}">
                      <a16:colId xmlns:a16="http://schemas.microsoft.com/office/drawing/2014/main" val="154957539"/>
                    </a:ext>
                  </a:extLst>
                </a:gridCol>
                <a:gridCol w="4687617">
                  <a:extLst>
                    <a:ext uri="{9D8B030D-6E8A-4147-A177-3AD203B41FA5}">
                      <a16:colId xmlns:a16="http://schemas.microsoft.com/office/drawing/2014/main" val="293798406"/>
                    </a:ext>
                  </a:extLst>
                </a:gridCol>
              </a:tblGrid>
              <a:tr h="716174">
                <a:tc>
                  <a:txBody>
                    <a:bodyPr/>
                    <a:lstStyle/>
                    <a:p>
                      <a:r>
                        <a:rPr lang="en-US" sz="2200" b="0" dirty="0" smtClean="0">
                          <a:latin typeface="Times New Roman" panose="02020603050405020304" pitchFamily="18" charset="0"/>
                          <a:cs typeface="Times New Roman" panose="02020603050405020304" pitchFamily="18" charset="0"/>
                        </a:rPr>
                        <a:t> Peer-To-Peer Architecture</a:t>
                      </a:r>
                      <a:endParaRPr lang="en-US" sz="2200" b="0" dirty="0">
                        <a:latin typeface="Times New Roman" panose="02020603050405020304" pitchFamily="18" charset="0"/>
                        <a:cs typeface="Times New Roman" panose="02020603050405020304" pitchFamily="18" charset="0"/>
                      </a:endParaRPr>
                    </a:p>
                  </a:txBody>
                  <a:tcPr anchor="ctr">
                    <a:solidFill>
                      <a:schemeClr val="accent6">
                        <a:lumMod val="75000"/>
                      </a:schemeClr>
                    </a:solidFill>
                  </a:tcPr>
                </a:tc>
                <a:tc>
                  <a:txBody>
                    <a:bodyPr/>
                    <a:lstStyle/>
                    <a:p>
                      <a:r>
                        <a:rPr lang="en-US" sz="2200" dirty="0" smtClean="0">
                          <a:latin typeface="Times New Roman" panose="02020603050405020304" pitchFamily="18" charset="0"/>
                          <a:cs typeface="Times New Roman" panose="02020603050405020304" pitchFamily="18" charset="0"/>
                        </a:rPr>
                        <a:t> </a:t>
                      </a:r>
                      <a:r>
                        <a:rPr lang="en-US" sz="2200" b="0" dirty="0" smtClean="0">
                          <a:latin typeface="Times New Roman" panose="02020603050405020304" pitchFamily="18" charset="0"/>
                          <a:cs typeface="Times New Roman" panose="02020603050405020304" pitchFamily="18" charset="0"/>
                        </a:rPr>
                        <a:t>Client-Server Architecture</a:t>
                      </a:r>
                      <a:endParaRPr lang="en-US" sz="2200" b="0" dirty="0">
                        <a:latin typeface="Times New Roman" panose="02020603050405020304" pitchFamily="18" charset="0"/>
                        <a:cs typeface="Times New Roman" panose="02020603050405020304" pitchFamily="18" charset="0"/>
                      </a:endParaRPr>
                    </a:p>
                  </a:txBody>
                  <a:tcPr anchor="ctr">
                    <a:solidFill>
                      <a:schemeClr val="accent6">
                        <a:lumMod val="75000"/>
                      </a:schemeClr>
                    </a:solidFill>
                  </a:tcPr>
                </a:tc>
                <a:extLst>
                  <a:ext uri="{0D108BD9-81ED-4DB2-BD59-A6C34878D82A}">
                    <a16:rowId xmlns:a16="http://schemas.microsoft.com/office/drawing/2014/main" val="664874945"/>
                  </a:ext>
                </a:extLst>
              </a:tr>
              <a:tr h="716174">
                <a:tc>
                  <a:txBody>
                    <a:bodyPr/>
                    <a:lstStyle/>
                    <a:p>
                      <a:r>
                        <a:rPr lang="en-US" sz="2200" dirty="0" smtClean="0">
                          <a:latin typeface="Times New Roman" panose="02020603050405020304" pitchFamily="18" charset="0"/>
                          <a:cs typeface="Times New Roman" panose="02020603050405020304" pitchFamily="18" charset="0"/>
                        </a:rPr>
                        <a:t> Easy to set up</a:t>
                      </a:r>
                      <a:endParaRPr lang="en-US" sz="2200" dirty="0">
                        <a:latin typeface="Times New Roman" panose="02020603050405020304" pitchFamily="18" charset="0"/>
                        <a:cs typeface="Times New Roman" panose="02020603050405020304" pitchFamily="18" charset="0"/>
                      </a:endParaRPr>
                    </a:p>
                  </a:txBody>
                  <a:tcPr anchor="ctr"/>
                </a:tc>
                <a:tc>
                  <a:txBody>
                    <a:bodyPr/>
                    <a:lstStyle/>
                    <a:p>
                      <a:r>
                        <a:rPr lang="en-US" sz="2200" dirty="0" smtClean="0">
                          <a:latin typeface="Times New Roman" panose="02020603050405020304" pitchFamily="18" charset="0"/>
                          <a:cs typeface="Times New Roman" panose="02020603050405020304" pitchFamily="18" charset="0"/>
                        </a:rPr>
                        <a:t> More difficult to set up</a:t>
                      </a:r>
                      <a:endParaRPr lang="en-US" sz="2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71531766"/>
                  </a:ext>
                </a:extLst>
              </a:tr>
              <a:tr h="716174">
                <a:tc>
                  <a:txBody>
                    <a:bodyPr/>
                    <a:lstStyle/>
                    <a:p>
                      <a:r>
                        <a:rPr lang="en-US" sz="2200" dirty="0" smtClean="0">
                          <a:latin typeface="Times New Roman" panose="02020603050405020304" pitchFamily="18" charset="0"/>
                          <a:cs typeface="Times New Roman" panose="02020603050405020304" pitchFamily="18" charset="0"/>
                        </a:rPr>
                        <a:t> Less expensive to install</a:t>
                      </a:r>
                      <a:endParaRPr lang="en-US" sz="2200" dirty="0">
                        <a:latin typeface="Times New Roman" panose="02020603050405020304" pitchFamily="18" charset="0"/>
                        <a:cs typeface="Times New Roman" panose="02020603050405020304" pitchFamily="18" charset="0"/>
                      </a:endParaRPr>
                    </a:p>
                  </a:txBody>
                  <a:tcPr anchor="ctr"/>
                </a:tc>
                <a:tc>
                  <a:txBody>
                    <a:bodyPr/>
                    <a:lstStyle/>
                    <a:p>
                      <a:r>
                        <a:rPr lang="en-US" sz="2200" dirty="0" smtClean="0">
                          <a:latin typeface="Times New Roman" panose="02020603050405020304" pitchFamily="18" charset="0"/>
                          <a:cs typeface="Times New Roman" panose="02020603050405020304" pitchFamily="18" charset="0"/>
                        </a:rPr>
                        <a:t> More expensive to install</a:t>
                      </a:r>
                      <a:endParaRPr lang="en-US" sz="2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06339316"/>
                  </a:ext>
                </a:extLst>
              </a:tr>
              <a:tr h="791732">
                <a:tc>
                  <a:txBody>
                    <a:bodyPr/>
                    <a:lstStyle/>
                    <a:p>
                      <a:r>
                        <a:rPr lang="en-US" sz="2200" dirty="0" smtClean="0">
                          <a:latin typeface="Times New Roman" panose="02020603050405020304" pitchFamily="18" charset="0"/>
                          <a:cs typeface="Times New Roman" panose="02020603050405020304" pitchFamily="18" charset="0"/>
                        </a:rPr>
                        <a:t> Can be implemented on a wide  range of operating systems</a:t>
                      </a:r>
                      <a:endParaRPr lang="en-US" sz="2200" dirty="0">
                        <a:latin typeface="Times New Roman" panose="02020603050405020304" pitchFamily="18" charset="0"/>
                        <a:cs typeface="Times New Roman" panose="02020603050405020304" pitchFamily="18" charset="0"/>
                      </a:endParaRPr>
                    </a:p>
                  </a:txBody>
                  <a:tcPr anchor="ctr"/>
                </a:tc>
                <a:tc>
                  <a:txBody>
                    <a:bodyPr/>
                    <a:lstStyle/>
                    <a:p>
                      <a:r>
                        <a:rPr lang="en-US" sz="2200" dirty="0" smtClean="0">
                          <a:latin typeface="Times New Roman" panose="02020603050405020304" pitchFamily="18" charset="0"/>
                          <a:cs typeface="Times New Roman" panose="02020603050405020304" pitchFamily="18" charset="0"/>
                        </a:rPr>
                        <a:t> Server needs an operating system that supports networking</a:t>
                      </a:r>
                      <a:endParaRPr lang="en-US" sz="2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23292112"/>
                  </a:ext>
                </a:extLst>
              </a:tr>
              <a:tr h="716174">
                <a:tc>
                  <a:txBody>
                    <a:bodyPr/>
                    <a:lstStyle/>
                    <a:p>
                      <a:r>
                        <a:rPr lang="en-US" sz="2200" dirty="0" smtClean="0">
                          <a:latin typeface="Times New Roman" panose="02020603050405020304" pitchFamily="18" charset="0"/>
                          <a:cs typeface="Times New Roman" panose="02020603050405020304" pitchFamily="18" charset="0"/>
                        </a:rPr>
                        <a:t> Low level of security </a:t>
                      </a:r>
                      <a:endParaRPr lang="en-US" sz="2200" dirty="0">
                        <a:latin typeface="Times New Roman" panose="02020603050405020304" pitchFamily="18" charset="0"/>
                        <a:cs typeface="Times New Roman" panose="02020603050405020304" pitchFamily="18" charset="0"/>
                      </a:endParaRPr>
                    </a:p>
                  </a:txBody>
                  <a:tcPr anchor="ctr"/>
                </a:tc>
                <a:tc>
                  <a:txBody>
                    <a:bodyPr/>
                    <a:lstStyle/>
                    <a:p>
                      <a:r>
                        <a:rPr lang="en-US" sz="2200" dirty="0" smtClean="0">
                          <a:latin typeface="Times New Roman" panose="02020603050405020304" pitchFamily="18" charset="0"/>
                          <a:cs typeface="Times New Roman" panose="02020603050405020304" pitchFamily="18" charset="0"/>
                        </a:rPr>
                        <a:t> High level of security</a:t>
                      </a:r>
                      <a:endParaRPr lang="en-US" sz="2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31071357"/>
                  </a:ext>
                </a:extLst>
              </a:tr>
              <a:tr h="716174">
                <a:tc>
                  <a:txBody>
                    <a:bodyPr/>
                    <a:lstStyle/>
                    <a:p>
                      <a:r>
                        <a:rPr lang="en-US" sz="2200" dirty="0" smtClean="0">
                          <a:latin typeface="Times New Roman" panose="02020603050405020304" pitchFamily="18" charset="0"/>
                          <a:cs typeface="Times New Roman" panose="02020603050405020304" pitchFamily="18" charset="0"/>
                        </a:rPr>
                        <a:t> Use in small network</a:t>
                      </a:r>
                      <a:endParaRPr lang="en-US" sz="2200" dirty="0">
                        <a:latin typeface="Times New Roman" panose="02020603050405020304" pitchFamily="18" charset="0"/>
                        <a:cs typeface="Times New Roman" panose="02020603050405020304" pitchFamily="18" charset="0"/>
                      </a:endParaRPr>
                    </a:p>
                  </a:txBody>
                  <a:tcPr anchor="ctr"/>
                </a:tc>
                <a:tc>
                  <a:txBody>
                    <a:bodyPr/>
                    <a:lstStyle/>
                    <a:p>
                      <a:r>
                        <a:rPr lang="en-US" sz="2200" dirty="0" smtClean="0">
                          <a:latin typeface="Times New Roman" panose="02020603050405020304" pitchFamily="18" charset="0"/>
                          <a:cs typeface="Times New Roman" panose="02020603050405020304" pitchFamily="18" charset="0"/>
                        </a:rPr>
                        <a:t> Use in small and Big network</a:t>
                      </a:r>
                    </a:p>
                  </a:txBody>
                  <a:tcPr anchor="ctr"/>
                </a:tc>
                <a:extLst>
                  <a:ext uri="{0D108BD9-81ED-4DB2-BD59-A6C34878D82A}">
                    <a16:rowId xmlns:a16="http://schemas.microsoft.com/office/drawing/2014/main" val="21170334"/>
                  </a:ext>
                </a:extLst>
              </a:tr>
              <a:tr h="716174">
                <a:tc>
                  <a:txBody>
                    <a:bodyPr/>
                    <a:lstStyle/>
                    <a:p>
                      <a:r>
                        <a:rPr lang="en-US" sz="2200" dirty="0" smtClean="0">
                          <a:latin typeface="Times New Roman" panose="02020603050405020304" pitchFamily="18" charset="0"/>
                          <a:cs typeface="Times New Roman" panose="02020603050405020304" pitchFamily="18" charset="0"/>
                        </a:rPr>
                        <a:t> Each peer has its own data.</a:t>
                      </a:r>
                      <a:endParaRPr lang="en-US" sz="2200" dirty="0">
                        <a:latin typeface="Times New Roman" panose="02020603050405020304" pitchFamily="18" charset="0"/>
                        <a:cs typeface="Times New Roman" panose="02020603050405020304" pitchFamily="18" charset="0"/>
                      </a:endParaRPr>
                    </a:p>
                  </a:txBody>
                  <a:tcPr anchor="ctr"/>
                </a:tc>
                <a:tc>
                  <a:txBody>
                    <a:bodyPr/>
                    <a:lstStyle/>
                    <a:p>
                      <a:r>
                        <a:rPr lang="en-US" sz="2200" dirty="0" smtClean="0">
                          <a:latin typeface="Times New Roman" panose="02020603050405020304" pitchFamily="18" charset="0"/>
                          <a:cs typeface="Times New Roman" panose="02020603050405020304" pitchFamily="18" charset="0"/>
                        </a:rPr>
                        <a:t> The data is stored in a centralized server</a:t>
                      </a:r>
                    </a:p>
                  </a:txBody>
                  <a:tcPr anchor="ctr"/>
                </a:tc>
                <a:extLst>
                  <a:ext uri="{0D108BD9-81ED-4DB2-BD59-A6C34878D82A}">
                    <a16:rowId xmlns:a16="http://schemas.microsoft.com/office/drawing/2014/main" val="211958013"/>
                  </a:ext>
                </a:extLst>
              </a:tr>
            </a:tbl>
          </a:graphicData>
        </a:graphic>
      </p:graphicFrame>
    </p:spTree>
    <p:extLst>
      <p:ext uri="{BB962C8B-B14F-4D97-AF65-F5344CB8AC3E}">
        <p14:creationId xmlns:p14="http://schemas.microsoft.com/office/powerpoint/2010/main" val="1956513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861895519"/>
              </p:ext>
            </p:extLst>
          </p:nvPr>
        </p:nvGraphicFramePr>
        <p:xfrm>
          <a:off x="342307" y="1087821"/>
          <a:ext cx="4781485" cy="662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200417" y="2399722"/>
            <a:ext cx="4923375" cy="193899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Transmission modes depict the direction of the data flow between interconnected network nodes during data communication. These are also known as ‘communication’ modes.</a:t>
            </a:r>
          </a:p>
        </p:txBody>
      </p:sp>
      <p:graphicFrame>
        <p:nvGraphicFramePr>
          <p:cNvPr id="7" name="Diagram 6"/>
          <p:cNvGraphicFramePr/>
          <p:nvPr>
            <p:extLst>
              <p:ext uri="{D42A27DB-BD31-4B8C-83A1-F6EECF244321}">
                <p14:modId xmlns:p14="http://schemas.microsoft.com/office/powerpoint/2010/main" val="3907667428"/>
              </p:ext>
            </p:extLst>
          </p:nvPr>
        </p:nvGraphicFramePr>
        <p:xfrm>
          <a:off x="5978439" y="684669"/>
          <a:ext cx="5483091" cy="9233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Diagram 4"/>
          <p:cNvGraphicFramePr/>
          <p:nvPr>
            <p:extLst>
              <p:ext uri="{D42A27DB-BD31-4B8C-83A1-F6EECF244321}">
                <p14:modId xmlns:p14="http://schemas.microsoft.com/office/powerpoint/2010/main" val="1005853019"/>
              </p:ext>
            </p:extLst>
          </p:nvPr>
        </p:nvGraphicFramePr>
        <p:xfrm>
          <a:off x="5978439" y="1749972"/>
          <a:ext cx="5486400" cy="428813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578836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629" y="1574375"/>
            <a:ext cx="5215426" cy="3785652"/>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It is a network that is confined to a small geographical area such as a school, office, or multiple offices within a campus. However, a single LAN can be connected to other LANs over long distance via telephone lines and radio waves. The LAN is a private network which can restrict communication to the nodes within the network and prevent it from reaching the Internet.</a:t>
            </a:r>
            <a:endParaRPr lang="en-US" sz="2400" dirty="0">
              <a:latin typeface="Times New Roman" panose="02020603050405020304" pitchFamily="18" charset="0"/>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1878859751"/>
              </p:ext>
            </p:extLst>
          </p:nvPr>
        </p:nvGraphicFramePr>
        <p:xfrm>
          <a:off x="428629" y="721851"/>
          <a:ext cx="5073537" cy="586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6365615" y="814184"/>
            <a:ext cx="5447773" cy="400110"/>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Figure: </a:t>
            </a:r>
            <a:r>
              <a:rPr lang="en-US" sz="2000" dirty="0" smtClean="0">
                <a:latin typeface="Times New Roman" panose="02020603050405020304" pitchFamily="18" charset="0"/>
                <a:cs typeface="Times New Roman" panose="02020603050405020304" pitchFamily="18" charset="0"/>
              </a:rPr>
              <a:t>Show the example of Local Area Network </a:t>
            </a:r>
            <a:endParaRPr lang="en-US" sz="20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7" cstate="print">
            <a:extLst>
              <a:ext uri="{28A0092B-C50C-407E-A947-70E740481C1C}">
                <a14:useLocalDpi xmlns:a14="http://schemas.microsoft.com/office/drawing/2010/main" val="0"/>
              </a:ext>
            </a:extLst>
          </a:blip>
          <a:stretch>
            <a:fillRect/>
          </a:stretch>
        </p:blipFill>
        <p:spPr>
          <a:xfrm>
            <a:off x="6365615" y="1734206"/>
            <a:ext cx="5017089" cy="4067503"/>
          </a:xfrm>
          <a:prstGeom prst="rect">
            <a:avLst/>
          </a:prstGeom>
        </p:spPr>
      </p:pic>
    </p:spTree>
    <p:extLst>
      <p:ext uri="{BB962C8B-B14F-4D97-AF65-F5344CB8AC3E}">
        <p14:creationId xmlns:p14="http://schemas.microsoft.com/office/powerpoint/2010/main" val="2963406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3211789557"/>
              </p:ext>
            </p:extLst>
          </p:nvPr>
        </p:nvGraphicFramePr>
        <p:xfrm>
          <a:off x="378510" y="314276"/>
          <a:ext cx="5549325" cy="594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378510" y="1057386"/>
            <a:ext cx="5549324" cy="1200329"/>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In this mode, data flow is unidirectional. This means data flow is in one direction either from the sender, or from the receiver.</a:t>
            </a:r>
          </a:p>
        </p:txBody>
      </p:sp>
      <p:sp>
        <p:nvSpPr>
          <p:cNvPr id="4" name="Rectangle 3"/>
          <p:cNvSpPr/>
          <p:nvPr/>
        </p:nvSpPr>
        <p:spPr>
          <a:xfrm>
            <a:off x="378510" y="2561478"/>
            <a:ext cx="5549325" cy="430887"/>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Examples of Simplex mode</a:t>
            </a:r>
          </a:p>
        </p:txBody>
      </p:sp>
      <p:pic>
        <p:nvPicPr>
          <p:cNvPr id="5" name="Picture 4"/>
          <p:cNvPicPr/>
          <p:nvPr/>
        </p:nvPicPr>
        <p:blipFill>
          <a:blip r:embed="rId7">
            <a:extLst>
              <a:ext uri="{28A0092B-C50C-407E-A947-70E740481C1C}">
                <a14:useLocalDpi xmlns:a14="http://schemas.microsoft.com/office/drawing/2010/main" val="0"/>
              </a:ext>
            </a:extLst>
          </a:blip>
          <a:stretch>
            <a:fillRect/>
          </a:stretch>
        </p:blipFill>
        <p:spPr>
          <a:xfrm>
            <a:off x="378510" y="3252102"/>
            <a:ext cx="5549325" cy="3257550"/>
          </a:xfrm>
          <a:prstGeom prst="rect">
            <a:avLst/>
          </a:prstGeom>
        </p:spPr>
      </p:pic>
      <p:graphicFrame>
        <p:nvGraphicFramePr>
          <p:cNvPr id="11" name="Diagram 10"/>
          <p:cNvGraphicFramePr/>
          <p:nvPr>
            <p:extLst>
              <p:ext uri="{D42A27DB-BD31-4B8C-83A1-F6EECF244321}">
                <p14:modId xmlns:p14="http://schemas.microsoft.com/office/powerpoint/2010/main" val="2192944368"/>
              </p:ext>
            </p:extLst>
          </p:nvPr>
        </p:nvGraphicFramePr>
        <p:xfrm>
          <a:off x="6640727" y="314276"/>
          <a:ext cx="5230706" cy="59220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Rectangle 6"/>
          <p:cNvSpPr/>
          <p:nvPr/>
        </p:nvSpPr>
        <p:spPr>
          <a:xfrm>
            <a:off x="6640726" y="1039333"/>
            <a:ext cx="5230707" cy="193899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In a half- duplex transmission mode, data flow is bidirectional. This means that there is transmission of data flow between sender and receiver in both directions.</a:t>
            </a:r>
          </a:p>
        </p:txBody>
      </p:sp>
      <p:sp>
        <p:nvSpPr>
          <p:cNvPr id="8" name="Rectangle 7"/>
          <p:cNvSpPr/>
          <p:nvPr/>
        </p:nvSpPr>
        <p:spPr>
          <a:xfrm>
            <a:off x="6640728" y="3142657"/>
            <a:ext cx="3539752" cy="430887"/>
          </a:xfrm>
          <a:prstGeom prst="rect">
            <a:avLst/>
          </a:prstGeom>
        </p:spPr>
        <p:txBody>
          <a:bodyPr wrap="none">
            <a:spAutoFit/>
          </a:bodyPr>
          <a:lstStyle/>
          <a:p>
            <a:r>
              <a:rPr lang="en-US" sz="2200" dirty="0">
                <a:latin typeface="Times New Roman" panose="02020603050405020304" pitchFamily="18" charset="0"/>
                <a:cs typeface="Times New Roman" panose="02020603050405020304" pitchFamily="18" charset="0"/>
              </a:rPr>
              <a:t>Example of half duplex mode</a:t>
            </a:r>
          </a:p>
        </p:txBody>
      </p:sp>
      <p:pic>
        <p:nvPicPr>
          <p:cNvPr id="9" name="Picture 8"/>
          <p:cNvPicPr/>
          <p:nvPr/>
        </p:nvPicPr>
        <p:blipFill>
          <a:blip r:embed="rId13">
            <a:extLst>
              <a:ext uri="{28A0092B-C50C-407E-A947-70E740481C1C}">
                <a14:useLocalDpi xmlns:a14="http://schemas.microsoft.com/office/drawing/2010/main" val="0"/>
              </a:ext>
            </a:extLst>
          </a:blip>
          <a:stretch>
            <a:fillRect/>
          </a:stretch>
        </p:blipFill>
        <p:spPr>
          <a:xfrm>
            <a:off x="6459592" y="3737876"/>
            <a:ext cx="5411842" cy="2771776"/>
          </a:xfrm>
          <a:prstGeom prst="rect">
            <a:avLst/>
          </a:prstGeom>
        </p:spPr>
      </p:pic>
    </p:spTree>
    <p:extLst>
      <p:ext uri="{BB962C8B-B14F-4D97-AF65-F5344CB8AC3E}">
        <p14:creationId xmlns:p14="http://schemas.microsoft.com/office/powerpoint/2010/main" val="4271231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241089442"/>
              </p:ext>
            </p:extLst>
          </p:nvPr>
        </p:nvGraphicFramePr>
        <p:xfrm>
          <a:off x="408725" y="532665"/>
          <a:ext cx="6449275" cy="5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408725" y="1277035"/>
            <a:ext cx="6449275" cy="1200329"/>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In this mode, data is transmitted simultaneously between the sender and receiver in both directions over a serial link.</a:t>
            </a:r>
          </a:p>
        </p:txBody>
      </p:sp>
      <p:sp>
        <p:nvSpPr>
          <p:cNvPr id="4" name="Rectangle 3"/>
          <p:cNvSpPr/>
          <p:nvPr/>
        </p:nvSpPr>
        <p:spPr>
          <a:xfrm>
            <a:off x="408726" y="2717160"/>
            <a:ext cx="6449274"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Example of Full duplex mode</a:t>
            </a:r>
          </a:p>
        </p:txBody>
      </p:sp>
      <p:pic>
        <p:nvPicPr>
          <p:cNvPr id="5" name="Picture 4"/>
          <p:cNvPicPr/>
          <p:nvPr/>
        </p:nvPicPr>
        <p:blipFill>
          <a:blip r:embed="rId7">
            <a:extLst>
              <a:ext uri="{28A0092B-C50C-407E-A947-70E740481C1C}">
                <a14:useLocalDpi xmlns:a14="http://schemas.microsoft.com/office/drawing/2010/main" val="0"/>
              </a:ext>
            </a:extLst>
          </a:blip>
          <a:stretch>
            <a:fillRect/>
          </a:stretch>
        </p:blipFill>
        <p:spPr>
          <a:xfrm>
            <a:off x="408725" y="3418620"/>
            <a:ext cx="6449275" cy="3250193"/>
          </a:xfrm>
          <a:prstGeom prst="rect">
            <a:avLst/>
          </a:prstGeom>
        </p:spPr>
      </p:pic>
    </p:spTree>
    <p:extLst>
      <p:ext uri="{BB962C8B-B14F-4D97-AF65-F5344CB8AC3E}">
        <p14:creationId xmlns:p14="http://schemas.microsoft.com/office/powerpoint/2010/main" val="3964645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1195391037"/>
              </p:ext>
            </p:extLst>
          </p:nvPr>
        </p:nvGraphicFramePr>
        <p:xfrm>
          <a:off x="277696" y="611492"/>
          <a:ext cx="5713201" cy="671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277695" y="1759877"/>
            <a:ext cx="5713201" cy="1200329"/>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There are several practices for securing and implementing wireless and wired networks. These practices are discussed below.</a:t>
            </a:r>
          </a:p>
        </p:txBody>
      </p:sp>
      <p:graphicFrame>
        <p:nvGraphicFramePr>
          <p:cNvPr id="11" name="Diagram 10"/>
          <p:cNvGraphicFramePr/>
          <p:nvPr>
            <p:extLst>
              <p:ext uri="{D42A27DB-BD31-4B8C-83A1-F6EECF244321}">
                <p14:modId xmlns:p14="http://schemas.microsoft.com/office/powerpoint/2010/main" val="4095783898"/>
              </p:ext>
            </p:extLst>
          </p:nvPr>
        </p:nvGraphicFramePr>
        <p:xfrm>
          <a:off x="277696" y="3436841"/>
          <a:ext cx="5713200" cy="63066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Rectangle 4"/>
          <p:cNvSpPr/>
          <p:nvPr/>
        </p:nvSpPr>
        <p:spPr>
          <a:xfrm>
            <a:off x="277695" y="4219784"/>
            <a:ext cx="5713201" cy="193899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Wireless network signal can easily be detected with the hardware. Thus, the security compromised exist in such networks. Several practice for securing wireless networks as follows:</a:t>
            </a:r>
          </a:p>
        </p:txBody>
      </p:sp>
      <p:graphicFrame>
        <p:nvGraphicFramePr>
          <p:cNvPr id="12" name="Diagram 11"/>
          <p:cNvGraphicFramePr/>
          <p:nvPr>
            <p:extLst>
              <p:ext uri="{D42A27DB-BD31-4B8C-83A1-F6EECF244321}">
                <p14:modId xmlns:p14="http://schemas.microsoft.com/office/powerpoint/2010/main" val="3738141520"/>
              </p:ext>
            </p:extLst>
          </p:nvPr>
        </p:nvGraphicFramePr>
        <p:xfrm>
          <a:off x="6634348" y="611492"/>
          <a:ext cx="5237085" cy="67174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7" name="Rectangle 6"/>
          <p:cNvSpPr/>
          <p:nvPr/>
        </p:nvSpPr>
        <p:spPr>
          <a:xfrm>
            <a:off x="6634347" y="1413723"/>
            <a:ext cx="5237087" cy="2677656"/>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Service Set Identifier (SSID) is the network name for wireless network. The default SSID should be changed during the configuration so that other device can identify it. For securing this, password, channel number and encryption must be facilitated.</a:t>
            </a:r>
            <a:endParaRPr lang="en-US" sz="2400" dirty="0">
              <a:latin typeface="Times New Roman" panose="02020603050405020304" pitchFamily="18" charset="0"/>
              <a:cs typeface="Times New Roman" panose="02020603050405020304" pitchFamily="18" charset="0"/>
            </a:endParaRPr>
          </a:p>
        </p:txBody>
      </p:sp>
      <p:graphicFrame>
        <p:nvGraphicFramePr>
          <p:cNvPr id="13" name="Diagram 12"/>
          <p:cNvGraphicFramePr/>
          <p:nvPr>
            <p:extLst>
              <p:ext uri="{D42A27DB-BD31-4B8C-83A1-F6EECF244321}">
                <p14:modId xmlns:p14="http://schemas.microsoft.com/office/powerpoint/2010/main" val="973499923"/>
              </p:ext>
            </p:extLst>
          </p:nvPr>
        </p:nvGraphicFramePr>
        <p:xfrm>
          <a:off x="6634347" y="4335517"/>
          <a:ext cx="5110961" cy="59909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9" name="Rectangle 8"/>
          <p:cNvSpPr/>
          <p:nvPr/>
        </p:nvSpPr>
        <p:spPr>
          <a:xfrm>
            <a:off x="6634349" y="5196935"/>
            <a:ext cx="5237085"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Which provided a 40-bit key initially and later strengthened to 128-bit.</a:t>
            </a:r>
          </a:p>
        </p:txBody>
      </p:sp>
    </p:spTree>
    <p:extLst>
      <p:ext uri="{BB962C8B-B14F-4D97-AF65-F5344CB8AC3E}">
        <p14:creationId xmlns:p14="http://schemas.microsoft.com/office/powerpoint/2010/main" val="938369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4049693048"/>
              </p:ext>
            </p:extLst>
          </p:nvPr>
        </p:nvGraphicFramePr>
        <p:xfrm>
          <a:off x="253258" y="627259"/>
          <a:ext cx="4965176" cy="5393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253258" y="1217307"/>
            <a:ext cx="5122783" cy="2677656"/>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Overcome the shortcomings of WEP and can be combined with encryption standards such as TKIP (Temporal Key Integrity Protocol). Later, WPA-2 came which is a secure implementation of WPA that uses both TKIP and AES (Advanced Encryption Standard).</a:t>
            </a:r>
          </a:p>
        </p:txBody>
      </p:sp>
      <p:graphicFrame>
        <p:nvGraphicFramePr>
          <p:cNvPr id="11" name="Diagram 10"/>
          <p:cNvGraphicFramePr/>
          <p:nvPr>
            <p:extLst>
              <p:ext uri="{D42A27DB-BD31-4B8C-83A1-F6EECF244321}">
                <p14:modId xmlns:p14="http://schemas.microsoft.com/office/powerpoint/2010/main" val="74499085"/>
              </p:ext>
            </p:extLst>
          </p:nvPr>
        </p:nvGraphicFramePr>
        <p:xfrm>
          <a:off x="253257" y="4271296"/>
          <a:ext cx="5122783" cy="5371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Rectangle 4"/>
          <p:cNvSpPr/>
          <p:nvPr/>
        </p:nvSpPr>
        <p:spPr>
          <a:xfrm>
            <a:off x="253258" y="5079029"/>
            <a:ext cx="4965176"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Automates the process of setting up an access point securely.</a:t>
            </a:r>
          </a:p>
        </p:txBody>
      </p:sp>
      <p:graphicFrame>
        <p:nvGraphicFramePr>
          <p:cNvPr id="12" name="Diagram 11"/>
          <p:cNvGraphicFramePr/>
          <p:nvPr>
            <p:extLst>
              <p:ext uri="{D42A27DB-BD31-4B8C-83A1-F6EECF244321}">
                <p14:modId xmlns:p14="http://schemas.microsoft.com/office/powerpoint/2010/main" val="2651484678"/>
              </p:ext>
            </p:extLst>
          </p:nvPr>
        </p:nvGraphicFramePr>
        <p:xfrm>
          <a:off x="6228388" y="627257"/>
          <a:ext cx="5564218" cy="59005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7" name="Rectangle 6"/>
          <p:cNvSpPr/>
          <p:nvPr/>
        </p:nvSpPr>
        <p:spPr>
          <a:xfrm>
            <a:off x="6228387" y="1355806"/>
            <a:ext cx="5564219" cy="1200329"/>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By default, SSID is broadcast by the router every few seconds. It is advisable to disable this.</a:t>
            </a:r>
          </a:p>
        </p:txBody>
      </p:sp>
      <p:graphicFrame>
        <p:nvGraphicFramePr>
          <p:cNvPr id="13" name="Diagram 12"/>
          <p:cNvGraphicFramePr/>
          <p:nvPr>
            <p:extLst>
              <p:ext uri="{D42A27DB-BD31-4B8C-83A1-F6EECF244321}">
                <p14:modId xmlns:p14="http://schemas.microsoft.com/office/powerpoint/2010/main" val="783474476"/>
              </p:ext>
            </p:extLst>
          </p:nvPr>
        </p:nvGraphicFramePr>
        <p:xfrm>
          <a:off x="6228387" y="2887211"/>
          <a:ext cx="5564219" cy="565437"/>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9" name="Rectangle 8"/>
          <p:cNvSpPr/>
          <p:nvPr/>
        </p:nvSpPr>
        <p:spPr>
          <a:xfrm>
            <a:off x="6228387" y="3679953"/>
            <a:ext cx="5564219" cy="2677656"/>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Network hardware such as router, switches and encryption mechanisms use usernames and passwords for authenticating users and thus, allowing configuration of devices. The passwords must be changed repeatedly and stronger passwords must be used each time they ate changed.</a:t>
            </a:r>
          </a:p>
        </p:txBody>
      </p:sp>
    </p:spTree>
    <p:extLst>
      <p:ext uri="{BB962C8B-B14F-4D97-AF65-F5344CB8AC3E}">
        <p14:creationId xmlns:p14="http://schemas.microsoft.com/office/powerpoint/2010/main" val="3692517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250554825"/>
              </p:ext>
            </p:extLst>
          </p:nvPr>
        </p:nvGraphicFramePr>
        <p:xfrm>
          <a:off x="396599" y="425669"/>
          <a:ext cx="5326284" cy="563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396599" y="1220753"/>
            <a:ext cx="5326284" cy="230832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Every network is assigned a unique 48-bit hexadecimal MAC address. Users having access to a wireless network can be limited by filtering devices using MAC addresses. Due to this, all the neighboring devices can’t access the network.</a:t>
            </a:r>
          </a:p>
        </p:txBody>
      </p:sp>
      <p:graphicFrame>
        <p:nvGraphicFramePr>
          <p:cNvPr id="11" name="Diagram 10"/>
          <p:cNvGraphicFramePr/>
          <p:nvPr>
            <p:extLst>
              <p:ext uri="{D42A27DB-BD31-4B8C-83A1-F6EECF244321}">
                <p14:modId xmlns:p14="http://schemas.microsoft.com/office/powerpoint/2010/main" val="392738074"/>
              </p:ext>
            </p:extLst>
          </p:nvPr>
        </p:nvGraphicFramePr>
        <p:xfrm>
          <a:off x="396599" y="3909848"/>
          <a:ext cx="5326284" cy="5516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Rectangle 4"/>
          <p:cNvSpPr/>
          <p:nvPr/>
        </p:nvSpPr>
        <p:spPr>
          <a:xfrm>
            <a:off x="396599" y="4799469"/>
            <a:ext cx="5326284" cy="1200329"/>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To augment the performance, to add new features and to fix security holes, firmware must be updated.</a:t>
            </a:r>
          </a:p>
        </p:txBody>
      </p:sp>
      <p:graphicFrame>
        <p:nvGraphicFramePr>
          <p:cNvPr id="12" name="Diagram 11"/>
          <p:cNvGraphicFramePr/>
          <p:nvPr>
            <p:extLst>
              <p:ext uri="{D42A27DB-BD31-4B8C-83A1-F6EECF244321}">
                <p14:modId xmlns:p14="http://schemas.microsoft.com/office/powerpoint/2010/main" val="1719712569"/>
              </p:ext>
            </p:extLst>
          </p:nvPr>
        </p:nvGraphicFramePr>
        <p:xfrm>
          <a:off x="6309088" y="425669"/>
          <a:ext cx="5393363" cy="56306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7" name="Rectangle 6"/>
          <p:cNvSpPr/>
          <p:nvPr/>
        </p:nvSpPr>
        <p:spPr>
          <a:xfrm>
            <a:off x="6309088" y="988736"/>
            <a:ext cx="5393363" cy="193899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Physical access to network infrastructure should be restricted to administrators and technicians. The hardware should be in an authorized area where only authorized personnel can enter.</a:t>
            </a:r>
          </a:p>
        </p:txBody>
      </p:sp>
      <p:graphicFrame>
        <p:nvGraphicFramePr>
          <p:cNvPr id="13" name="Diagram 12"/>
          <p:cNvGraphicFramePr/>
          <p:nvPr>
            <p:extLst>
              <p:ext uri="{D42A27DB-BD31-4B8C-83A1-F6EECF244321}">
                <p14:modId xmlns:p14="http://schemas.microsoft.com/office/powerpoint/2010/main" val="3618875995"/>
              </p:ext>
            </p:extLst>
          </p:nvPr>
        </p:nvGraphicFramePr>
        <p:xfrm>
          <a:off x="6309087" y="3056181"/>
          <a:ext cx="5393363" cy="56414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9" name="Rectangle 8"/>
          <p:cNvSpPr/>
          <p:nvPr/>
        </p:nvSpPr>
        <p:spPr>
          <a:xfrm>
            <a:off x="6309088" y="3748775"/>
            <a:ext cx="5433848" cy="2677656"/>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IP addresses are assigned automatically by DHCP protocol. This saves time and effort by managing and assigning addresses from the address pool. But these are temporary addresses and may change periodically. Clients must be configured to join the network by assigning static IP addresses.</a:t>
            </a:r>
          </a:p>
        </p:txBody>
      </p:sp>
    </p:spTree>
    <p:extLst>
      <p:ext uri="{BB962C8B-B14F-4D97-AF65-F5344CB8AC3E}">
        <p14:creationId xmlns:p14="http://schemas.microsoft.com/office/powerpoint/2010/main" val="140042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lobal Wireless WAN Solutions Market 2021-28 with prominent key players are  Cisco, Fortinet, Ubiquiti, HPE, Juniper Networks – The Cour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727" y="1954924"/>
            <a:ext cx="5588005" cy="419362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 4"/>
          <p:cNvGraphicFramePr/>
          <p:nvPr>
            <p:extLst>
              <p:ext uri="{D42A27DB-BD31-4B8C-83A1-F6EECF244321}">
                <p14:modId xmlns:p14="http://schemas.microsoft.com/office/powerpoint/2010/main" val="1259907984"/>
              </p:ext>
            </p:extLst>
          </p:nvPr>
        </p:nvGraphicFramePr>
        <p:xfrm>
          <a:off x="300347" y="781550"/>
          <a:ext cx="5233350" cy="637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300347" y="2245513"/>
            <a:ext cx="5233350" cy="2677656"/>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A wireless LAN (WLAN) is a wireless computer network that links two or more devices using wireless communication to form a local area network (LAN) within a limited area such as a home, school, computer laboratory, campus, or office building.</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6330727" y="721851"/>
            <a:ext cx="5367288" cy="769441"/>
          </a:xfrm>
          <a:prstGeom prst="rect">
            <a:avLst/>
          </a:prstGeom>
        </p:spPr>
        <p:txBody>
          <a:bodyPr wrap="square">
            <a:spAutoFit/>
          </a:bodyPr>
          <a:lstStyle/>
          <a:p>
            <a:r>
              <a:rPr lang="en-US" sz="2200" b="1" dirty="0" smtClean="0">
                <a:latin typeface="Times New Roman" panose="02020603050405020304" pitchFamily="18" charset="0"/>
                <a:cs typeface="Times New Roman" panose="02020603050405020304" pitchFamily="18" charset="0"/>
              </a:rPr>
              <a:t>Figure: </a:t>
            </a:r>
            <a:r>
              <a:rPr lang="en-US" sz="2200" dirty="0" smtClean="0">
                <a:latin typeface="Times New Roman" panose="02020603050405020304" pitchFamily="18" charset="0"/>
                <a:cs typeface="Times New Roman" panose="02020603050405020304" pitchFamily="18" charset="0"/>
              </a:rPr>
              <a:t>Show the example of Wireless Local Area Network</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1545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794944703"/>
              </p:ext>
            </p:extLst>
          </p:nvPr>
        </p:nvGraphicFramePr>
        <p:xfrm>
          <a:off x="323389" y="564196"/>
          <a:ext cx="5336432" cy="5709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323390" y="1395360"/>
            <a:ext cx="5336431" cy="4893647"/>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MAN is a large, high-speed computer network that usually spans a large campus or an entire city. A MAN usually interconnects multiple LANs using high-capacity fiber-optical links. MAN covers the geographical area larger than the LAN but smaller than the area covered by a WAN. Companies that use MAN usually have several branches within a city such as banks, local ISPs, cable television companies and local telephone companies. Metro Ethernet is one of the latest forms of MAN.</a:t>
            </a:r>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6183681" y="564196"/>
            <a:ext cx="5561629" cy="769441"/>
          </a:xfrm>
          <a:prstGeom prst="rect">
            <a:avLst/>
          </a:prstGeom>
        </p:spPr>
        <p:txBody>
          <a:bodyPr wrap="square">
            <a:spAutoFit/>
          </a:bodyPr>
          <a:lstStyle/>
          <a:p>
            <a:r>
              <a:rPr lang="en-US" sz="2200" b="1" dirty="0" smtClean="0">
                <a:latin typeface="Times New Roman" panose="02020603050405020304" pitchFamily="18" charset="0"/>
                <a:cs typeface="Times New Roman" panose="02020603050405020304" pitchFamily="18" charset="0"/>
              </a:rPr>
              <a:t>Figure: </a:t>
            </a:r>
            <a:r>
              <a:rPr lang="en-US" sz="2200" dirty="0" smtClean="0">
                <a:latin typeface="Times New Roman" panose="02020603050405020304" pitchFamily="18" charset="0"/>
                <a:cs typeface="Times New Roman" panose="02020603050405020304" pitchFamily="18" charset="0"/>
              </a:rPr>
              <a:t>Show the example of Metropolitan Area Network</a:t>
            </a:r>
            <a:endParaRPr lang="en-US" sz="22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7" cstate="print">
            <a:extLst>
              <a:ext uri="{28A0092B-C50C-407E-A947-70E740481C1C}">
                <a14:useLocalDpi xmlns:a14="http://schemas.microsoft.com/office/drawing/2010/main" val="0"/>
              </a:ext>
            </a:extLst>
          </a:blip>
          <a:stretch>
            <a:fillRect/>
          </a:stretch>
        </p:blipFill>
        <p:spPr>
          <a:xfrm>
            <a:off x="6796415" y="1793501"/>
            <a:ext cx="4570523" cy="3992443"/>
          </a:xfrm>
          <a:prstGeom prst="rect">
            <a:avLst/>
          </a:prstGeom>
        </p:spPr>
      </p:pic>
    </p:spTree>
    <p:extLst>
      <p:ext uri="{BB962C8B-B14F-4D97-AF65-F5344CB8AC3E}">
        <p14:creationId xmlns:p14="http://schemas.microsoft.com/office/powerpoint/2010/main" val="761150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941976054"/>
              </p:ext>
            </p:extLst>
          </p:nvPr>
        </p:nvGraphicFramePr>
        <p:xfrm>
          <a:off x="314782" y="548430"/>
          <a:ext cx="4968610" cy="6024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314782" y="1842388"/>
            <a:ext cx="4968610" cy="3785652"/>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It is a network that spans over a large geographical area, such as a country or the entire world. A WAN can contain multiple smaller networks, such as LANs and MANs. WANs are used by large organizations to interconnect LANs at offices in different countries. The Internet is the biggest public WAN and a network of ATMs is a private WAN.</a:t>
            </a:r>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5864851" y="548430"/>
            <a:ext cx="5785866" cy="769441"/>
          </a:xfrm>
          <a:prstGeom prst="rect">
            <a:avLst/>
          </a:prstGeom>
        </p:spPr>
        <p:txBody>
          <a:bodyPr wrap="square">
            <a:spAutoFit/>
          </a:bodyPr>
          <a:lstStyle/>
          <a:p>
            <a:r>
              <a:rPr lang="en-US" sz="2200" b="1" dirty="0" smtClean="0">
                <a:latin typeface="Times New Roman" panose="02020603050405020304" pitchFamily="18" charset="0"/>
                <a:cs typeface="Times New Roman" panose="02020603050405020304" pitchFamily="18" charset="0"/>
              </a:rPr>
              <a:t>Figure: </a:t>
            </a:r>
            <a:r>
              <a:rPr lang="en-US" sz="2200" dirty="0" smtClean="0">
                <a:latin typeface="Times New Roman" panose="02020603050405020304" pitchFamily="18" charset="0"/>
                <a:cs typeface="Times New Roman" panose="02020603050405020304" pitchFamily="18" charset="0"/>
              </a:rPr>
              <a:t>Show the example of Wide Area Network </a:t>
            </a:r>
            <a:endParaRPr lang="en-US" sz="22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7" cstate="print">
            <a:extLst>
              <a:ext uri="{28A0092B-C50C-407E-A947-70E740481C1C}">
                <a14:useLocalDpi xmlns:a14="http://schemas.microsoft.com/office/drawing/2010/main" val="0"/>
              </a:ext>
            </a:extLst>
          </a:blip>
          <a:stretch>
            <a:fillRect/>
          </a:stretch>
        </p:blipFill>
        <p:spPr>
          <a:xfrm>
            <a:off x="5864851" y="1826373"/>
            <a:ext cx="6120799" cy="4621724"/>
          </a:xfrm>
          <a:prstGeom prst="rect">
            <a:avLst/>
          </a:prstGeom>
        </p:spPr>
      </p:pic>
    </p:spTree>
    <p:extLst>
      <p:ext uri="{BB962C8B-B14F-4D97-AF65-F5344CB8AC3E}">
        <p14:creationId xmlns:p14="http://schemas.microsoft.com/office/powerpoint/2010/main" val="4079793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101366635"/>
              </p:ext>
            </p:extLst>
          </p:nvPr>
        </p:nvGraphicFramePr>
        <p:xfrm>
          <a:off x="381154" y="579962"/>
          <a:ext cx="5184074" cy="6024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381154" y="1728639"/>
            <a:ext cx="5184074" cy="3046988"/>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A PAN is defined as a computer network that is used to connect and transmit data among devices located in a personal area, usually over Bluetooth or Wi-Fi to interconnect devices. Occasionally, this computer network is called a home area network (HAN).</a:t>
            </a:r>
          </a:p>
          <a:p>
            <a:endParaRPr lang="en-US" sz="2400" dirty="0">
              <a:latin typeface="Times New Roman" panose="02020603050405020304" pitchFamily="18" charset="0"/>
              <a:cs typeface="Times New Roman" panose="02020603050405020304" pitchFamily="18" charset="0"/>
            </a:endParaRPr>
          </a:p>
        </p:txBody>
      </p:sp>
      <p:pic>
        <p:nvPicPr>
          <p:cNvPr id="2050" name="Picture 2" descr="Personal area network (PAN) - CCENT/CCNA: ICND1 100-105 Certification Guide  [Boo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72597" y="1728639"/>
            <a:ext cx="5209124" cy="399424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931769" y="626128"/>
            <a:ext cx="6237798" cy="769441"/>
          </a:xfrm>
          <a:prstGeom prst="rect">
            <a:avLst/>
          </a:prstGeom>
        </p:spPr>
        <p:txBody>
          <a:bodyPr wrap="none">
            <a:spAutoFit/>
          </a:bodyPr>
          <a:lstStyle/>
          <a:p>
            <a:r>
              <a:rPr lang="en-US" sz="2200" b="1" dirty="0" smtClean="0">
                <a:latin typeface="Times New Roman" panose="02020603050405020304" pitchFamily="18" charset="0"/>
                <a:cs typeface="Times New Roman" panose="02020603050405020304" pitchFamily="18" charset="0"/>
              </a:rPr>
              <a:t>Figure: </a:t>
            </a:r>
            <a:r>
              <a:rPr lang="en-US" sz="2200" dirty="0" smtClean="0">
                <a:latin typeface="Times New Roman" panose="02020603050405020304" pitchFamily="18" charset="0"/>
                <a:cs typeface="Times New Roman" panose="02020603050405020304" pitchFamily="18" charset="0"/>
              </a:rPr>
              <a:t>Show the example of Personal Area Network</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662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808769509"/>
              </p:ext>
            </p:extLst>
          </p:nvPr>
        </p:nvGraphicFramePr>
        <p:xfrm>
          <a:off x="442909" y="501134"/>
          <a:ext cx="5106553" cy="584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descr="Campus Area Network (CAN) | Wide area network, Metropolitan area network,  Types of computer networ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80082" y="1569927"/>
            <a:ext cx="5454870" cy="415295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42908" y="1779509"/>
            <a:ext cx="5106554" cy="3046988"/>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The Campus Area Network (CAN) is a network of several LANs interconnected in a limited geographical area. This is a network which is larger than a LAN, but smaller than an MAN. CAN is smaller than a Wide Area Network (WAN). CAN is also known as the Company Area Network (CAN).</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5978606" y="655022"/>
            <a:ext cx="5931304" cy="430887"/>
          </a:xfrm>
          <a:prstGeom prst="rect">
            <a:avLst/>
          </a:prstGeom>
        </p:spPr>
        <p:txBody>
          <a:bodyPr wrap="none">
            <a:spAutoFit/>
          </a:bodyPr>
          <a:lstStyle/>
          <a:p>
            <a:r>
              <a:rPr lang="en-US" sz="2200" b="1" dirty="0" smtClean="0">
                <a:latin typeface="Times New Roman" panose="02020603050405020304" pitchFamily="18" charset="0"/>
                <a:cs typeface="Times New Roman" panose="02020603050405020304" pitchFamily="18" charset="0"/>
              </a:rPr>
              <a:t>Figure: </a:t>
            </a:r>
            <a:r>
              <a:rPr lang="en-US" sz="2200" dirty="0" smtClean="0">
                <a:latin typeface="Times New Roman" panose="02020603050405020304" pitchFamily="18" charset="0"/>
                <a:cs typeface="Times New Roman" panose="02020603050405020304" pitchFamily="18" charset="0"/>
              </a:rPr>
              <a:t>Show the example of Wide Area Network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285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764063591"/>
              </p:ext>
            </p:extLst>
          </p:nvPr>
        </p:nvGraphicFramePr>
        <p:xfrm>
          <a:off x="378453" y="1000540"/>
          <a:ext cx="4902995" cy="586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378453" y="2399776"/>
            <a:ext cx="4902995" cy="1938992"/>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This network connects servers directly to devices which store amounts of data as a dedicated high-speed network that connects shared pools of storage devices to several servers.</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6166743" y="862996"/>
            <a:ext cx="5860838" cy="430887"/>
          </a:xfrm>
          <a:prstGeom prst="rect">
            <a:avLst/>
          </a:prstGeom>
        </p:spPr>
        <p:txBody>
          <a:bodyPr wrap="square">
            <a:spAutoFit/>
          </a:bodyPr>
          <a:lstStyle/>
          <a:p>
            <a:r>
              <a:rPr lang="en-US" sz="2200" b="1" dirty="0" smtClean="0">
                <a:latin typeface="Times New Roman" panose="02020603050405020304" pitchFamily="18" charset="0"/>
                <a:cs typeface="Times New Roman" panose="02020603050405020304" pitchFamily="18" charset="0"/>
              </a:rPr>
              <a:t>Figure: </a:t>
            </a:r>
            <a:r>
              <a:rPr lang="en-US" sz="2200" dirty="0" smtClean="0">
                <a:latin typeface="Times New Roman" panose="02020603050405020304" pitchFamily="18" charset="0"/>
                <a:cs typeface="Times New Roman" panose="02020603050405020304" pitchFamily="18" charset="0"/>
              </a:rPr>
              <a:t>Show the example of Wide Area Network </a:t>
            </a:r>
            <a:endParaRPr lang="en-US" sz="2200" dirty="0">
              <a:latin typeface="Times New Roman" panose="02020603050405020304" pitchFamily="18" charset="0"/>
              <a:cs typeface="Times New Roman" panose="02020603050405020304" pitchFamily="18" charset="0"/>
            </a:endParaRPr>
          </a:p>
        </p:txBody>
      </p:sp>
      <p:pic>
        <p:nvPicPr>
          <p:cNvPr id="4098" name="Picture 2" descr="Advantages and disadvantages of storage area network (SAN) - IT Releas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0674" y="1587226"/>
            <a:ext cx="4752975" cy="4293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697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744</TotalTime>
  <Words>2957</Words>
  <Application>Microsoft Office PowerPoint</Application>
  <PresentationFormat>Widescreen</PresentationFormat>
  <Paragraphs>244</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Hacks</dc:creator>
  <cp:lastModifiedBy>Hacks</cp:lastModifiedBy>
  <cp:revision>69</cp:revision>
  <dcterms:created xsi:type="dcterms:W3CDTF">2021-11-19T04:15:46Z</dcterms:created>
  <dcterms:modified xsi:type="dcterms:W3CDTF">2021-11-30T04:02:56Z</dcterms:modified>
</cp:coreProperties>
</file>