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9"/>
  </p:notesMasterIdLst>
  <p:sldIdLst>
    <p:sldId id="280" r:id="rId2"/>
    <p:sldId id="273" r:id="rId3"/>
    <p:sldId id="256" r:id="rId4"/>
    <p:sldId id="275" r:id="rId5"/>
    <p:sldId id="272" r:id="rId6"/>
    <p:sldId id="257" r:id="rId7"/>
    <p:sldId id="258" r:id="rId8"/>
    <p:sldId id="259" r:id="rId9"/>
    <p:sldId id="279" r:id="rId10"/>
    <p:sldId id="260" r:id="rId11"/>
    <p:sldId id="262" r:id="rId12"/>
    <p:sldId id="277" r:id="rId13"/>
    <p:sldId id="276" r:id="rId14"/>
    <p:sldId id="268" r:id="rId15"/>
    <p:sldId id="278" r:id="rId16"/>
    <p:sldId id="28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F91"/>
    <a:srgbClr val="3AA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9517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FB6F-AB27-4EAF-A647-37FA8D7E5D6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F0C4549-AFDC-4E70-AFC7-D3C8B0C35EE6}">
      <dgm:prSet phldrT="[Text]" custT="1"/>
      <dgm:spPr/>
      <dgm:t>
        <a:bodyPr/>
        <a:lstStyle/>
        <a:p>
          <a:r>
            <a:rPr lang="en-IN" sz="2000" dirty="0"/>
            <a:t>802.15</a:t>
          </a:r>
        </a:p>
      </dgm:t>
    </dgm:pt>
    <dgm:pt modelId="{ECE6514D-236C-4304-9F2E-9BD9CD48F443}" type="parTrans" cxnId="{F9BD5855-6314-48F5-9E62-BB75A9E58B41}">
      <dgm:prSet/>
      <dgm:spPr/>
      <dgm:t>
        <a:bodyPr/>
        <a:lstStyle/>
        <a:p>
          <a:endParaRPr lang="en-IN"/>
        </a:p>
      </dgm:t>
    </dgm:pt>
    <dgm:pt modelId="{21054E6E-9097-4C76-A287-323BD2EC3967}" type="sibTrans" cxnId="{F9BD5855-6314-48F5-9E62-BB75A9E58B41}">
      <dgm:prSet/>
      <dgm:spPr/>
      <dgm:t>
        <a:bodyPr/>
        <a:lstStyle/>
        <a:p>
          <a:endParaRPr lang="en-IN"/>
        </a:p>
      </dgm:t>
    </dgm:pt>
    <dgm:pt modelId="{6D120632-5F82-4445-9E7D-393EBA058E3B}">
      <dgm:prSet phldrT="[Text]"/>
      <dgm:spPr/>
      <dgm:t>
        <a:bodyPr/>
        <a:lstStyle/>
        <a:p>
          <a:r>
            <a:rPr lang="en-IN" dirty="0"/>
            <a:t>802.15.1</a:t>
          </a:r>
        </a:p>
      </dgm:t>
    </dgm:pt>
    <dgm:pt modelId="{B4BFE53F-89D8-4E82-88E6-ACAA53C7071F}" type="parTrans" cxnId="{3FDC510F-0727-4B97-AC3C-105A06510622}">
      <dgm:prSet/>
      <dgm:spPr/>
      <dgm:t>
        <a:bodyPr/>
        <a:lstStyle/>
        <a:p>
          <a:endParaRPr lang="en-IN"/>
        </a:p>
      </dgm:t>
    </dgm:pt>
    <dgm:pt modelId="{E7DC3DBE-AB97-4497-9521-58DCA79868CF}" type="sibTrans" cxnId="{3FDC510F-0727-4B97-AC3C-105A06510622}">
      <dgm:prSet/>
      <dgm:spPr/>
      <dgm:t>
        <a:bodyPr/>
        <a:lstStyle/>
        <a:p>
          <a:endParaRPr lang="en-IN"/>
        </a:p>
      </dgm:t>
    </dgm:pt>
    <dgm:pt modelId="{17E8AC04-8CC3-44FA-8905-0CEB22816360}">
      <dgm:prSet phldrT="[Text]"/>
      <dgm:spPr/>
      <dgm:t>
        <a:bodyPr/>
        <a:lstStyle/>
        <a:p>
          <a:r>
            <a:rPr lang="en-IN" dirty="0"/>
            <a:t>802.15.2</a:t>
          </a:r>
        </a:p>
      </dgm:t>
    </dgm:pt>
    <dgm:pt modelId="{DB9CD0B6-6DFC-4AAA-8CB5-476452DF9E1C}" type="parTrans" cxnId="{238A285B-4A0C-4111-A2CC-05F08BAF3BDE}">
      <dgm:prSet/>
      <dgm:spPr/>
      <dgm:t>
        <a:bodyPr/>
        <a:lstStyle/>
        <a:p>
          <a:endParaRPr lang="en-IN"/>
        </a:p>
      </dgm:t>
    </dgm:pt>
    <dgm:pt modelId="{321E9241-8025-4121-814C-CB772DC38395}" type="sibTrans" cxnId="{238A285B-4A0C-4111-A2CC-05F08BAF3BDE}">
      <dgm:prSet/>
      <dgm:spPr/>
      <dgm:t>
        <a:bodyPr/>
        <a:lstStyle/>
        <a:p>
          <a:endParaRPr lang="en-IN"/>
        </a:p>
      </dgm:t>
    </dgm:pt>
    <dgm:pt modelId="{36F04AA8-B00E-4C46-9599-2D8CD36B5045}">
      <dgm:prSet phldrT="[Text]"/>
      <dgm:spPr/>
      <dgm:t>
        <a:bodyPr/>
        <a:lstStyle/>
        <a:p>
          <a:r>
            <a:rPr lang="en-IN" dirty="0"/>
            <a:t>802.15.3</a:t>
          </a:r>
        </a:p>
      </dgm:t>
    </dgm:pt>
    <dgm:pt modelId="{EFBD661A-1575-4355-AAB4-B4573670DBEE}" type="parTrans" cxnId="{100A6D72-865E-490E-BFBC-8B4A34ED8551}">
      <dgm:prSet/>
      <dgm:spPr/>
      <dgm:t>
        <a:bodyPr/>
        <a:lstStyle/>
        <a:p>
          <a:endParaRPr lang="en-IN"/>
        </a:p>
      </dgm:t>
    </dgm:pt>
    <dgm:pt modelId="{99829301-D482-4B1C-A9A4-844BFD731E17}" type="sibTrans" cxnId="{100A6D72-865E-490E-BFBC-8B4A34ED8551}">
      <dgm:prSet/>
      <dgm:spPr/>
      <dgm:t>
        <a:bodyPr/>
        <a:lstStyle/>
        <a:p>
          <a:endParaRPr lang="en-IN"/>
        </a:p>
      </dgm:t>
    </dgm:pt>
    <dgm:pt modelId="{0C3B11BD-E934-43CA-BECD-1B050880D8C7}">
      <dgm:prSet phldrT="[Text]"/>
      <dgm:spPr/>
      <dgm:t>
        <a:bodyPr/>
        <a:lstStyle/>
        <a:p>
          <a:r>
            <a:rPr lang="en-IN" dirty="0"/>
            <a:t>802.15.4</a:t>
          </a:r>
        </a:p>
      </dgm:t>
    </dgm:pt>
    <dgm:pt modelId="{5CB64844-345C-47AF-A865-CD6660C117AD}" type="parTrans" cxnId="{FC5D589D-F559-4549-A851-B904A54C51A3}">
      <dgm:prSet/>
      <dgm:spPr/>
      <dgm:t>
        <a:bodyPr/>
        <a:lstStyle/>
        <a:p>
          <a:endParaRPr lang="en-IN"/>
        </a:p>
      </dgm:t>
    </dgm:pt>
    <dgm:pt modelId="{D6B11864-C624-4C99-9348-2D1F39315066}" type="sibTrans" cxnId="{FC5D589D-F559-4549-A851-B904A54C51A3}">
      <dgm:prSet/>
      <dgm:spPr/>
      <dgm:t>
        <a:bodyPr/>
        <a:lstStyle/>
        <a:p>
          <a:endParaRPr lang="en-IN"/>
        </a:p>
      </dgm:t>
    </dgm:pt>
    <dgm:pt modelId="{534E3B6E-D8EF-4CCA-8768-CBB8F69F573D}">
      <dgm:prSet phldrT="[Text]"/>
      <dgm:spPr/>
      <dgm:t>
        <a:bodyPr/>
        <a:lstStyle/>
        <a:p>
          <a:r>
            <a:rPr lang="en-IN" dirty="0"/>
            <a:t>802.15.3.a</a:t>
          </a:r>
        </a:p>
      </dgm:t>
    </dgm:pt>
    <dgm:pt modelId="{6C9C6094-C6C3-4F15-AED5-701738C0D373}" type="parTrans" cxnId="{721504F5-AC41-4D8F-A3A5-EB680DC1EC76}">
      <dgm:prSet/>
      <dgm:spPr/>
      <dgm:t>
        <a:bodyPr/>
        <a:lstStyle/>
        <a:p>
          <a:endParaRPr lang="en-IN"/>
        </a:p>
      </dgm:t>
    </dgm:pt>
    <dgm:pt modelId="{71E96520-414F-4FAE-8DEE-B346929642C4}" type="sibTrans" cxnId="{721504F5-AC41-4D8F-A3A5-EB680DC1EC76}">
      <dgm:prSet/>
      <dgm:spPr/>
      <dgm:t>
        <a:bodyPr/>
        <a:lstStyle/>
        <a:p>
          <a:endParaRPr lang="en-IN"/>
        </a:p>
      </dgm:t>
    </dgm:pt>
    <dgm:pt modelId="{F7160D99-338F-4D4B-9F17-64054C0BC6F8}">
      <dgm:prSet phldrT="[Text]"/>
      <dgm:spPr/>
      <dgm:t>
        <a:bodyPr/>
        <a:lstStyle/>
        <a:p>
          <a:r>
            <a:rPr lang="en-IN" dirty="0"/>
            <a:t>802.15.3.b</a:t>
          </a:r>
        </a:p>
      </dgm:t>
    </dgm:pt>
    <dgm:pt modelId="{C84A8FDE-C94B-41DE-866D-FC1B4DA115E4}" type="parTrans" cxnId="{A40332EF-AE6D-4EE4-9591-102551FB4D67}">
      <dgm:prSet/>
      <dgm:spPr/>
      <dgm:t>
        <a:bodyPr/>
        <a:lstStyle/>
        <a:p>
          <a:endParaRPr lang="en-IN"/>
        </a:p>
      </dgm:t>
    </dgm:pt>
    <dgm:pt modelId="{69CF4DDB-99FC-4FE8-9AD0-5123EB4EE829}" type="sibTrans" cxnId="{A40332EF-AE6D-4EE4-9591-102551FB4D67}">
      <dgm:prSet/>
      <dgm:spPr/>
      <dgm:t>
        <a:bodyPr/>
        <a:lstStyle/>
        <a:p>
          <a:endParaRPr lang="en-IN"/>
        </a:p>
      </dgm:t>
    </dgm:pt>
    <dgm:pt modelId="{0F38CBB0-7826-4E1F-9C60-6E7ADD04B3FB}">
      <dgm:prSet phldrT="[Text]"/>
      <dgm:spPr/>
      <dgm:t>
        <a:bodyPr/>
        <a:lstStyle/>
        <a:p>
          <a:r>
            <a:rPr lang="en-IN" dirty="0"/>
            <a:t>802.15.4.a</a:t>
          </a:r>
        </a:p>
      </dgm:t>
    </dgm:pt>
    <dgm:pt modelId="{2F50D02C-9DA0-4F90-85FA-9818DDBEF29D}" type="parTrans" cxnId="{D167D5D0-10B3-40C6-9BE9-B2A1491CEEEA}">
      <dgm:prSet/>
      <dgm:spPr/>
      <dgm:t>
        <a:bodyPr/>
        <a:lstStyle/>
        <a:p>
          <a:endParaRPr lang="en-IN"/>
        </a:p>
      </dgm:t>
    </dgm:pt>
    <dgm:pt modelId="{B48325F2-D83D-4689-A694-34DCB82EBCC8}" type="sibTrans" cxnId="{D167D5D0-10B3-40C6-9BE9-B2A1491CEEEA}">
      <dgm:prSet/>
      <dgm:spPr/>
      <dgm:t>
        <a:bodyPr/>
        <a:lstStyle/>
        <a:p>
          <a:endParaRPr lang="en-IN"/>
        </a:p>
      </dgm:t>
    </dgm:pt>
    <dgm:pt modelId="{8B59320C-FC5D-4CAC-AF0A-3AAA1D5E37E7}">
      <dgm:prSet phldrT="[Text]"/>
      <dgm:spPr/>
      <dgm:t>
        <a:bodyPr/>
        <a:lstStyle/>
        <a:p>
          <a:r>
            <a:rPr lang="en-IN"/>
            <a:t>802.15.4</a:t>
          </a:r>
          <a:endParaRPr lang="en-IN" dirty="0"/>
        </a:p>
      </dgm:t>
    </dgm:pt>
    <dgm:pt modelId="{EA4E8E87-8DCE-48E5-821B-D359E4B71F29}" type="parTrans" cxnId="{3BF3C377-309B-4DB5-B7EF-5A425E796CF6}">
      <dgm:prSet/>
      <dgm:spPr/>
      <dgm:t>
        <a:bodyPr/>
        <a:lstStyle/>
        <a:p>
          <a:endParaRPr lang="en-IN"/>
        </a:p>
      </dgm:t>
    </dgm:pt>
    <dgm:pt modelId="{7917261A-7717-4538-B19A-E10701AF27F3}" type="sibTrans" cxnId="{3BF3C377-309B-4DB5-B7EF-5A425E796CF6}">
      <dgm:prSet/>
      <dgm:spPr/>
      <dgm:t>
        <a:bodyPr/>
        <a:lstStyle/>
        <a:p>
          <a:endParaRPr lang="en-IN"/>
        </a:p>
      </dgm:t>
    </dgm:pt>
    <dgm:pt modelId="{FA46FE84-36D0-4DBD-A712-FD87176B5928}" type="pres">
      <dgm:prSet presAssocID="{A74CFB6F-AB27-4EAF-A647-37FA8D7E5D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E2DC99-7C7B-46EC-854C-08E459B142D1}" type="pres">
      <dgm:prSet presAssocID="{A74CFB6F-AB27-4EAF-A647-37FA8D7E5D69}" presName="hierFlow" presStyleCnt="0"/>
      <dgm:spPr/>
    </dgm:pt>
    <dgm:pt modelId="{B5718DD9-2DC1-4D16-8A65-8DA0D40EEFDE}" type="pres">
      <dgm:prSet presAssocID="{A74CFB6F-AB27-4EAF-A647-37FA8D7E5D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349E525-1A78-419E-8CEC-082EFEE769B4}" type="pres">
      <dgm:prSet presAssocID="{5F0C4549-AFDC-4E70-AFC7-D3C8B0C35EE6}" presName="Name14" presStyleCnt="0"/>
      <dgm:spPr/>
    </dgm:pt>
    <dgm:pt modelId="{D4B7A399-331B-41D4-B116-74C36E939DAE}" type="pres">
      <dgm:prSet presAssocID="{5F0C4549-AFDC-4E70-AFC7-D3C8B0C35EE6}" presName="level1Shape" presStyleLbl="node0" presStyleIdx="0" presStyleCnt="1" custScaleX="96076" custScaleY="104857">
        <dgm:presLayoutVars>
          <dgm:chPref val="3"/>
        </dgm:presLayoutVars>
      </dgm:prSet>
      <dgm:spPr/>
    </dgm:pt>
    <dgm:pt modelId="{87A5C058-3895-430D-AFB8-CB7B7A32F8EA}" type="pres">
      <dgm:prSet presAssocID="{5F0C4549-AFDC-4E70-AFC7-D3C8B0C35EE6}" presName="hierChild2" presStyleCnt="0"/>
      <dgm:spPr/>
    </dgm:pt>
    <dgm:pt modelId="{53744617-7A6E-4E9A-AE0A-EB14B9E4F085}" type="pres">
      <dgm:prSet presAssocID="{B4BFE53F-89D8-4E82-88E6-ACAA53C7071F}" presName="Name19" presStyleLbl="parChTrans1D2" presStyleIdx="0" presStyleCnt="4"/>
      <dgm:spPr/>
    </dgm:pt>
    <dgm:pt modelId="{C0F6E46F-E6BC-433C-9EC0-222476789EE2}" type="pres">
      <dgm:prSet presAssocID="{6D120632-5F82-4445-9E7D-393EBA058E3B}" presName="Name21" presStyleCnt="0"/>
      <dgm:spPr/>
    </dgm:pt>
    <dgm:pt modelId="{61DA6038-6DF3-4E1A-B23D-DF786D90A5A4}" type="pres">
      <dgm:prSet presAssocID="{6D120632-5F82-4445-9E7D-393EBA058E3B}" presName="level2Shape" presStyleLbl="node2" presStyleIdx="0" presStyleCnt="4"/>
      <dgm:spPr/>
    </dgm:pt>
    <dgm:pt modelId="{5309A69E-D3B9-424E-B0E9-B0E9859BA1B8}" type="pres">
      <dgm:prSet presAssocID="{6D120632-5F82-4445-9E7D-393EBA058E3B}" presName="hierChild3" presStyleCnt="0"/>
      <dgm:spPr/>
    </dgm:pt>
    <dgm:pt modelId="{51A56C01-3B39-484E-B7DF-0219726649FE}" type="pres">
      <dgm:prSet presAssocID="{DB9CD0B6-6DFC-4AAA-8CB5-476452DF9E1C}" presName="Name19" presStyleLbl="parChTrans1D2" presStyleIdx="1" presStyleCnt="4"/>
      <dgm:spPr/>
    </dgm:pt>
    <dgm:pt modelId="{114294B3-DA96-42B9-9835-BC6999C7AD61}" type="pres">
      <dgm:prSet presAssocID="{17E8AC04-8CC3-44FA-8905-0CEB22816360}" presName="Name21" presStyleCnt="0"/>
      <dgm:spPr/>
    </dgm:pt>
    <dgm:pt modelId="{9DBCB78D-EDDD-4E51-873A-299DEFE27E05}" type="pres">
      <dgm:prSet presAssocID="{17E8AC04-8CC3-44FA-8905-0CEB22816360}" presName="level2Shape" presStyleLbl="node2" presStyleIdx="1" presStyleCnt="4"/>
      <dgm:spPr/>
    </dgm:pt>
    <dgm:pt modelId="{2068CA06-6E99-4CFD-89D9-C03CD6536D40}" type="pres">
      <dgm:prSet presAssocID="{17E8AC04-8CC3-44FA-8905-0CEB22816360}" presName="hierChild3" presStyleCnt="0"/>
      <dgm:spPr/>
    </dgm:pt>
    <dgm:pt modelId="{FCC33438-7114-43D2-A08E-75ED4A9329F1}" type="pres">
      <dgm:prSet presAssocID="{EFBD661A-1575-4355-AAB4-B4573670DBEE}" presName="Name19" presStyleLbl="parChTrans1D2" presStyleIdx="2" presStyleCnt="4"/>
      <dgm:spPr/>
    </dgm:pt>
    <dgm:pt modelId="{D6C842CD-8BDB-408B-B172-F95B6664AD05}" type="pres">
      <dgm:prSet presAssocID="{36F04AA8-B00E-4C46-9599-2D8CD36B5045}" presName="Name21" presStyleCnt="0"/>
      <dgm:spPr/>
    </dgm:pt>
    <dgm:pt modelId="{60BA00E8-EEFD-4E6E-B9D0-80425AFB54F6}" type="pres">
      <dgm:prSet presAssocID="{36F04AA8-B00E-4C46-9599-2D8CD36B5045}" presName="level2Shape" presStyleLbl="node2" presStyleIdx="2" presStyleCnt="4"/>
      <dgm:spPr/>
    </dgm:pt>
    <dgm:pt modelId="{4B8202C7-EAF3-48F6-AF1C-327DC7C9D87F}" type="pres">
      <dgm:prSet presAssocID="{36F04AA8-B00E-4C46-9599-2D8CD36B5045}" presName="hierChild3" presStyleCnt="0"/>
      <dgm:spPr/>
    </dgm:pt>
    <dgm:pt modelId="{4CF32B83-5CB9-4ADC-829B-ABBDA37B5C88}" type="pres">
      <dgm:prSet presAssocID="{6C9C6094-C6C3-4F15-AED5-701738C0D373}" presName="Name19" presStyleLbl="parChTrans1D3" presStyleIdx="0" presStyleCnt="4"/>
      <dgm:spPr/>
    </dgm:pt>
    <dgm:pt modelId="{10251470-73AB-49D5-9A65-5AC5F973849F}" type="pres">
      <dgm:prSet presAssocID="{534E3B6E-D8EF-4CCA-8768-CBB8F69F573D}" presName="Name21" presStyleCnt="0"/>
      <dgm:spPr/>
    </dgm:pt>
    <dgm:pt modelId="{9F31531E-00FD-4A3A-8985-AC9CD43E8131}" type="pres">
      <dgm:prSet presAssocID="{534E3B6E-D8EF-4CCA-8768-CBB8F69F573D}" presName="level2Shape" presStyleLbl="node3" presStyleIdx="0" presStyleCnt="4"/>
      <dgm:spPr/>
    </dgm:pt>
    <dgm:pt modelId="{49E3EB57-3735-4488-8286-55A92578BDBF}" type="pres">
      <dgm:prSet presAssocID="{534E3B6E-D8EF-4CCA-8768-CBB8F69F573D}" presName="hierChild3" presStyleCnt="0"/>
      <dgm:spPr/>
    </dgm:pt>
    <dgm:pt modelId="{531663B4-F7D6-41B8-9431-C1EECC841B0A}" type="pres">
      <dgm:prSet presAssocID="{C84A8FDE-C94B-41DE-866D-FC1B4DA115E4}" presName="Name19" presStyleLbl="parChTrans1D3" presStyleIdx="1" presStyleCnt="4"/>
      <dgm:spPr/>
    </dgm:pt>
    <dgm:pt modelId="{27B49D82-4B51-4C67-A3D1-3BC933930916}" type="pres">
      <dgm:prSet presAssocID="{F7160D99-338F-4D4B-9F17-64054C0BC6F8}" presName="Name21" presStyleCnt="0"/>
      <dgm:spPr/>
    </dgm:pt>
    <dgm:pt modelId="{F8FBDDFF-98C2-4CA1-AB09-602DF8C98EA0}" type="pres">
      <dgm:prSet presAssocID="{F7160D99-338F-4D4B-9F17-64054C0BC6F8}" presName="level2Shape" presStyleLbl="node3" presStyleIdx="1" presStyleCnt="4"/>
      <dgm:spPr/>
    </dgm:pt>
    <dgm:pt modelId="{ADCD213F-C6A1-490D-BEE0-97D934854AF9}" type="pres">
      <dgm:prSet presAssocID="{F7160D99-338F-4D4B-9F17-64054C0BC6F8}" presName="hierChild3" presStyleCnt="0"/>
      <dgm:spPr/>
    </dgm:pt>
    <dgm:pt modelId="{9C175BCD-7BDF-4FA3-8D34-AE7617856D4F}" type="pres">
      <dgm:prSet presAssocID="{5CB64844-345C-47AF-A865-CD6660C117AD}" presName="Name19" presStyleLbl="parChTrans1D2" presStyleIdx="3" presStyleCnt="4"/>
      <dgm:spPr/>
    </dgm:pt>
    <dgm:pt modelId="{6D8D67E2-A8A4-442D-8EAD-CA49BC41D301}" type="pres">
      <dgm:prSet presAssocID="{0C3B11BD-E934-43CA-BECD-1B050880D8C7}" presName="Name21" presStyleCnt="0"/>
      <dgm:spPr/>
    </dgm:pt>
    <dgm:pt modelId="{7C8A4354-E0DD-4282-8350-687C7030046B}" type="pres">
      <dgm:prSet presAssocID="{0C3B11BD-E934-43CA-BECD-1B050880D8C7}" presName="level2Shape" presStyleLbl="node2" presStyleIdx="3" presStyleCnt="4"/>
      <dgm:spPr/>
    </dgm:pt>
    <dgm:pt modelId="{9020E464-9595-4914-9E0B-35833F5060F6}" type="pres">
      <dgm:prSet presAssocID="{0C3B11BD-E934-43CA-BECD-1B050880D8C7}" presName="hierChild3" presStyleCnt="0"/>
      <dgm:spPr/>
    </dgm:pt>
    <dgm:pt modelId="{E52560D1-A1E3-458F-9C7C-FC1340493C7D}" type="pres">
      <dgm:prSet presAssocID="{2F50D02C-9DA0-4F90-85FA-9818DDBEF29D}" presName="Name19" presStyleLbl="parChTrans1D3" presStyleIdx="2" presStyleCnt="4"/>
      <dgm:spPr/>
    </dgm:pt>
    <dgm:pt modelId="{3C8A5C4F-4E00-4136-9955-D95933254DF4}" type="pres">
      <dgm:prSet presAssocID="{0F38CBB0-7826-4E1F-9C60-6E7ADD04B3FB}" presName="Name21" presStyleCnt="0"/>
      <dgm:spPr/>
    </dgm:pt>
    <dgm:pt modelId="{C21CA774-C850-4E12-94B8-31F997389219}" type="pres">
      <dgm:prSet presAssocID="{0F38CBB0-7826-4E1F-9C60-6E7ADD04B3FB}" presName="level2Shape" presStyleLbl="node3" presStyleIdx="2" presStyleCnt="4"/>
      <dgm:spPr/>
    </dgm:pt>
    <dgm:pt modelId="{E4C3427D-A101-4163-90D7-66CC435326AB}" type="pres">
      <dgm:prSet presAssocID="{0F38CBB0-7826-4E1F-9C60-6E7ADD04B3FB}" presName="hierChild3" presStyleCnt="0"/>
      <dgm:spPr/>
    </dgm:pt>
    <dgm:pt modelId="{7D8B4600-2E42-4232-BA56-C0E632C1A87F}" type="pres">
      <dgm:prSet presAssocID="{EA4E8E87-8DCE-48E5-821B-D359E4B71F29}" presName="Name19" presStyleLbl="parChTrans1D3" presStyleIdx="3" presStyleCnt="4"/>
      <dgm:spPr/>
    </dgm:pt>
    <dgm:pt modelId="{DFCFE09E-8DD2-4A79-A0FD-DB5B1231B437}" type="pres">
      <dgm:prSet presAssocID="{8B59320C-FC5D-4CAC-AF0A-3AAA1D5E37E7}" presName="Name21" presStyleCnt="0"/>
      <dgm:spPr/>
    </dgm:pt>
    <dgm:pt modelId="{153A44D7-BB16-4FB7-95BF-F0C229E47374}" type="pres">
      <dgm:prSet presAssocID="{8B59320C-FC5D-4CAC-AF0A-3AAA1D5E37E7}" presName="level2Shape" presStyleLbl="node3" presStyleIdx="3" presStyleCnt="4"/>
      <dgm:spPr/>
    </dgm:pt>
    <dgm:pt modelId="{7A546B2B-0B8B-4B88-A071-1F426E481A0A}" type="pres">
      <dgm:prSet presAssocID="{8B59320C-FC5D-4CAC-AF0A-3AAA1D5E37E7}" presName="hierChild3" presStyleCnt="0"/>
      <dgm:spPr/>
    </dgm:pt>
    <dgm:pt modelId="{8495A9C2-C0D0-43DA-8657-D3036A849607}" type="pres">
      <dgm:prSet presAssocID="{A74CFB6F-AB27-4EAF-A647-37FA8D7E5D69}" presName="bgShapesFlow" presStyleCnt="0"/>
      <dgm:spPr/>
    </dgm:pt>
  </dgm:ptLst>
  <dgm:cxnLst>
    <dgm:cxn modelId="{3FDC510F-0727-4B97-AC3C-105A06510622}" srcId="{5F0C4549-AFDC-4E70-AFC7-D3C8B0C35EE6}" destId="{6D120632-5F82-4445-9E7D-393EBA058E3B}" srcOrd="0" destOrd="0" parTransId="{B4BFE53F-89D8-4E82-88E6-ACAA53C7071F}" sibTransId="{E7DC3DBE-AB97-4497-9521-58DCA79868CF}"/>
    <dgm:cxn modelId="{5118B910-BEC9-4BA3-9A6C-5B1DC0F6B203}" type="presOf" srcId="{6C9C6094-C6C3-4F15-AED5-701738C0D373}" destId="{4CF32B83-5CB9-4ADC-829B-ABBDA37B5C88}" srcOrd="0" destOrd="0" presId="urn:microsoft.com/office/officeart/2005/8/layout/hierarchy6"/>
    <dgm:cxn modelId="{63E6581F-4025-4B32-8DAE-1BE1D7780F95}" type="presOf" srcId="{C84A8FDE-C94B-41DE-866D-FC1B4DA115E4}" destId="{531663B4-F7D6-41B8-9431-C1EECC841B0A}" srcOrd="0" destOrd="0" presId="urn:microsoft.com/office/officeart/2005/8/layout/hierarchy6"/>
    <dgm:cxn modelId="{FBEFEA21-8508-446E-83F4-9B51F19D413E}" type="presOf" srcId="{B4BFE53F-89D8-4E82-88E6-ACAA53C7071F}" destId="{53744617-7A6E-4E9A-AE0A-EB14B9E4F085}" srcOrd="0" destOrd="0" presId="urn:microsoft.com/office/officeart/2005/8/layout/hierarchy6"/>
    <dgm:cxn modelId="{C6E4492A-BFBA-49EA-BD21-279BAA93DE72}" type="presOf" srcId="{EA4E8E87-8DCE-48E5-821B-D359E4B71F29}" destId="{7D8B4600-2E42-4232-BA56-C0E632C1A87F}" srcOrd="0" destOrd="0" presId="urn:microsoft.com/office/officeart/2005/8/layout/hierarchy6"/>
    <dgm:cxn modelId="{49032D30-074D-40A1-A100-1A9C16AFA239}" type="presOf" srcId="{A74CFB6F-AB27-4EAF-A647-37FA8D7E5D69}" destId="{FA46FE84-36D0-4DBD-A712-FD87176B5928}" srcOrd="0" destOrd="0" presId="urn:microsoft.com/office/officeart/2005/8/layout/hierarchy6"/>
    <dgm:cxn modelId="{FE51CF31-F0DD-4C2B-8B6D-B440B29AE96A}" type="presOf" srcId="{534E3B6E-D8EF-4CCA-8768-CBB8F69F573D}" destId="{9F31531E-00FD-4A3A-8985-AC9CD43E8131}" srcOrd="0" destOrd="0" presId="urn:microsoft.com/office/officeart/2005/8/layout/hierarchy6"/>
    <dgm:cxn modelId="{F0ADFD3F-CBD3-494C-BAC7-6A7BF481E5A2}" type="presOf" srcId="{F7160D99-338F-4D4B-9F17-64054C0BC6F8}" destId="{F8FBDDFF-98C2-4CA1-AB09-602DF8C98EA0}" srcOrd="0" destOrd="0" presId="urn:microsoft.com/office/officeart/2005/8/layout/hierarchy6"/>
    <dgm:cxn modelId="{238A285B-4A0C-4111-A2CC-05F08BAF3BDE}" srcId="{5F0C4549-AFDC-4E70-AFC7-D3C8B0C35EE6}" destId="{17E8AC04-8CC3-44FA-8905-0CEB22816360}" srcOrd="1" destOrd="0" parTransId="{DB9CD0B6-6DFC-4AAA-8CB5-476452DF9E1C}" sibTransId="{321E9241-8025-4121-814C-CB772DC38395}"/>
    <dgm:cxn modelId="{63953141-0D6D-4D4E-88E4-668ABCF93220}" type="presOf" srcId="{6D120632-5F82-4445-9E7D-393EBA058E3B}" destId="{61DA6038-6DF3-4E1A-B23D-DF786D90A5A4}" srcOrd="0" destOrd="0" presId="urn:microsoft.com/office/officeart/2005/8/layout/hierarchy6"/>
    <dgm:cxn modelId="{A9174261-411A-419F-8346-FF575FF404C1}" type="presOf" srcId="{0C3B11BD-E934-43CA-BECD-1B050880D8C7}" destId="{7C8A4354-E0DD-4282-8350-687C7030046B}" srcOrd="0" destOrd="0" presId="urn:microsoft.com/office/officeart/2005/8/layout/hierarchy6"/>
    <dgm:cxn modelId="{ADD8CE62-A373-4D92-8114-DA3D50B74AC3}" type="presOf" srcId="{DB9CD0B6-6DFC-4AAA-8CB5-476452DF9E1C}" destId="{51A56C01-3B39-484E-B7DF-0219726649FE}" srcOrd="0" destOrd="0" presId="urn:microsoft.com/office/officeart/2005/8/layout/hierarchy6"/>
    <dgm:cxn modelId="{5F651B44-80A4-43C8-8212-585CD3860A4C}" type="presOf" srcId="{0F38CBB0-7826-4E1F-9C60-6E7ADD04B3FB}" destId="{C21CA774-C850-4E12-94B8-31F997389219}" srcOrd="0" destOrd="0" presId="urn:microsoft.com/office/officeart/2005/8/layout/hierarchy6"/>
    <dgm:cxn modelId="{B0F2104A-4F7C-4C9D-9821-213E38C532F0}" type="presOf" srcId="{5CB64844-345C-47AF-A865-CD6660C117AD}" destId="{9C175BCD-7BDF-4FA3-8D34-AE7617856D4F}" srcOrd="0" destOrd="0" presId="urn:microsoft.com/office/officeart/2005/8/layout/hierarchy6"/>
    <dgm:cxn modelId="{100A6D72-865E-490E-BFBC-8B4A34ED8551}" srcId="{5F0C4549-AFDC-4E70-AFC7-D3C8B0C35EE6}" destId="{36F04AA8-B00E-4C46-9599-2D8CD36B5045}" srcOrd="2" destOrd="0" parTransId="{EFBD661A-1575-4355-AAB4-B4573670DBEE}" sibTransId="{99829301-D482-4B1C-A9A4-844BFD731E17}"/>
    <dgm:cxn modelId="{F9BD5855-6314-48F5-9E62-BB75A9E58B41}" srcId="{A74CFB6F-AB27-4EAF-A647-37FA8D7E5D69}" destId="{5F0C4549-AFDC-4E70-AFC7-D3C8B0C35EE6}" srcOrd="0" destOrd="0" parTransId="{ECE6514D-236C-4304-9F2E-9BD9CD48F443}" sibTransId="{21054E6E-9097-4C76-A287-323BD2EC3967}"/>
    <dgm:cxn modelId="{3BF3C377-309B-4DB5-B7EF-5A425E796CF6}" srcId="{0C3B11BD-E934-43CA-BECD-1B050880D8C7}" destId="{8B59320C-FC5D-4CAC-AF0A-3AAA1D5E37E7}" srcOrd="1" destOrd="0" parTransId="{EA4E8E87-8DCE-48E5-821B-D359E4B71F29}" sibTransId="{7917261A-7717-4538-B19A-E10701AF27F3}"/>
    <dgm:cxn modelId="{FC5D589D-F559-4549-A851-B904A54C51A3}" srcId="{5F0C4549-AFDC-4E70-AFC7-D3C8B0C35EE6}" destId="{0C3B11BD-E934-43CA-BECD-1B050880D8C7}" srcOrd="3" destOrd="0" parTransId="{5CB64844-345C-47AF-A865-CD6660C117AD}" sibTransId="{D6B11864-C624-4C99-9348-2D1F39315066}"/>
    <dgm:cxn modelId="{C3AC98A1-E478-4BAE-BF3D-0190B73BA425}" type="presOf" srcId="{5F0C4549-AFDC-4E70-AFC7-D3C8B0C35EE6}" destId="{D4B7A399-331B-41D4-B116-74C36E939DAE}" srcOrd="0" destOrd="0" presId="urn:microsoft.com/office/officeart/2005/8/layout/hierarchy6"/>
    <dgm:cxn modelId="{3A5260C9-C646-4564-888F-BFA4212C28A3}" type="presOf" srcId="{36F04AA8-B00E-4C46-9599-2D8CD36B5045}" destId="{60BA00E8-EEFD-4E6E-B9D0-80425AFB54F6}" srcOrd="0" destOrd="0" presId="urn:microsoft.com/office/officeart/2005/8/layout/hierarchy6"/>
    <dgm:cxn modelId="{CD203ACC-6374-43B3-90E5-DC33A8584AD8}" type="presOf" srcId="{8B59320C-FC5D-4CAC-AF0A-3AAA1D5E37E7}" destId="{153A44D7-BB16-4FB7-95BF-F0C229E47374}" srcOrd="0" destOrd="0" presId="urn:microsoft.com/office/officeart/2005/8/layout/hierarchy6"/>
    <dgm:cxn modelId="{D167D5D0-10B3-40C6-9BE9-B2A1491CEEEA}" srcId="{0C3B11BD-E934-43CA-BECD-1B050880D8C7}" destId="{0F38CBB0-7826-4E1F-9C60-6E7ADD04B3FB}" srcOrd="0" destOrd="0" parTransId="{2F50D02C-9DA0-4F90-85FA-9818DDBEF29D}" sibTransId="{B48325F2-D83D-4689-A694-34DCB82EBCC8}"/>
    <dgm:cxn modelId="{AC9893DA-332D-457C-9A8A-054EEA5059BF}" type="presOf" srcId="{17E8AC04-8CC3-44FA-8905-0CEB22816360}" destId="{9DBCB78D-EDDD-4E51-873A-299DEFE27E05}" srcOrd="0" destOrd="0" presId="urn:microsoft.com/office/officeart/2005/8/layout/hierarchy6"/>
    <dgm:cxn modelId="{A40332EF-AE6D-4EE4-9591-102551FB4D67}" srcId="{36F04AA8-B00E-4C46-9599-2D8CD36B5045}" destId="{F7160D99-338F-4D4B-9F17-64054C0BC6F8}" srcOrd="1" destOrd="0" parTransId="{C84A8FDE-C94B-41DE-866D-FC1B4DA115E4}" sibTransId="{69CF4DDB-99FC-4FE8-9AD0-5123EB4EE829}"/>
    <dgm:cxn modelId="{D330DCF0-F26C-499D-BA07-89331E170756}" type="presOf" srcId="{EFBD661A-1575-4355-AAB4-B4573670DBEE}" destId="{FCC33438-7114-43D2-A08E-75ED4A9329F1}" srcOrd="0" destOrd="0" presId="urn:microsoft.com/office/officeart/2005/8/layout/hierarchy6"/>
    <dgm:cxn modelId="{A548BFF4-56E2-4E2E-8627-A7BCC5510207}" type="presOf" srcId="{2F50D02C-9DA0-4F90-85FA-9818DDBEF29D}" destId="{E52560D1-A1E3-458F-9C7C-FC1340493C7D}" srcOrd="0" destOrd="0" presId="urn:microsoft.com/office/officeart/2005/8/layout/hierarchy6"/>
    <dgm:cxn modelId="{721504F5-AC41-4D8F-A3A5-EB680DC1EC76}" srcId="{36F04AA8-B00E-4C46-9599-2D8CD36B5045}" destId="{534E3B6E-D8EF-4CCA-8768-CBB8F69F573D}" srcOrd="0" destOrd="0" parTransId="{6C9C6094-C6C3-4F15-AED5-701738C0D373}" sibTransId="{71E96520-414F-4FAE-8DEE-B346929642C4}"/>
    <dgm:cxn modelId="{AF0E26AF-E239-4EBA-BFD2-35A6529286AD}" type="presParOf" srcId="{FA46FE84-36D0-4DBD-A712-FD87176B5928}" destId="{BAE2DC99-7C7B-46EC-854C-08E459B142D1}" srcOrd="0" destOrd="0" presId="urn:microsoft.com/office/officeart/2005/8/layout/hierarchy6"/>
    <dgm:cxn modelId="{66DA38CA-1A90-40CE-BFA4-C7C216EA32A1}" type="presParOf" srcId="{BAE2DC99-7C7B-46EC-854C-08E459B142D1}" destId="{B5718DD9-2DC1-4D16-8A65-8DA0D40EEFDE}" srcOrd="0" destOrd="0" presId="urn:microsoft.com/office/officeart/2005/8/layout/hierarchy6"/>
    <dgm:cxn modelId="{99C338C1-5915-42F4-8F77-DA4915566978}" type="presParOf" srcId="{B5718DD9-2DC1-4D16-8A65-8DA0D40EEFDE}" destId="{7349E525-1A78-419E-8CEC-082EFEE769B4}" srcOrd="0" destOrd="0" presId="urn:microsoft.com/office/officeart/2005/8/layout/hierarchy6"/>
    <dgm:cxn modelId="{869BA422-C947-43C6-852E-F89D0AFF682F}" type="presParOf" srcId="{7349E525-1A78-419E-8CEC-082EFEE769B4}" destId="{D4B7A399-331B-41D4-B116-74C36E939DAE}" srcOrd="0" destOrd="0" presId="urn:microsoft.com/office/officeart/2005/8/layout/hierarchy6"/>
    <dgm:cxn modelId="{FFD1A286-7EB2-4059-9053-B7972E8EB216}" type="presParOf" srcId="{7349E525-1A78-419E-8CEC-082EFEE769B4}" destId="{87A5C058-3895-430D-AFB8-CB7B7A32F8EA}" srcOrd="1" destOrd="0" presId="urn:microsoft.com/office/officeart/2005/8/layout/hierarchy6"/>
    <dgm:cxn modelId="{4D9C46B5-B990-4861-97A5-AD546E363C84}" type="presParOf" srcId="{87A5C058-3895-430D-AFB8-CB7B7A32F8EA}" destId="{53744617-7A6E-4E9A-AE0A-EB14B9E4F085}" srcOrd="0" destOrd="0" presId="urn:microsoft.com/office/officeart/2005/8/layout/hierarchy6"/>
    <dgm:cxn modelId="{FBFA37BE-7276-4775-BC98-BB1E617FF1D2}" type="presParOf" srcId="{87A5C058-3895-430D-AFB8-CB7B7A32F8EA}" destId="{C0F6E46F-E6BC-433C-9EC0-222476789EE2}" srcOrd="1" destOrd="0" presId="urn:microsoft.com/office/officeart/2005/8/layout/hierarchy6"/>
    <dgm:cxn modelId="{DD4D8AAC-E197-4F3D-BD04-29B3282C0491}" type="presParOf" srcId="{C0F6E46F-E6BC-433C-9EC0-222476789EE2}" destId="{61DA6038-6DF3-4E1A-B23D-DF786D90A5A4}" srcOrd="0" destOrd="0" presId="urn:microsoft.com/office/officeart/2005/8/layout/hierarchy6"/>
    <dgm:cxn modelId="{58008C68-A878-4564-A6A5-9FF2750BAF38}" type="presParOf" srcId="{C0F6E46F-E6BC-433C-9EC0-222476789EE2}" destId="{5309A69E-D3B9-424E-B0E9-B0E9859BA1B8}" srcOrd="1" destOrd="0" presId="urn:microsoft.com/office/officeart/2005/8/layout/hierarchy6"/>
    <dgm:cxn modelId="{984B679D-93B8-4AED-861B-4DB0F4D81D4A}" type="presParOf" srcId="{87A5C058-3895-430D-AFB8-CB7B7A32F8EA}" destId="{51A56C01-3B39-484E-B7DF-0219726649FE}" srcOrd="2" destOrd="0" presId="urn:microsoft.com/office/officeart/2005/8/layout/hierarchy6"/>
    <dgm:cxn modelId="{004417FF-8D9C-4624-817D-75A3FFF7F35D}" type="presParOf" srcId="{87A5C058-3895-430D-AFB8-CB7B7A32F8EA}" destId="{114294B3-DA96-42B9-9835-BC6999C7AD61}" srcOrd="3" destOrd="0" presId="urn:microsoft.com/office/officeart/2005/8/layout/hierarchy6"/>
    <dgm:cxn modelId="{E2145273-F828-4350-8186-31BF555D5DBB}" type="presParOf" srcId="{114294B3-DA96-42B9-9835-BC6999C7AD61}" destId="{9DBCB78D-EDDD-4E51-873A-299DEFE27E05}" srcOrd="0" destOrd="0" presId="urn:microsoft.com/office/officeart/2005/8/layout/hierarchy6"/>
    <dgm:cxn modelId="{BD0C7D11-D613-4491-9A23-B3F64D4690E1}" type="presParOf" srcId="{114294B3-DA96-42B9-9835-BC6999C7AD61}" destId="{2068CA06-6E99-4CFD-89D9-C03CD6536D40}" srcOrd="1" destOrd="0" presId="urn:microsoft.com/office/officeart/2005/8/layout/hierarchy6"/>
    <dgm:cxn modelId="{2E80D419-5F20-4163-9AF3-AE3F66BA2C8F}" type="presParOf" srcId="{87A5C058-3895-430D-AFB8-CB7B7A32F8EA}" destId="{FCC33438-7114-43D2-A08E-75ED4A9329F1}" srcOrd="4" destOrd="0" presId="urn:microsoft.com/office/officeart/2005/8/layout/hierarchy6"/>
    <dgm:cxn modelId="{9DFC362B-4386-47F1-A1B0-686C6474E802}" type="presParOf" srcId="{87A5C058-3895-430D-AFB8-CB7B7A32F8EA}" destId="{D6C842CD-8BDB-408B-B172-F95B6664AD05}" srcOrd="5" destOrd="0" presId="urn:microsoft.com/office/officeart/2005/8/layout/hierarchy6"/>
    <dgm:cxn modelId="{26B7EAA0-AB6A-42DB-8B58-21CC2CE206B6}" type="presParOf" srcId="{D6C842CD-8BDB-408B-B172-F95B6664AD05}" destId="{60BA00E8-EEFD-4E6E-B9D0-80425AFB54F6}" srcOrd="0" destOrd="0" presId="urn:microsoft.com/office/officeart/2005/8/layout/hierarchy6"/>
    <dgm:cxn modelId="{C741C37E-30AB-4D59-9A02-A55352C0C556}" type="presParOf" srcId="{D6C842CD-8BDB-408B-B172-F95B6664AD05}" destId="{4B8202C7-EAF3-48F6-AF1C-327DC7C9D87F}" srcOrd="1" destOrd="0" presId="urn:microsoft.com/office/officeart/2005/8/layout/hierarchy6"/>
    <dgm:cxn modelId="{358A688E-4822-49BC-A469-CF652363331A}" type="presParOf" srcId="{4B8202C7-EAF3-48F6-AF1C-327DC7C9D87F}" destId="{4CF32B83-5CB9-4ADC-829B-ABBDA37B5C88}" srcOrd="0" destOrd="0" presId="urn:microsoft.com/office/officeart/2005/8/layout/hierarchy6"/>
    <dgm:cxn modelId="{96CAFAE6-4FFD-49E7-982F-12E2BE638694}" type="presParOf" srcId="{4B8202C7-EAF3-48F6-AF1C-327DC7C9D87F}" destId="{10251470-73AB-49D5-9A65-5AC5F973849F}" srcOrd="1" destOrd="0" presId="urn:microsoft.com/office/officeart/2005/8/layout/hierarchy6"/>
    <dgm:cxn modelId="{EE5FA33E-3B0A-4BFE-BD41-9665825E68C0}" type="presParOf" srcId="{10251470-73AB-49D5-9A65-5AC5F973849F}" destId="{9F31531E-00FD-4A3A-8985-AC9CD43E8131}" srcOrd="0" destOrd="0" presId="urn:microsoft.com/office/officeart/2005/8/layout/hierarchy6"/>
    <dgm:cxn modelId="{8083C3D4-4C83-40DE-BB91-4F4E16BB1DF5}" type="presParOf" srcId="{10251470-73AB-49D5-9A65-5AC5F973849F}" destId="{49E3EB57-3735-4488-8286-55A92578BDBF}" srcOrd="1" destOrd="0" presId="urn:microsoft.com/office/officeart/2005/8/layout/hierarchy6"/>
    <dgm:cxn modelId="{8FE97EB8-C1F0-4185-B73E-23B57C3EBAD7}" type="presParOf" srcId="{4B8202C7-EAF3-48F6-AF1C-327DC7C9D87F}" destId="{531663B4-F7D6-41B8-9431-C1EECC841B0A}" srcOrd="2" destOrd="0" presId="urn:microsoft.com/office/officeart/2005/8/layout/hierarchy6"/>
    <dgm:cxn modelId="{F27D1CA2-04F7-4B89-B4DA-347A11F14B0C}" type="presParOf" srcId="{4B8202C7-EAF3-48F6-AF1C-327DC7C9D87F}" destId="{27B49D82-4B51-4C67-A3D1-3BC933930916}" srcOrd="3" destOrd="0" presId="urn:microsoft.com/office/officeart/2005/8/layout/hierarchy6"/>
    <dgm:cxn modelId="{15A5DFB1-9296-4557-86F9-9C2DDAFADE6F}" type="presParOf" srcId="{27B49D82-4B51-4C67-A3D1-3BC933930916}" destId="{F8FBDDFF-98C2-4CA1-AB09-602DF8C98EA0}" srcOrd="0" destOrd="0" presId="urn:microsoft.com/office/officeart/2005/8/layout/hierarchy6"/>
    <dgm:cxn modelId="{C33B3F9E-593D-4264-906A-685BDE3E855C}" type="presParOf" srcId="{27B49D82-4B51-4C67-A3D1-3BC933930916}" destId="{ADCD213F-C6A1-490D-BEE0-97D934854AF9}" srcOrd="1" destOrd="0" presId="urn:microsoft.com/office/officeart/2005/8/layout/hierarchy6"/>
    <dgm:cxn modelId="{932B473A-404F-4891-B39C-E38D442C805A}" type="presParOf" srcId="{87A5C058-3895-430D-AFB8-CB7B7A32F8EA}" destId="{9C175BCD-7BDF-4FA3-8D34-AE7617856D4F}" srcOrd="6" destOrd="0" presId="urn:microsoft.com/office/officeart/2005/8/layout/hierarchy6"/>
    <dgm:cxn modelId="{A9E54D5C-7C62-416B-B81C-5A8FA09E2734}" type="presParOf" srcId="{87A5C058-3895-430D-AFB8-CB7B7A32F8EA}" destId="{6D8D67E2-A8A4-442D-8EAD-CA49BC41D301}" srcOrd="7" destOrd="0" presId="urn:microsoft.com/office/officeart/2005/8/layout/hierarchy6"/>
    <dgm:cxn modelId="{3F60AE7F-66C8-4DDC-B1ED-1D75EE418030}" type="presParOf" srcId="{6D8D67E2-A8A4-442D-8EAD-CA49BC41D301}" destId="{7C8A4354-E0DD-4282-8350-687C7030046B}" srcOrd="0" destOrd="0" presId="urn:microsoft.com/office/officeart/2005/8/layout/hierarchy6"/>
    <dgm:cxn modelId="{E2AF961F-CA9F-4062-A29C-B8BE5717B030}" type="presParOf" srcId="{6D8D67E2-A8A4-442D-8EAD-CA49BC41D301}" destId="{9020E464-9595-4914-9E0B-35833F5060F6}" srcOrd="1" destOrd="0" presId="urn:microsoft.com/office/officeart/2005/8/layout/hierarchy6"/>
    <dgm:cxn modelId="{3455E321-190E-48E6-A868-B6468C75C4E0}" type="presParOf" srcId="{9020E464-9595-4914-9E0B-35833F5060F6}" destId="{E52560D1-A1E3-458F-9C7C-FC1340493C7D}" srcOrd="0" destOrd="0" presId="urn:microsoft.com/office/officeart/2005/8/layout/hierarchy6"/>
    <dgm:cxn modelId="{0A5C326C-7DD6-4244-9A08-77993865F1EC}" type="presParOf" srcId="{9020E464-9595-4914-9E0B-35833F5060F6}" destId="{3C8A5C4F-4E00-4136-9955-D95933254DF4}" srcOrd="1" destOrd="0" presId="urn:microsoft.com/office/officeart/2005/8/layout/hierarchy6"/>
    <dgm:cxn modelId="{9EEA62D3-5311-4FF0-8BFD-BF11E208F5C3}" type="presParOf" srcId="{3C8A5C4F-4E00-4136-9955-D95933254DF4}" destId="{C21CA774-C850-4E12-94B8-31F997389219}" srcOrd="0" destOrd="0" presId="urn:microsoft.com/office/officeart/2005/8/layout/hierarchy6"/>
    <dgm:cxn modelId="{B25A358B-F116-4A9C-AE9D-ACCB9534507A}" type="presParOf" srcId="{3C8A5C4F-4E00-4136-9955-D95933254DF4}" destId="{E4C3427D-A101-4163-90D7-66CC435326AB}" srcOrd="1" destOrd="0" presId="urn:microsoft.com/office/officeart/2005/8/layout/hierarchy6"/>
    <dgm:cxn modelId="{766C5212-65A6-497B-BDAC-7970BE06A6DE}" type="presParOf" srcId="{9020E464-9595-4914-9E0B-35833F5060F6}" destId="{7D8B4600-2E42-4232-BA56-C0E632C1A87F}" srcOrd="2" destOrd="0" presId="urn:microsoft.com/office/officeart/2005/8/layout/hierarchy6"/>
    <dgm:cxn modelId="{E5BEB0B8-7C4B-4899-9348-CDD4320F7209}" type="presParOf" srcId="{9020E464-9595-4914-9E0B-35833F5060F6}" destId="{DFCFE09E-8DD2-4A79-A0FD-DB5B1231B437}" srcOrd="3" destOrd="0" presId="urn:microsoft.com/office/officeart/2005/8/layout/hierarchy6"/>
    <dgm:cxn modelId="{85458377-A0A4-43C2-BE37-565AAA417D11}" type="presParOf" srcId="{DFCFE09E-8DD2-4A79-A0FD-DB5B1231B437}" destId="{153A44D7-BB16-4FB7-95BF-F0C229E47374}" srcOrd="0" destOrd="0" presId="urn:microsoft.com/office/officeart/2005/8/layout/hierarchy6"/>
    <dgm:cxn modelId="{846E3972-DA08-41A2-808F-BC30532E1B74}" type="presParOf" srcId="{DFCFE09E-8DD2-4A79-A0FD-DB5B1231B437}" destId="{7A546B2B-0B8B-4B88-A071-1F426E481A0A}" srcOrd="1" destOrd="0" presId="urn:microsoft.com/office/officeart/2005/8/layout/hierarchy6"/>
    <dgm:cxn modelId="{0814409A-CCAC-4B83-B83F-49574A0C5DFC}" type="presParOf" srcId="{FA46FE84-36D0-4DBD-A712-FD87176B5928}" destId="{8495A9C2-C0D0-43DA-8657-D3036A84960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7A399-331B-41D4-B116-74C36E939DAE}">
      <dsp:nvSpPr>
        <dsp:cNvPr id="0" name=""/>
        <dsp:cNvSpPr/>
      </dsp:nvSpPr>
      <dsp:spPr>
        <a:xfrm>
          <a:off x="2915520" y="762002"/>
          <a:ext cx="1067048" cy="7763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802.15</a:t>
          </a:r>
        </a:p>
      </dsp:txBody>
      <dsp:txXfrm>
        <a:off x="2938259" y="784741"/>
        <a:ext cx="1021570" cy="730904"/>
      </dsp:txXfrm>
    </dsp:sp>
    <dsp:sp modelId="{53744617-7A6E-4E9A-AE0A-EB14B9E4F085}">
      <dsp:nvSpPr>
        <dsp:cNvPr id="0" name=""/>
        <dsp:cNvSpPr/>
      </dsp:nvSpPr>
      <dsp:spPr>
        <a:xfrm>
          <a:off x="561407" y="1538384"/>
          <a:ext cx="2887637" cy="296167"/>
        </a:xfrm>
        <a:custGeom>
          <a:avLst/>
          <a:gdLst/>
          <a:ahLst/>
          <a:cxnLst/>
          <a:rect l="0" t="0" r="0" b="0"/>
          <a:pathLst>
            <a:path>
              <a:moveTo>
                <a:pt x="2887637" y="0"/>
              </a:moveTo>
              <a:lnTo>
                <a:pt x="2887637" y="148083"/>
              </a:lnTo>
              <a:lnTo>
                <a:pt x="0" y="148083"/>
              </a:lnTo>
              <a:lnTo>
                <a:pt x="0" y="296167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A6038-6DF3-4E1A-B23D-DF786D90A5A4}">
      <dsp:nvSpPr>
        <dsp:cNvPr id="0" name=""/>
        <dsp:cNvSpPr/>
      </dsp:nvSpPr>
      <dsp:spPr>
        <a:xfrm>
          <a:off x="6092" y="1834552"/>
          <a:ext cx="1110629" cy="7404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802.15.1</a:t>
          </a:r>
        </a:p>
      </dsp:txBody>
      <dsp:txXfrm>
        <a:off x="27778" y="1856238"/>
        <a:ext cx="1067257" cy="697047"/>
      </dsp:txXfrm>
    </dsp:sp>
    <dsp:sp modelId="{51A56C01-3B39-484E-B7DF-0219726649FE}">
      <dsp:nvSpPr>
        <dsp:cNvPr id="0" name=""/>
        <dsp:cNvSpPr/>
      </dsp:nvSpPr>
      <dsp:spPr>
        <a:xfrm>
          <a:off x="2005226" y="1538384"/>
          <a:ext cx="1443818" cy="296167"/>
        </a:xfrm>
        <a:custGeom>
          <a:avLst/>
          <a:gdLst/>
          <a:ahLst/>
          <a:cxnLst/>
          <a:rect l="0" t="0" r="0" b="0"/>
          <a:pathLst>
            <a:path>
              <a:moveTo>
                <a:pt x="1443818" y="0"/>
              </a:moveTo>
              <a:lnTo>
                <a:pt x="1443818" y="148083"/>
              </a:lnTo>
              <a:lnTo>
                <a:pt x="0" y="148083"/>
              </a:lnTo>
              <a:lnTo>
                <a:pt x="0" y="296167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CB78D-EDDD-4E51-873A-299DEFE27E05}">
      <dsp:nvSpPr>
        <dsp:cNvPr id="0" name=""/>
        <dsp:cNvSpPr/>
      </dsp:nvSpPr>
      <dsp:spPr>
        <a:xfrm>
          <a:off x="1449911" y="1834552"/>
          <a:ext cx="1110629" cy="7404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802.15.2</a:t>
          </a:r>
        </a:p>
      </dsp:txBody>
      <dsp:txXfrm>
        <a:off x="1471597" y="1856238"/>
        <a:ext cx="1067257" cy="697047"/>
      </dsp:txXfrm>
    </dsp:sp>
    <dsp:sp modelId="{FCC33438-7114-43D2-A08E-75ED4A9329F1}">
      <dsp:nvSpPr>
        <dsp:cNvPr id="0" name=""/>
        <dsp:cNvSpPr/>
      </dsp:nvSpPr>
      <dsp:spPr>
        <a:xfrm>
          <a:off x="3403325" y="1538384"/>
          <a:ext cx="91440" cy="296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167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A00E8-EEFD-4E6E-B9D0-80425AFB54F6}">
      <dsp:nvSpPr>
        <dsp:cNvPr id="0" name=""/>
        <dsp:cNvSpPr/>
      </dsp:nvSpPr>
      <dsp:spPr>
        <a:xfrm>
          <a:off x="2893730" y="1834552"/>
          <a:ext cx="1110629" cy="7404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802.15.3</a:t>
          </a:r>
        </a:p>
      </dsp:txBody>
      <dsp:txXfrm>
        <a:off x="2915416" y="1856238"/>
        <a:ext cx="1067257" cy="697047"/>
      </dsp:txXfrm>
    </dsp:sp>
    <dsp:sp modelId="{4CF32B83-5CB9-4ADC-829B-ABBDA37B5C88}">
      <dsp:nvSpPr>
        <dsp:cNvPr id="0" name=""/>
        <dsp:cNvSpPr/>
      </dsp:nvSpPr>
      <dsp:spPr>
        <a:xfrm>
          <a:off x="2727135" y="2574972"/>
          <a:ext cx="721909" cy="296167"/>
        </a:xfrm>
        <a:custGeom>
          <a:avLst/>
          <a:gdLst/>
          <a:ahLst/>
          <a:cxnLst/>
          <a:rect l="0" t="0" r="0" b="0"/>
          <a:pathLst>
            <a:path>
              <a:moveTo>
                <a:pt x="721909" y="0"/>
              </a:moveTo>
              <a:lnTo>
                <a:pt x="721909" y="148083"/>
              </a:lnTo>
              <a:lnTo>
                <a:pt x="0" y="148083"/>
              </a:lnTo>
              <a:lnTo>
                <a:pt x="0" y="296167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1531E-00FD-4A3A-8985-AC9CD43E8131}">
      <dsp:nvSpPr>
        <dsp:cNvPr id="0" name=""/>
        <dsp:cNvSpPr/>
      </dsp:nvSpPr>
      <dsp:spPr>
        <a:xfrm>
          <a:off x="2171820" y="2871140"/>
          <a:ext cx="1110629" cy="7404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802.15.3.a</a:t>
          </a:r>
        </a:p>
      </dsp:txBody>
      <dsp:txXfrm>
        <a:off x="2193506" y="2892826"/>
        <a:ext cx="1067257" cy="697047"/>
      </dsp:txXfrm>
    </dsp:sp>
    <dsp:sp modelId="{531663B4-F7D6-41B8-9431-C1EECC841B0A}">
      <dsp:nvSpPr>
        <dsp:cNvPr id="0" name=""/>
        <dsp:cNvSpPr/>
      </dsp:nvSpPr>
      <dsp:spPr>
        <a:xfrm>
          <a:off x="3449045" y="2574972"/>
          <a:ext cx="721909" cy="29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83"/>
              </a:lnTo>
              <a:lnTo>
                <a:pt x="721909" y="148083"/>
              </a:lnTo>
              <a:lnTo>
                <a:pt x="721909" y="296167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DDFF-98C2-4CA1-AB09-602DF8C98EA0}">
      <dsp:nvSpPr>
        <dsp:cNvPr id="0" name=""/>
        <dsp:cNvSpPr/>
      </dsp:nvSpPr>
      <dsp:spPr>
        <a:xfrm>
          <a:off x="3615639" y="2871140"/>
          <a:ext cx="1110629" cy="7404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802.15.3.b</a:t>
          </a:r>
        </a:p>
      </dsp:txBody>
      <dsp:txXfrm>
        <a:off x="3637325" y="2892826"/>
        <a:ext cx="1067257" cy="697047"/>
      </dsp:txXfrm>
    </dsp:sp>
    <dsp:sp modelId="{9C175BCD-7BDF-4FA3-8D34-AE7617856D4F}">
      <dsp:nvSpPr>
        <dsp:cNvPr id="0" name=""/>
        <dsp:cNvSpPr/>
      </dsp:nvSpPr>
      <dsp:spPr>
        <a:xfrm>
          <a:off x="3449045" y="1538384"/>
          <a:ext cx="2887637" cy="29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83"/>
              </a:lnTo>
              <a:lnTo>
                <a:pt x="2887637" y="148083"/>
              </a:lnTo>
              <a:lnTo>
                <a:pt x="2887637" y="296167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4354-E0DD-4282-8350-687C7030046B}">
      <dsp:nvSpPr>
        <dsp:cNvPr id="0" name=""/>
        <dsp:cNvSpPr/>
      </dsp:nvSpPr>
      <dsp:spPr>
        <a:xfrm>
          <a:off x="5781368" y="1834552"/>
          <a:ext cx="1110629" cy="7404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802.15.4</a:t>
          </a:r>
        </a:p>
      </dsp:txBody>
      <dsp:txXfrm>
        <a:off x="5803054" y="1856238"/>
        <a:ext cx="1067257" cy="697047"/>
      </dsp:txXfrm>
    </dsp:sp>
    <dsp:sp modelId="{E52560D1-A1E3-458F-9C7C-FC1340493C7D}">
      <dsp:nvSpPr>
        <dsp:cNvPr id="0" name=""/>
        <dsp:cNvSpPr/>
      </dsp:nvSpPr>
      <dsp:spPr>
        <a:xfrm>
          <a:off x="5614773" y="2574972"/>
          <a:ext cx="721909" cy="296167"/>
        </a:xfrm>
        <a:custGeom>
          <a:avLst/>
          <a:gdLst/>
          <a:ahLst/>
          <a:cxnLst/>
          <a:rect l="0" t="0" r="0" b="0"/>
          <a:pathLst>
            <a:path>
              <a:moveTo>
                <a:pt x="721909" y="0"/>
              </a:moveTo>
              <a:lnTo>
                <a:pt x="721909" y="148083"/>
              </a:lnTo>
              <a:lnTo>
                <a:pt x="0" y="148083"/>
              </a:lnTo>
              <a:lnTo>
                <a:pt x="0" y="296167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CA774-C850-4E12-94B8-31F997389219}">
      <dsp:nvSpPr>
        <dsp:cNvPr id="0" name=""/>
        <dsp:cNvSpPr/>
      </dsp:nvSpPr>
      <dsp:spPr>
        <a:xfrm>
          <a:off x="5059458" y="2871140"/>
          <a:ext cx="1110629" cy="7404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802.15.4.a</a:t>
          </a:r>
        </a:p>
      </dsp:txBody>
      <dsp:txXfrm>
        <a:off x="5081144" y="2892826"/>
        <a:ext cx="1067257" cy="697047"/>
      </dsp:txXfrm>
    </dsp:sp>
    <dsp:sp modelId="{7D8B4600-2E42-4232-BA56-C0E632C1A87F}">
      <dsp:nvSpPr>
        <dsp:cNvPr id="0" name=""/>
        <dsp:cNvSpPr/>
      </dsp:nvSpPr>
      <dsp:spPr>
        <a:xfrm>
          <a:off x="6336682" y="2574972"/>
          <a:ext cx="721909" cy="29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83"/>
              </a:lnTo>
              <a:lnTo>
                <a:pt x="721909" y="148083"/>
              </a:lnTo>
              <a:lnTo>
                <a:pt x="721909" y="296167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A44D7-BB16-4FB7-95BF-F0C229E47374}">
      <dsp:nvSpPr>
        <dsp:cNvPr id="0" name=""/>
        <dsp:cNvSpPr/>
      </dsp:nvSpPr>
      <dsp:spPr>
        <a:xfrm>
          <a:off x="6503277" y="2871140"/>
          <a:ext cx="1110629" cy="7404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802.15.4</a:t>
          </a:r>
          <a:endParaRPr lang="en-IN" sz="1500" kern="1200" dirty="0"/>
        </a:p>
      </dsp:txBody>
      <dsp:txXfrm>
        <a:off x="6524963" y="2892826"/>
        <a:ext cx="1067257" cy="697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13E7D-26D5-445B-BAEB-D4FAD4E388D8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1ED1-E2C9-4D67-8164-5AC499329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8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1ED1-E2C9-4D67-8164-5AC499329A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8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1ED1-E2C9-4D67-8164-5AC499329A8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72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1ED1-E2C9-4D67-8164-5AC499329A8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3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1ED1-E2C9-4D67-8164-5AC499329A8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8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1ED1-E2C9-4D67-8164-5AC499329A8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5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Types-pictures draw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1ED1-E2C9-4D67-8164-5AC499329A8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6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Best out</a:t>
            </a:r>
            <a:r>
              <a:rPr lang="en-IN" baseline="0" dirty="0"/>
              <a:t> of all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1ED1-E2C9-4D67-8164-5AC499329A8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98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1ED1-E2C9-4D67-8164-5AC499329A8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3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10/21/2020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71600"/>
            <a:ext cx="3162300" cy="31623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1371600"/>
          </a:xfrm>
        </p:spPr>
        <p:txBody>
          <a:bodyPr>
            <a:normAutofit/>
          </a:bodyPr>
          <a:lstStyle/>
          <a:p>
            <a:r>
              <a:rPr lang="en-IN" cap="none" dirty="0" err="1"/>
              <a:t>Mohanlal</a:t>
            </a:r>
            <a:r>
              <a:rPr lang="en-IN" cap="none" dirty="0"/>
              <a:t> </a:t>
            </a:r>
            <a:r>
              <a:rPr lang="en-IN" cap="none" dirty="0" err="1"/>
              <a:t>Sukhadia</a:t>
            </a:r>
            <a:r>
              <a:rPr lang="en-IN" cap="none" dirty="0"/>
              <a:t> University</a:t>
            </a:r>
            <a:endParaRPr lang="en-IN" i="1" cap="none" dirty="0"/>
          </a:p>
        </p:txBody>
      </p:sp>
    </p:spTree>
    <p:extLst>
      <p:ext uri="{BB962C8B-B14F-4D97-AF65-F5344CB8AC3E}">
        <p14:creationId xmlns:p14="http://schemas.microsoft.com/office/powerpoint/2010/main" val="410279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1300"/>
            <a:ext cx="8077200" cy="1143000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+mn-lt"/>
              </a:rPr>
              <a:t>802.5 ( Token Ring ) -: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Token Ring unlike </a:t>
            </a:r>
            <a:r>
              <a:rPr lang="en-US" sz="1600" b="1" i="1" dirty="0" err="1"/>
              <a:t>ethernet</a:t>
            </a:r>
            <a:r>
              <a:rPr lang="en-US" sz="1600" b="1" i="1" dirty="0"/>
              <a:t>,  requires active interface.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Speed of 4mbps or 16 mbps.</a:t>
            </a:r>
          </a:p>
          <a:p>
            <a:pPr>
              <a:buClr>
                <a:srgbClr val="FF0000"/>
              </a:buClr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Set of nodes connected in a ring topology .</a:t>
            </a:r>
          </a:p>
          <a:p>
            <a:pPr>
              <a:buClr>
                <a:srgbClr val="FF0000"/>
              </a:buClr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Data always flow in a particular direction around the ring.</a:t>
            </a:r>
          </a:p>
          <a:p>
            <a:pPr>
              <a:buClr>
                <a:srgbClr val="FF0000"/>
              </a:buClr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Each node in the ring receiving the packet from its upstream neighbour and then                  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   forwarding them to its down stream neighbour .</a:t>
            </a:r>
          </a:p>
          <a:p>
            <a:pPr>
              <a:buClr>
                <a:srgbClr val="FF0000"/>
              </a:buClr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Token -  is use to access the different nodes of ring.</a:t>
            </a:r>
          </a:p>
          <a:p>
            <a:pPr>
              <a:buClr>
                <a:srgbClr val="FF0000"/>
              </a:buClr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Each node receives and forward  the token.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The token ring network is designed in such a way that each node on the network 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   is guaranteed  access to the token at some point 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56" y="4090942"/>
            <a:ext cx="1309688" cy="871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854" y="376059"/>
            <a:ext cx="8001000" cy="685800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+mn-lt"/>
              </a:rPr>
              <a:t>802.11 ( wlan ) -: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329" y="1061859"/>
            <a:ext cx="819726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</a:t>
            </a:r>
            <a:r>
              <a:rPr lang="en-US" b="1" i="1" dirty="0"/>
              <a:t>Wireless Local Area Network.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Provides network connectivity over wireless media.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An access point (AP) is installed to act as bridge between wireless and wired 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  network.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The AP is connected to wired network and is equipped with antennae  to provide 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   wireless connectivity.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</a:pPr>
            <a:endParaRPr lang="en-US" sz="1600" b="1" i="1" dirty="0"/>
          </a:p>
          <a:p>
            <a:pPr>
              <a:buClr>
                <a:srgbClr val="FF0000"/>
              </a:buClr>
            </a:pPr>
            <a:r>
              <a:rPr lang="en-US" sz="1600" b="1" i="1" dirty="0"/>
              <a:t> </a:t>
            </a:r>
            <a:endParaRPr lang="en-US" sz="2400" b="1" i="1" dirty="0"/>
          </a:p>
          <a:p>
            <a:pPr>
              <a:buClr>
                <a:srgbClr val="FF0000"/>
              </a:buClr>
            </a:pP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1242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417713" y="3733800"/>
            <a:ext cx="2782687" cy="21152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connectivity </a:t>
            </a:r>
          </a:p>
          <a:p>
            <a:pPr algn="ctr"/>
            <a:r>
              <a:rPr lang="en-IN" dirty="0"/>
              <a:t>to the legacy wired LAN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56756" y="4644840"/>
            <a:ext cx="87439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4876800" y="4113431"/>
            <a:ext cx="1371600" cy="228599"/>
          </a:xfrm>
          <a:prstGeom prst="bentConnector3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876800" y="4724400"/>
            <a:ext cx="1371600" cy="91439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2400" y="499109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Access </a:t>
            </a:r>
          </a:p>
          <a:p>
            <a:r>
              <a:rPr lang="en-IN" dirty="0"/>
              <a:t>  point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52671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Desktop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6241" y="6096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Laptop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99" y="5294883"/>
            <a:ext cx="976310" cy="6616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25" y="3688608"/>
            <a:ext cx="1168458" cy="7677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838200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q"/>
            </a:pPr>
            <a:r>
              <a:rPr lang="en-IN" b="1" i="1" dirty="0"/>
              <a:t>Types of 802.11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/>
              <a:t>Infrastructure based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/>
              <a:t>Ad-hoc based</a:t>
            </a:r>
          </a:p>
          <a:p>
            <a:r>
              <a:rPr lang="en-IN" dirty="0"/>
              <a:t> </a:t>
            </a:r>
          </a:p>
          <a:p>
            <a:endParaRPr lang="en-IN" b="1" i="1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q"/>
            </a:pPr>
            <a:r>
              <a:rPr lang="en-IN" b="1" i="1" dirty="0"/>
              <a:t>ADVANTAGES 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/>
              <a:t>Flexible development.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/>
              <a:t>Reduces bottlenecks.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/>
              <a:t>More robust against disasters.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q"/>
            </a:pPr>
            <a:r>
              <a:rPr lang="en-IN" b="1" i="1" dirty="0"/>
              <a:t>DISADVANTAGES 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/>
              <a:t>Low bandwidth composed to wired networks (1-10 </a:t>
            </a:r>
            <a:r>
              <a:rPr lang="en-IN" dirty="0" err="1"/>
              <a:t>Mbits</a:t>
            </a:r>
            <a:r>
              <a:rPr lang="en-IN" dirty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/>
              <a:t>Needs to follow wireless spectrum regulations.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31" y="874776"/>
            <a:ext cx="3498170" cy="20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0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7800"/>
            <a:ext cx="8686800" cy="1981200"/>
          </a:xfrm>
        </p:spPr>
        <p:txBody>
          <a:bodyPr/>
          <a:lstStyle/>
          <a:p>
            <a:r>
              <a:rPr lang="en-IN" sz="2800" dirty="0"/>
              <a:t>                                </a:t>
            </a:r>
            <a:r>
              <a:rPr lang="en-IN" sz="4000" dirty="0">
                <a:solidFill>
                  <a:schemeClr val="tx2"/>
                </a:solidFill>
              </a:rPr>
              <a:t>802.11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 802.11a     802.11b     802.11g     802.11n</a:t>
            </a: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                                 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11430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95400" y="114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2800" y="114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10200" y="114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67600" y="114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43400" y="914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59595"/>
              </p:ext>
            </p:extLst>
          </p:nvPr>
        </p:nvGraphicFramePr>
        <p:xfrm>
          <a:off x="533399" y="2743200"/>
          <a:ext cx="7962901" cy="31327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4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997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Standard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Release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Theoretical</a:t>
                      </a:r>
                    </a:p>
                    <a:p>
                      <a:pPr algn="ctr"/>
                      <a:r>
                        <a:rPr lang="en-IN" baseline="0" dirty="0"/>
                        <a:t> max 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Typical</a:t>
                      </a:r>
                      <a:r>
                        <a:rPr lang="en-IN" baseline="0" dirty="0"/>
                        <a:t> real-world </a:t>
                      </a:r>
                    </a:p>
                    <a:p>
                      <a:pPr algn="ctr"/>
                      <a:r>
                        <a:rPr lang="en-IN" baseline="0" dirty="0"/>
                        <a:t>top speed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7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802.11a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54Mbps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      approx.</a:t>
                      </a:r>
                      <a:r>
                        <a:rPr lang="en-IN" baseline="0" dirty="0"/>
                        <a:t> 25 Mbps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7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11Mbps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     approx.</a:t>
                      </a:r>
                      <a:r>
                        <a:rPr lang="en-IN" baseline="0" dirty="0"/>
                        <a:t> 6.5 Mbps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7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802.11g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54</a:t>
                      </a:r>
                      <a:r>
                        <a:rPr lang="en-IN" baseline="0" dirty="0"/>
                        <a:t>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      approx.</a:t>
                      </a:r>
                      <a:r>
                        <a:rPr lang="en-IN" baseline="0" dirty="0"/>
                        <a:t> 25 Mbps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802.11n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600</a:t>
                      </a:r>
                      <a:r>
                        <a:rPr lang="en-IN" baseline="0" dirty="0"/>
                        <a:t> Mbps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    approx.</a:t>
                      </a:r>
                      <a:r>
                        <a:rPr lang="en-IN" baseline="0" dirty="0"/>
                        <a:t> 200Mbps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44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543800" cy="685800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+mn-lt"/>
              </a:rPr>
              <a:t>802.15 ( WPAN ) -: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b="1" i="1" dirty="0"/>
              <a:t> Wireless Personal Area Networks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WPAN  standard based on Bluetooth (802.15-1).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In addition standards have been published for co-</a:t>
            </a:r>
            <a:r>
              <a:rPr lang="en-US" sz="1600" b="1" i="1" dirty="0" err="1"/>
              <a:t>existance</a:t>
            </a:r>
            <a:r>
              <a:rPr lang="en-US" sz="1600" b="1" i="1" dirty="0"/>
              <a:t> of PANS 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   and WLANS (802.15-2).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The 802.15-3 provides 20 mbps of data rate 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802.15-4  i.e. “Zigbee” provides 250 kbps of data rate.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067804"/>
              </p:ext>
            </p:extLst>
          </p:nvPr>
        </p:nvGraphicFramePr>
        <p:xfrm>
          <a:off x="533400" y="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66800" y="2549605"/>
            <a:ext cx="0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3657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Bluetooth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549605"/>
            <a:ext cx="0" cy="17543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1735" y="434699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Coexistence</a:t>
            </a:r>
          </a:p>
          <a:p>
            <a:r>
              <a:rPr lang="en-IN" dirty="0"/>
              <a:t>     group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76600" y="3581400"/>
            <a:ext cx="0" cy="160020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5171993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WPAN multimedia </a:t>
            </a:r>
          </a:p>
          <a:p>
            <a:r>
              <a:rPr lang="en-IN" dirty="0"/>
              <a:t>      task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86300" y="3581400"/>
            <a:ext cx="0" cy="80010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15971" y="21336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61560" y="1752600"/>
            <a:ext cx="131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WPAN group</a:t>
            </a:r>
          </a:p>
          <a:p>
            <a:r>
              <a:rPr lang="en-IN" dirty="0"/>
              <a:t>(high rate)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16114" y="2160373"/>
            <a:ext cx="299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91080" y="1974333"/>
            <a:ext cx="11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Zigbee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1353" y="439046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MAC amendment </a:t>
            </a:r>
          </a:p>
          <a:p>
            <a:r>
              <a:rPr lang="en-IN" dirty="0"/>
              <a:t> task group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72200" y="3581400"/>
            <a:ext cx="0" cy="152400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16880" y="5109519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WPAN </a:t>
            </a:r>
          </a:p>
          <a:p>
            <a:r>
              <a:rPr lang="en-IN" dirty="0"/>
              <a:t>   low rate  </a:t>
            </a:r>
          </a:p>
          <a:p>
            <a:r>
              <a:rPr lang="en-IN" dirty="0"/>
              <a:t>  alternative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565954" y="3614866"/>
            <a:ext cx="0" cy="49993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43642" y="410209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Revisions and enhancements</a:t>
            </a:r>
          </a:p>
        </p:txBody>
      </p:sp>
    </p:spTree>
    <p:extLst>
      <p:ext uri="{BB962C8B-B14F-4D97-AF65-F5344CB8AC3E}">
        <p14:creationId xmlns:p14="http://schemas.microsoft.com/office/powerpoint/2010/main" val="315697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Bibliography -: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IN" dirty="0"/>
              <a:t>Computer networks- Andrew S. </a:t>
            </a:r>
            <a:r>
              <a:rPr lang="en-IN" dirty="0" err="1"/>
              <a:t>Tanenbaum</a:t>
            </a:r>
            <a:endParaRPr lang="en-IN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IN" dirty="0"/>
              <a:t>Wikipedia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IN" dirty="0"/>
              <a:t>m.ieee.org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IN" dirty="0"/>
              <a:t>ieeeusa.org</a:t>
            </a:r>
          </a:p>
        </p:txBody>
      </p:sp>
    </p:spTree>
    <p:extLst>
      <p:ext uri="{BB962C8B-B14F-4D97-AF65-F5344CB8AC3E}">
        <p14:creationId xmlns:p14="http://schemas.microsoft.com/office/powerpoint/2010/main" val="351821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0"/>
            <a:ext cx="5791200" cy="13716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4353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5715000"/>
            <a:ext cx="3124200" cy="838200"/>
          </a:xfrm>
        </p:spPr>
        <p:txBody>
          <a:bodyPr>
            <a:noAutofit/>
          </a:bodyPr>
          <a:lstStyle/>
          <a:p>
            <a:r>
              <a:rPr lang="en-IN" sz="2800" dirty="0"/>
              <a:t>LET’S BEGIN..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6945387" cy="2667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5067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7315200" cy="838200"/>
          </a:xfrm>
        </p:spPr>
        <p:txBody>
          <a:bodyPr>
            <a:noAutofit/>
          </a:bodyPr>
          <a:lstStyle/>
          <a:p>
            <a:r>
              <a:rPr lang="en-US" sz="6000" b="1" i="1" dirty="0">
                <a:latin typeface="+mn-lt"/>
              </a:rPr>
              <a:t>IEEE -</a:t>
            </a:r>
            <a:r>
              <a:rPr lang="en-US" sz="6000" b="1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300" y="1447800"/>
            <a:ext cx="80899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i="1" dirty="0"/>
              <a:t> </a:t>
            </a:r>
            <a:r>
              <a:rPr lang="en-IN" sz="2400" b="1" i="1" dirty="0">
                <a:solidFill>
                  <a:schemeClr val="tx2"/>
                </a:solidFill>
              </a:rPr>
              <a:t>Institute of Electrical and Electronics Engineers</a:t>
            </a:r>
            <a:endParaRPr lang="en-US" sz="2400" b="1" i="1" dirty="0">
              <a:solidFill>
                <a:schemeClr val="tx2"/>
              </a:solidFill>
            </a:endParaRP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24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1884 : the American Institute of Electrical Engineers (AIEE) was 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               founded.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On January 1,1963 the IEEE was born with 1,50.000 members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IEEE is an abbreviation for </a:t>
            </a:r>
            <a:r>
              <a:rPr lang="en-IN" sz="1600" b="1" i="1" dirty="0"/>
              <a:t>Institute of Electrical and Electronics Engineers.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IEEE  Society has more than 4 lakh+ members working in wide range of    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  industries. 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Computer Society of  IEEE  alone has more than 1 lakh members 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IN" sz="1600" b="1" i="1" dirty="0"/>
              <a:t> IEEE-SA is not a body formally authorized by any government, but rather a                         </a:t>
            </a:r>
          </a:p>
          <a:p>
            <a:pPr>
              <a:buClr>
                <a:srgbClr val="FF0000"/>
              </a:buClr>
            </a:pPr>
            <a:r>
              <a:rPr lang="en-IN" sz="1600" b="1" i="1" dirty="0"/>
              <a:t>    community.</a:t>
            </a:r>
            <a:r>
              <a:rPr lang="en-US" sz="1600" b="1" i="1" dirty="0"/>
              <a:t> 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72400" cy="990282"/>
          </a:xfrm>
        </p:spPr>
        <p:txBody>
          <a:bodyPr/>
          <a:lstStyle/>
          <a:p>
            <a:r>
              <a:rPr lang="en-US" b="1" i="1" dirty="0"/>
              <a:t>IEEE 802 STANDARDS -</a:t>
            </a:r>
            <a:r>
              <a:rPr lang="en-US" b="1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6783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IN" i="1" dirty="0"/>
              <a:t> The number 802 is associated with the date of the first meeting that was held in the year of - February,1980.</a:t>
            </a:r>
          </a:p>
          <a:p>
            <a:pPr>
              <a:buClr>
                <a:srgbClr val="FF0000"/>
              </a:buClr>
            </a:pPr>
            <a:endParaRPr lang="en-IN" i="1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IN" i="1" dirty="0"/>
              <a:t> A family of IEEE standards deals in LAN, MAN and WAN.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endParaRPr lang="en-IN" i="1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IN" i="1" dirty="0"/>
              <a:t> IEEE had over 1100 active standards with over 600 standards under development.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endParaRPr lang="en-IN" i="1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IN" i="1" dirty="0"/>
              <a:t> </a:t>
            </a:r>
            <a:r>
              <a:rPr lang="en-US" i="1" dirty="0"/>
              <a:t>IEEE 802</a:t>
            </a:r>
            <a:r>
              <a:rPr lang="en-IN" i="1" dirty="0"/>
              <a:t> standards are restricted to networks carrying variable-size packets.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endParaRPr lang="en-IN" i="1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IN" i="1" dirty="0"/>
              <a:t>IEEE 802 map to the lower two layers (Data Link and Physical layer) of the seven-layer OSI networking reference model.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q"/>
            </a:pPr>
            <a:endParaRPr lang="en-IN" i="1" dirty="0"/>
          </a:p>
          <a:p>
            <a:pPr>
              <a:buClr>
                <a:srgbClr val="FF0000"/>
              </a:buClr>
            </a:pPr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1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1"/>
            <a:ext cx="6324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/>
              <a:t>IEEE 802 STANDARDS</a:t>
            </a:r>
          </a:p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1276"/>
              </p:ext>
            </p:extLst>
          </p:nvPr>
        </p:nvGraphicFramePr>
        <p:xfrm>
          <a:off x="914400" y="990600"/>
          <a:ext cx="7086600" cy="48929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762">
                <a:tc>
                  <a:txBody>
                    <a:bodyPr/>
                    <a:lstStyle/>
                    <a:p>
                      <a:r>
                        <a:rPr lang="en-IN" dirty="0"/>
                        <a:t>Active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86">
                <a:tc>
                  <a:txBody>
                    <a:bodyPr/>
                    <a:lstStyle/>
                    <a:p>
                      <a:r>
                        <a:rPr lang="en-IN" dirty="0"/>
                        <a:t>802.1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Bridging and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2">
                <a:tc>
                  <a:txBody>
                    <a:bodyPr/>
                    <a:lstStyle/>
                    <a:p>
                      <a:r>
                        <a:rPr lang="en-IN" dirty="0"/>
                        <a:t>802.2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Logical link</a:t>
                      </a:r>
                      <a:r>
                        <a:rPr lang="en-IN" baseline="0" dirty="0"/>
                        <a:t> control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62">
                <a:tc>
                  <a:txBody>
                    <a:bodyPr/>
                    <a:lstStyle/>
                    <a:p>
                      <a:r>
                        <a:rPr lang="en-IN" dirty="0"/>
                        <a:t>802.3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Ethernet 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762">
                <a:tc>
                  <a:txBody>
                    <a:bodyPr/>
                    <a:lstStyle/>
                    <a:p>
                      <a:r>
                        <a:rPr lang="en-IN" dirty="0"/>
                        <a:t>802.5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Token</a:t>
                      </a:r>
                      <a:r>
                        <a:rPr lang="en-IN" baseline="0" dirty="0"/>
                        <a:t> ring LAN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9214">
                <a:tc>
                  <a:txBody>
                    <a:bodyPr/>
                    <a:lstStyle/>
                    <a:p>
                      <a:r>
                        <a:rPr lang="en-IN" dirty="0"/>
                        <a:t>802.7,8,9,10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Broadband</a:t>
                      </a:r>
                      <a:r>
                        <a:rPr lang="en-IN" baseline="0" dirty="0"/>
                        <a:t> LAN, Isochronous LAN, Network security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762">
                <a:tc>
                  <a:txBody>
                    <a:bodyPr/>
                    <a:lstStyle/>
                    <a:p>
                      <a:r>
                        <a:rPr lang="en-IN" dirty="0"/>
                        <a:t>802.11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Wireless</a:t>
                      </a:r>
                      <a:r>
                        <a:rPr lang="en-IN" baseline="0" dirty="0"/>
                        <a:t> network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762">
                <a:tc>
                  <a:txBody>
                    <a:bodyPr/>
                    <a:lstStyle/>
                    <a:p>
                      <a:r>
                        <a:rPr lang="en-IN" dirty="0"/>
                        <a:t>802.15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Wireless 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802.16,17,18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Wireless 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762">
                <a:tc>
                  <a:txBody>
                    <a:bodyPr/>
                    <a:lstStyle/>
                    <a:p>
                      <a:r>
                        <a:rPr lang="en-IN" dirty="0"/>
                        <a:t>802.20,21,22,23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Broadband</a:t>
                      </a:r>
                      <a:r>
                        <a:rPr lang="en-IN" baseline="0" dirty="0"/>
                        <a:t> wireless access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1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001000" cy="1219200"/>
          </a:xfrm>
        </p:spPr>
        <p:txBody>
          <a:bodyPr>
            <a:normAutofit/>
          </a:bodyPr>
          <a:lstStyle/>
          <a:p>
            <a:r>
              <a:rPr lang="en-US" sz="4000" i="1" dirty="0">
                <a:latin typeface="+mn-lt"/>
              </a:rPr>
              <a:t>802.1 ( Bridging ) -: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00" y="1600200"/>
            <a:ext cx="67691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Overall  picture of  LAN  and connectivity .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 </a:t>
            </a:r>
          </a:p>
          <a:p>
            <a:pPr marL="285750" indent="-285750"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Addressing Network Management .</a:t>
            </a:r>
          </a:p>
          <a:p>
            <a:pPr marL="285750" indent="-285750"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 marL="285750" indent="-285750"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Standards  for  bridges .</a:t>
            </a:r>
          </a:p>
          <a:p>
            <a:pPr marL="285750" indent="-285750"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 marL="285750" indent="-285750">
              <a:buClr>
                <a:srgbClr val="FF0000"/>
              </a:buClr>
              <a:buFont typeface="Courier New" pitchFamily="49" charset="0"/>
              <a:buChar char="o"/>
            </a:pPr>
            <a:r>
              <a:rPr lang="en-IN" sz="1600" b="1" i="1" dirty="0"/>
              <a:t> IEEE 802.1 is a working group of the IEEE 802 project of the         </a:t>
            </a:r>
          </a:p>
          <a:p>
            <a:pPr>
              <a:buClr>
                <a:srgbClr val="FF0000"/>
              </a:buClr>
            </a:pPr>
            <a:r>
              <a:rPr lang="en-IN" sz="1600" b="1" i="1" dirty="0"/>
              <a:t>      IEEE Standards Association</a:t>
            </a:r>
          </a:p>
          <a:p>
            <a:pPr marL="285750" indent="-285750">
              <a:buClr>
                <a:srgbClr val="FF0000"/>
              </a:buClr>
              <a:buFont typeface="Courier New" pitchFamily="49" charset="0"/>
              <a:buChar char="o"/>
            </a:pPr>
            <a:endParaRPr lang="en-IN" sz="1600" b="1" i="1" dirty="0"/>
          </a:p>
          <a:p>
            <a:pPr marL="285750" indent="-285750">
              <a:buClr>
                <a:srgbClr val="FF0000"/>
              </a:buClr>
              <a:buFont typeface="Courier New" pitchFamily="49" charset="0"/>
              <a:buChar char="o"/>
            </a:pPr>
            <a:r>
              <a:rPr lang="en-IN" sz="1600" b="1" i="1" dirty="0"/>
              <a:t>It is concerned with: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/>
              <a:t>802 LAN/MAN architecture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/>
              <a:t>internetworking among 802 LANs, MANs and wide area networks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/>
              <a:t>802 Link Security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/>
              <a:t>802 overall network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/>
              <a:t>protocol layers above the MAC &amp; LLC layers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762000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+mn-lt"/>
              </a:rPr>
              <a:t>802.2 ( LLC ) -: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536700"/>
            <a:ext cx="8001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2000" b="1" i="1" dirty="0"/>
              <a:t>  Logical Link Control .</a:t>
            </a:r>
          </a:p>
          <a:p>
            <a:pPr>
              <a:buClr>
                <a:srgbClr val="FF0000"/>
              </a:buClr>
            </a:pPr>
            <a:r>
              <a:rPr lang="en-US" b="1" i="1" dirty="0"/>
              <a:t>  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b="1" i="1" dirty="0"/>
              <a:t> Communication of packets from one device to another device.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b="1" i="1" dirty="0"/>
              <a:t> Deals with communication.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b="1" i="1" dirty="0"/>
              <a:t> </a:t>
            </a:r>
            <a:r>
              <a:rPr lang="en-IN" b="1" i="1" dirty="0"/>
              <a:t>LLC is a software component that provides a uniform interface to the </a:t>
            </a:r>
          </a:p>
          <a:p>
            <a:pPr>
              <a:buClr>
                <a:srgbClr val="FF0000"/>
              </a:buClr>
            </a:pPr>
            <a:r>
              <a:rPr lang="en-IN" b="1" i="1" dirty="0"/>
              <a:t>    user of  the data link service, usually the network layer. 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IN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IN" b="1" i="1" dirty="0"/>
              <a:t> LLC may offer three types of services: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b="1" i="1" dirty="0"/>
              <a:t>Unacknowledged connectionless mode services (mandatory)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b="1" i="1" dirty="0"/>
              <a:t>Connection mode services (optional)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b="1" i="1" dirty="0"/>
              <a:t>Acknowledged connectionless mode services (optional)</a:t>
            </a:r>
          </a:p>
          <a:p>
            <a:pPr>
              <a:buClr>
                <a:srgbClr val="FF0000"/>
              </a:buClr>
            </a:pPr>
            <a:endParaRPr lang="en-US" sz="24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7543800" cy="1219200"/>
          </a:xfrm>
        </p:spPr>
        <p:txBody>
          <a:bodyPr>
            <a:normAutofit/>
          </a:bodyPr>
          <a:lstStyle/>
          <a:p>
            <a:r>
              <a:rPr lang="en-US" sz="4000" i="1" dirty="0">
                <a:latin typeface="+mn-lt"/>
              </a:rPr>
              <a:t>802.3 ( Ethernet ) -: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8153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2400" b="1" i="1" dirty="0"/>
              <a:t> </a:t>
            </a:r>
            <a:r>
              <a:rPr lang="en-US" sz="1600" b="1" i="1" dirty="0"/>
              <a:t>An IEEE standard that defines the MAC layer for bus networks that use 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   CSMA/CD. This is the basis for the Ethernet Standard.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Ethernet is a type of cabling and signaling specifications.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A connection based topology because workstations are in competition for 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    channel bandwidth.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endParaRPr lang="en-US" sz="1600" b="1" i="1" dirty="0"/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Organized around the concept of layered protocols.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600" b="1" i="1" dirty="0"/>
              <a:t> Advantages: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i="1" dirty="0"/>
              <a:t>Inexpensive way to get high speed up to 100 Mbps.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i="1" dirty="0"/>
              <a:t>Supports various wiring technologies.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i="1" dirty="0"/>
              <a:t>Easy to install.</a:t>
            </a:r>
          </a:p>
          <a:p>
            <a:pPr>
              <a:buClr>
                <a:srgbClr val="FF0000"/>
              </a:buClr>
            </a:pPr>
            <a:r>
              <a:rPr lang="en-US" sz="1600" b="1" i="1" dirty="0"/>
              <a:t> </a:t>
            </a:r>
            <a:endParaRPr lang="en-US" sz="2400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825528"/>
            <a:ext cx="7467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best known scheme for controlling a local area network on a bus structure is carrier sense  multiple access with collision detection.</a:t>
            </a:r>
          </a:p>
          <a:p>
            <a:endParaRPr lang="en-IN" dirty="0"/>
          </a:p>
          <a:p>
            <a:r>
              <a:rPr lang="en-IN" dirty="0"/>
              <a:t>The major functions: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arenR"/>
            </a:pPr>
            <a:r>
              <a:rPr lang="en-IN" sz="1600" i="1" dirty="0"/>
              <a:t>Data encapsulation/ decapsulation	</a:t>
            </a:r>
            <a:r>
              <a:rPr lang="en-IN" sz="1600" i="1" dirty="0">
                <a:solidFill>
                  <a:srgbClr val="FF0000"/>
                </a:solidFill>
              </a:rPr>
              <a:t>3)  </a:t>
            </a:r>
            <a:r>
              <a:rPr lang="en-IN" sz="1600" i="1" dirty="0"/>
              <a:t>Data encoding/ decoding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arenR"/>
            </a:pPr>
            <a:r>
              <a:rPr lang="en-IN" sz="1600" i="1" dirty="0"/>
              <a:t>Media access management	</a:t>
            </a:r>
            <a:r>
              <a:rPr lang="en-IN" sz="1600" i="1" dirty="0">
                <a:solidFill>
                  <a:srgbClr val="FF0000"/>
                </a:solidFill>
              </a:rPr>
              <a:t>4)  </a:t>
            </a:r>
            <a:r>
              <a:rPr lang="en-IN" sz="1600" i="1" dirty="0"/>
              <a:t>Channel access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arenR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52586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CSMA/CD -: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0640" y="3581400"/>
            <a:ext cx="22707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encapsulation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0640" y="4191000"/>
            <a:ext cx="22707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Media access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0640" y="4913811"/>
            <a:ext cx="227076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encoding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1762" y="4890951"/>
            <a:ext cx="223483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decoding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38700" y="4191000"/>
            <a:ext cx="2247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Media access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8700" y="3581400"/>
            <a:ext cx="2247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decapsulation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38699" y="5473337"/>
            <a:ext cx="2234837" cy="37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Channel access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400" y="5473337"/>
            <a:ext cx="2286000" cy="38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Channel access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3276600"/>
            <a:ext cx="7010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4800600"/>
            <a:ext cx="693855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irect Access Storage 17"/>
          <p:cNvSpPr/>
          <p:nvPr/>
        </p:nvSpPr>
        <p:spPr>
          <a:xfrm>
            <a:off x="1310640" y="6172200"/>
            <a:ext cx="6096000" cy="381000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Channel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573" y="290589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9043" y="2912076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layer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9054" y="2895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Receive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3264932"/>
            <a:ext cx="0" cy="316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62200" y="3962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52403" y="4648200"/>
            <a:ext cx="0" cy="2656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334986" y="5233851"/>
            <a:ext cx="7620" cy="2394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34442" y="5849982"/>
            <a:ext cx="544" cy="3254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0"/>
          </p:cNvCxnSpPr>
          <p:nvPr/>
        </p:nvCxnSpPr>
        <p:spPr>
          <a:xfrm flipH="1" flipV="1">
            <a:off x="5956117" y="3276600"/>
            <a:ext cx="6533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11" idx="2"/>
          </p:cNvCxnSpPr>
          <p:nvPr/>
        </p:nvCxnSpPr>
        <p:spPr>
          <a:xfrm flipV="1">
            <a:off x="5962650" y="3962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10" idx="2"/>
          </p:cNvCxnSpPr>
          <p:nvPr/>
        </p:nvCxnSpPr>
        <p:spPr>
          <a:xfrm flipH="1" flipV="1">
            <a:off x="5962650" y="4648200"/>
            <a:ext cx="6531" cy="242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  <a:endCxn id="9" idx="2"/>
          </p:cNvCxnSpPr>
          <p:nvPr/>
        </p:nvCxnSpPr>
        <p:spPr>
          <a:xfrm flipV="1">
            <a:off x="5956118" y="5256711"/>
            <a:ext cx="13063" cy="21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956116" y="5858691"/>
            <a:ext cx="1" cy="313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00900" y="3962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DDL/MAC </a:t>
            </a:r>
            <a:r>
              <a:rPr lang="en-IN" dirty="0" err="1"/>
              <a:t>sublayer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7200900" y="5073831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Physical Layer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90800" y="6363237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72000" y="63627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99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3017</TotalTime>
  <Words>1010</Words>
  <Application>Microsoft Office PowerPoint</Application>
  <PresentationFormat>On-screen Show (4:3)</PresentationFormat>
  <Paragraphs>250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Courier New</vt:lpstr>
      <vt:lpstr>Wingdings</vt:lpstr>
      <vt:lpstr>Essential</vt:lpstr>
      <vt:lpstr>Mohanlal Sukhadia University</vt:lpstr>
      <vt:lpstr>PowerPoint Presentation</vt:lpstr>
      <vt:lpstr>IEEE -:</vt:lpstr>
      <vt:lpstr>IEEE 802 STANDARDS -:</vt:lpstr>
      <vt:lpstr>PowerPoint Presentation</vt:lpstr>
      <vt:lpstr>802.1 ( Bridging ) -:</vt:lpstr>
      <vt:lpstr>802.2 ( LLC ) -:</vt:lpstr>
      <vt:lpstr>802.3 ( Ethernet ) -:</vt:lpstr>
      <vt:lpstr>PowerPoint Presentation</vt:lpstr>
      <vt:lpstr>802.5 ( Token Ring ) -:</vt:lpstr>
      <vt:lpstr>802.11 ( wlan ) -:</vt:lpstr>
      <vt:lpstr>PowerPoint Presentation</vt:lpstr>
      <vt:lpstr>                                802.11    802.11a     802.11b     802.11g     802.11n                                         </vt:lpstr>
      <vt:lpstr>802.15 ( WPAN ) -:</vt:lpstr>
      <vt:lpstr>PowerPoint Presentation</vt:lpstr>
      <vt:lpstr>Bibliography -:</vt:lpstr>
      <vt:lpstr>THANK YOU </vt:lpstr>
    </vt:vector>
  </TitlesOfParts>
  <Company>india2world@ymail.com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IEEE-:</dc:title>
  <dc:creator>india2world@ymail.com</dc:creator>
  <cp:lastModifiedBy>parvin banu</cp:lastModifiedBy>
  <cp:revision>99</cp:revision>
  <dcterms:created xsi:type="dcterms:W3CDTF">2017-11-11T06:01:29Z</dcterms:created>
  <dcterms:modified xsi:type="dcterms:W3CDTF">2020-10-21T03:00:09Z</dcterms:modified>
</cp:coreProperties>
</file>