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p:scale>
          <a:sx n="84" d="100"/>
          <a:sy n="84" d="100"/>
        </p:scale>
        <p:origin x="6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6E7063-91B3-44A5-987A-0E719FC0CE4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21C7E92-6D75-4057-8589-39C9FF6FD615}">
      <dgm:prSet custT="1"/>
      <dgm:spPr>
        <a:solidFill>
          <a:srgbClr val="002060"/>
        </a:solidFill>
      </dgm:spPr>
      <dgm:t>
        <a:bodyPr/>
        <a:lstStyle/>
        <a:p>
          <a:pPr rtl="0"/>
          <a:r>
            <a:rPr lang="en-US" sz="2400" dirty="0" smtClean="0">
              <a:latin typeface="Times New Roman" panose="02020603050405020304" pitchFamily="18" charset="0"/>
              <a:cs typeface="Times New Roman" panose="02020603050405020304" pitchFamily="18" charset="0"/>
            </a:rPr>
            <a:t> Repeater</a:t>
          </a:r>
          <a:endParaRPr lang="en-US" sz="2400" dirty="0">
            <a:latin typeface="Times New Roman" panose="02020603050405020304" pitchFamily="18" charset="0"/>
            <a:cs typeface="Times New Roman" panose="02020603050405020304" pitchFamily="18" charset="0"/>
          </a:endParaRPr>
        </a:p>
      </dgm:t>
    </dgm:pt>
    <dgm:pt modelId="{68E4208E-F109-4273-8D84-17B41E0986C9}" type="parTrans" cxnId="{2D3ADA84-3A9A-48A2-812B-4055D3A8C93B}">
      <dgm:prSet/>
      <dgm:spPr/>
      <dgm:t>
        <a:bodyPr/>
        <a:lstStyle/>
        <a:p>
          <a:endParaRPr lang="en-US"/>
        </a:p>
      </dgm:t>
    </dgm:pt>
    <dgm:pt modelId="{00E63CA3-97DF-4A66-B2AE-C6F9CA2F218E}" type="sibTrans" cxnId="{2D3ADA84-3A9A-48A2-812B-4055D3A8C93B}">
      <dgm:prSet/>
      <dgm:spPr/>
      <dgm:t>
        <a:bodyPr/>
        <a:lstStyle/>
        <a:p>
          <a:endParaRPr lang="en-US"/>
        </a:p>
      </dgm:t>
    </dgm:pt>
    <dgm:pt modelId="{C67D0106-353B-4CBF-8997-912AA2A6CDF2}" type="pres">
      <dgm:prSet presAssocID="{626E7063-91B3-44A5-987A-0E719FC0CE41}" presName="linear" presStyleCnt="0">
        <dgm:presLayoutVars>
          <dgm:animLvl val="lvl"/>
          <dgm:resizeHandles val="exact"/>
        </dgm:presLayoutVars>
      </dgm:prSet>
      <dgm:spPr/>
      <dgm:t>
        <a:bodyPr/>
        <a:lstStyle/>
        <a:p>
          <a:endParaRPr lang="en-US"/>
        </a:p>
      </dgm:t>
    </dgm:pt>
    <dgm:pt modelId="{5FD910E9-2789-4059-A5FD-1496AAEFFBCA}" type="pres">
      <dgm:prSet presAssocID="{621C7E92-6D75-4057-8589-39C9FF6FD615}" presName="parentText" presStyleLbl="node1" presStyleIdx="0" presStyleCnt="1">
        <dgm:presLayoutVars>
          <dgm:chMax val="0"/>
          <dgm:bulletEnabled val="1"/>
        </dgm:presLayoutVars>
      </dgm:prSet>
      <dgm:spPr/>
      <dgm:t>
        <a:bodyPr/>
        <a:lstStyle/>
        <a:p>
          <a:endParaRPr lang="en-US"/>
        </a:p>
      </dgm:t>
    </dgm:pt>
  </dgm:ptLst>
  <dgm:cxnLst>
    <dgm:cxn modelId="{2D3ADA84-3A9A-48A2-812B-4055D3A8C93B}" srcId="{626E7063-91B3-44A5-987A-0E719FC0CE41}" destId="{621C7E92-6D75-4057-8589-39C9FF6FD615}" srcOrd="0" destOrd="0" parTransId="{68E4208E-F109-4273-8D84-17B41E0986C9}" sibTransId="{00E63CA3-97DF-4A66-B2AE-C6F9CA2F218E}"/>
    <dgm:cxn modelId="{9A498471-6B93-4194-B210-7159B2453EDB}" type="presOf" srcId="{621C7E92-6D75-4057-8589-39C9FF6FD615}" destId="{5FD910E9-2789-4059-A5FD-1496AAEFFBCA}" srcOrd="0" destOrd="0" presId="urn:microsoft.com/office/officeart/2005/8/layout/vList2"/>
    <dgm:cxn modelId="{36D9BF1B-27D9-4E6E-B18E-C41EFF7C7464}" type="presOf" srcId="{626E7063-91B3-44A5-987A-0E719FC0CE41}" destId="{C67D0106-353B-4CBF-8997-912AA2A6CDF2}" srcOrd="0" destOrd="0" presId="urn:microsoft.com/office/officeart/2005/8/layout/vList2"/>
    <dgm:cxn modelId="{497D92BC-BCF1-45C8-A9C0-1E27DA138A94}" type="presParOf" srcId="{C67D0106-353B-4CBF-8997-912AA2A6CDF2}" destId="{5FD910E9-2789-4059-A5FD-1496AAEFFBC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5408A5E-E27D-4623-8AFA-6B6D4F3535C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3405F74-5555-4828-9721-BACD6B3196EF}">
      <dgm:prSet custT="1"/>
      <dgm:spPr>
        <a:solidFill>
          <a:srgbClr val="002060"/>
        </a:solidFill>
      </dgm:spPr>
      <dgm:t>
        <a:bodyPr/>
        <a:lstStyle/>
        <a:p>
          <a:pPr rtl="0"/>
          <a:r>
            <a:rPr lang="en-US" sz="2400" dirty="0" smtClean="0">
              <a:latin typeface="Times New Roman" panose="02020603050405020304" pitchFamily="18" charset="0"/>
              <a:cs typeface="Times New Roman" panose="02020603050405020304" pitchFamily="18" charset="0"/>
            </a:rPr>
            <a:t> Modem</a:t>
          </a:r>
          <a:endParaRPr lang="en-US" sz="2400" dirty="0">
            <a:latin typeface="Times New Roman" panose="02020603050405020304" pitchFamily="18" charset="0"/>
            <a:cs typeface="Times New Roman" panose="02020603050405020304" pitchFamily="18" charset="0"/>
          </a:endParaRPr>
        </a:p>
      </dgm:t>
    </dgm:pt>
    <dgm:pt modelId="{3754C260-9BA6-4691-B4C4-C9E9025841F7}" type="parTrans" cxnId="{22A93FBF-F237-4815-9791-094D3E1FE92C}">
      <dgm:prSet/>
      <dgm:spPr/>
      <dgm:t>
        <a:bodyPr/>
        <a:lstStyle/>
        <a:p>
          <a:endParaRPr lang="en-US"/>
        </a:p>
      </dgm:t>
    </dgm:pt>
    <dgm:pt modelId="{88C22B78-BDF9-4FD0-8ADC-4E044E12D384}" type="sibTrans" cxnId="{22A93FBF-F237-4815-9791-094D3E1FE92C}">
      <dgm:prSet/>
      <dgm:spPr/>
      <dgm:t>
        <a:bodyPr/>
        <a:lstStyle/>
        <a:p>
          <a:endParaRPr lang="en-US"/>
        </a:p>
      </dgm:t>
    </dgm:pt>
    <dgm:pt modelId="{FFF2F603-5728-40FF-8014-0D52F482B0D5}" type="pres">
      <dgm:prSet presAssocID="{05408A5E-E27D-4623-8AFA-6B6D4F3535C9}" presName="linear" presStyleCnt="0">
        <dgm:presLayoutVars>
          <dgm:animLvl val="lvl"/>
          <dgm:resizeHandles val="exact"/>
        </dgm:presLayoutVars>
      </dgm:prSet>
      <dgm:spPr/>
    </dgm:pt>
    <dgm:pt modelId="{2BB81157-CBB6-41D8-ADF5-EB2D18FC82FE}" type="pres">
      <dgm:prSet presAssocID="{B3405F74-5555-4828-9721-BACD6B3196EF}" presName="parentText" presStyleLbl="node1" presStyleIdx="0" presStyleCnt="1">
        <dgm:presLayoutVars>
          <dgm:chMax val="0"/>
          <dgm:bulletEnabled val="1"/>
        </dgm:presLayoutVars>
      </dgm:prSet>
      <dgm:spPr/>
    </dgm:pt>
  </dgm:ptLst>
  <dgm:cxnLst>
    <dgm:cxn modelId="{55C63D81-8459-41FB-8FF6-DB45C55F5421}" type="presOf" srcId="{B3405F74-5555-4828-9721-BACD6B3196EF}" destId="{2BB81157-CBB6-41D8-ADF5-EB2D18FC82FE}" srcOrd="0" destOrd="0" presId="urn:microsoft.com/office/officeart/2005/8/layout/vList2"/>
    <dgm:cxn modelId="{BF8723D3-1F46-46FA-AB61-87683C18D030}" type="presOf" srcId="{05408A5E-E27D-4623-8AFA-6B6D4F3535C9}" destId="{FFF2F603-5728-40FF-8014-0D52F482B0D5}" srcOrd="0" destOrd="0" presId="urn:microsoft.com/office/officeart/2005/8/layout/vList2"/>
    <dgm:cxn modelId="{22A93FBF-F237-4815-9791-094D3E1FE92C}" srcId="{05408A5E-E27D-4623-8AFA-6B6D4F3535C9}" destId="{B3405F74-5555-4828-9721-BACD6B3196EF}" srcOrd="0" destOrd="0" parTransId="{3754C260-9BA6-4691-B4C4-C9E9025841F7}" sibTransId="{88C22B78-BDF9-4FD0-8ADC-4E044E12D384}"/>
    <dgm:cxn modelId="{4B47C6CB-CDB4-4E68-87CE-9A0CCE5FCED1}" type="presParOf" srcId="{FFF2F603-5728-40FF-8014-0D52F482B0D5}" destId="{2BB81157-CBB6-41D8-ADF5-EB2D18FC82F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FCE62BE-B46B-4E07-8227-78C7760F8B5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492A5AD-2A0A-4399-BC30-6DBEB999E756}">
      <dgm:prSet custT="1"/>
      <dgm:spPr>
        <a:solidFill>
          <a:srgbClr val="002060"/>
        </a:solidFill>
      </dgm:spPr>
      <dgm:t>
        <a:bodyPr/>
        <a:lstStyle/>
        <a:p>
          <a:pPr rtl="0"/>
          <a:r>
            <a:rPr lang="en-US" sz="2400" dirty="0" smtClean="0">
              <a:latin typeface="Times New Roman" panose="02020603050405020304" pitchFamily="18" charset="0"/>
              <a:cs typeface="Times New Roman" panose="02020603050405020304" pitchFamily="18" charset="0"/>
            </a:rPr>
            <a:t> Firewall</a:t>
          </a:r>
          <a:endParaRPr lang="en-US" sz="2400" dirty="0">
            <a:latin typeface="Times New Roman" panose="02020603050405020304" pitchFamily="18" charset="0"/>
            <a:cs typeface="Times New Roman" panose="02020603050405020304" pitchFamily="18" charset="0"/>
          </a:endParaRPr>
        </a:p>
      </dgm:t>
    </dgm:pt>
    <dgm:pt modelId="{B07C9BF5-C109-47B7-8035-4AADE3BE258F}" type="parTrans" cxnId="{7DD38FE4-94DC-493C-804E-7F639A5C296B}">
      <dgm:prSet/>
      <dgm:spPr/>
      <dgm:t>
        <a:bodyPr/>
        <a:lstStyle/>
        <a:p>
          <a:endParaRPr lang="en-US"/>
        </a:p>
      </dgm:t>
    </dgm:pt>
    <dgm:pt modelId="{8B7E3549-B62E-4559-909E-6CAD71CA3714}" type="sibTrans" cxnId="{7DD38FE4-94DC-493C-804E-7F639A5C296B}">
      <dgm:prSet/>
      <dgm:spPr/>
      <dgm:t>
        <a:bodyPr/>
        <a:lstStyle/>
        <a:p>
          <a:endParaRPr lang="en-US"/>
        </a:p>
      </dgm:t>
    </dgm:pt>
    <dgm:pt modelId="{063F7F67-8D09-48F6-BDD8-752797F25C21}" type="pres">
      <dgm:prSet presAssocID="{3FCE62BE-B46B-4E07-8227-78C7760F8B5D}" presName="linear" presStyleCnt="0">
        <dgm:presLayoutVars>
          <dgm:animLvl val="lvl"/>
          <dgm:resizeHandles val="exact"/>
        </dgm:presLayoutVars>
      </dgm:prSet>
      <dgm:spPr/>
    </dgm:pt>
    <dgm:pt modelId="{DB983CF7-2FDC-40A5-932C-844C72B2D053}" type="pres">
      <dgm:prSet presAssocID="{C492A5AD-2A0A-4399-BC30-6DBEB999E756}" presName="parentText" presStyleLbl="node1" presStyleIdx="0" presStyleCnt="1">
        <dgm:presLayoutVars>
          <dgm:chMax val="0"/>
          <dgm:bulletEnabled val="1"/>
        </dgm:presLayoutVars>
      </dgm:prSet>
      <dgm:spPr/>
    </dgm:pt>
  </dgm:ptLst>
  <dgm:cxnLst>
    <dgm:cxn modelId="{A3909B69-4CB3-4E5D-8262-B25C254F071C}" type="presOf" srcId="{C492A5AD-2A0A-4399-BC30-6DBEB999E756}" destId="{DB983CF7-2FDC-40A5-932C-844C72B2D053}" srcOrd="0" destOrd="0" presId="urn:microsoft.com/office/officeart/2005/8/layout/vList2"/>
    <dgm:cxn modelId="{7DD38FE4-94DC-493C-804E-7F639A5C296B}" srcId="{3FCE62BE-B46B-4E07-8227-78C7760F8B5D}" destId="{C492A5AD-2A0A-4399-BC30-6DBEB999E756}" srcOrd="0" destOrd="0" parTransId="{B07C9BF5-C109-47B7-8035-4AADE3BE258F}" sibTransId="{8B7E3549-B62E-4559-909E-6CAD71CA3714}"/>
    <dgm:cxn modelId="{D2EEDA22-0AB1-4F4D-935C-F252C2673726}" type="presOf" srcId="{3FCE62BE-B46B-4E07-8227-78C7760F8B5D}" destId="{063F7F67-8D09-48F6-BDD8-752797F25C21}" srcOrd="0" destOrd="0" presId="urn:microsoft.com/office/officeart/2005/8/layout/vList2"/>
    <dgm:cxn modelId="{1124544D-C16F-4092-ACF9-029B5C0A6350}" type="presParOf" srcId="{063F7F67-8D09-48F6-BDD8-752797F25C21}" destId="{DB983CF7-2FDC-40A5-932C-844C72B2D05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E1A582A-00B4-4850-AF88-19358C9C5D2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CC480A6-A14E-4F31-A6DB-E8BCD93BE17E}">
      <dgm:prSet custT="1"/>
      <dgm:spPr>
        <a:solidFill>
          <a:srgbClr val="002060"/>
        </a:solidFill>
      </dgm:spPr>
      <dgm:t>
        <a:bodyPr/>
        <a:lstStyle/>
        <a:p>
          <a:pPr rtl="0"/>
          <a:r>
            <a:rPr lang="en-US" sz="2400" dirty="0" smtClean="0">
              <a:latin typeface="Times New Roman" panose="02020603050405020304" pitchFamily="18" charset="0"/>
              <a:cs typeface="Times New Roman" panose="02020603050405020304" pitchFamily="18" charset="0"/>
            </a:rPr>
            <a:t> IDS/IPS/HIDS</a:t>
          </a:r>
          <a:endParaRPr lang="en-US" sz="2400" dirty="0">
            <a:latin typeface="Times New Roman" panose="02020603050405020304" pitchFamily="18" charset="0"/>
            <a:cs typeface="Times New Roman" panose="02020603050405020304" pitchFamily="18" charset="0"/>
          </a:endParaRPr>
        </a:p>
      </dgm:t>
    </dgm:pt>
    <dgm:pt modelId="{26D5DD19-FB5C-49DB-A9F5-C49B4CD54377}" type="parTrans" cxnId="{80FFFC81-3CE3-4B30-95DE-1CE15FA273F2}">
      <dgm:prSet/>
      <dgm:spPr/>
      <dgm:t>
        <a:bodyPr/>
        <a:lstStyle/>
        <a:p>
          <a:endParaRPr lang="en-US"/>
        </a:p>
      </dgm:t>
    </dgm:pt>
    <dgm:pt modelId="{B9FB48FC-406C-490A-8E42-8BB97D8D521E}" type="sibTrans" cxnId="{80FFFC81-3CE3-4B30-95DE-1CE15FA273F2}">
      <dgm:prSet/>
      <dgm:spPr/>
      <dgm:t>
        <a:bodyPr/>
        <a:lstStyle/>
        <a:p>
          <a:endParaRPr lang="en-US"/>
        </a:p>
      </dgm:t>
    </dgm:pt>
    <dgm:pt modelId="{5B2A7FC6-7E02-4DFF-A934-CD39FCB7DCCD}" type="pres">
      <dgm:prSet presAssocID="{CE1A582A-00B4-4850-AF88-19358C9C5D2B}" presName="linear" presStyleCnt="0">
        <dgm:presLayoutVars>
          <dgm:animLvl val="lvl"/>
          <dgm:resizeHandles val="exact"/>
        </dgm:presLayoutVars>
      </dgm:prSet>
      <dgm:spPr/>
    </dgm:pt>
    <dgm:pt modelId="{B7524D04-1BF3-4116-954D-C737FB2050F2}" type="pres">
      <dgm:prSet presAssocID="{6CC480A6-A14E-4F31-A6DB-E8BCD93BE17E}" presName="parentText" presStyleLbl="node1" presStyleIdx="0" presStyleCnt="1">
        <dgm:presLayoutVars>
          <dgm:chMax val="0"/>
          <dgm:bulletEnabled val="1"/>
        </dgm:presLayoutVars>
      </dgm:prSet>
      <dgm:spPr/>
    </dgm:pt>
  </dgm:ptLst>
  <dgm:cxnLst>
    <dgm:cxn modelId="{80FFFC81-3CE3-4B30-95DE-1CE15FA273F2}" srcId="{CE1A582A-00B4-4850-AF88-19358C9C5D2B}" destId="{6CC480A6-A14E-4F31-A6DB-E8BCD93BE17E}" srcOrd="0" destOrd="0" parTransId="{26D5DD19-FB5C-49DB-A9F5-C49B4CD54377}" sibTransId="{B9FB48FC-406C-490A-8E42-8BB97D8D521E}"/>
    <dgm:cxn modelId="{4078A1E3-1A54-4219-A96C-9E2262B8355E}" type="presOf" srcId="{6CC480A6-A14E-4F31-A6DB-E8BCD93BE17E}" destId="{B7524D04-1BF3-4116-954D-C737FB2050F2}" srcOrd="0" destOrd="0" presId="urn:microsoft.com/office/officeart/2005/8/layout/vList2"/>
    <dgm:cxn modelId="{D221C0AD-7535-4639-8650-E7B445A4D519}" type="presOf" srcId="{CE1A582A-00B4-4850-AF88-19358C9C5D2B}" destId="{5B2A7FC6-7E02-4DFF-A934-CD39FCB7DCCD}" srcOrd="0" destOrd="0" presId="urn:microsoft.com/office/officeart/2005/8/layout/vList2"/>
    <dgm:cxn modelId="{91A1E697-BFA8-4763-9F74-7D7C43E37094}" type="presParOf" srcId="{5B2A7FC6-7E02-4DFF-A934-CD39FCB7DCCD}" destId="{B7524D04-1BF3-4116-954D-C737FB2050F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9A5887D-0AB3-4E2E-82EF-DD3746869BA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E84FF6F-507D-42D7-8AB2-49AFC2B60F85}">
      <dgm:prSet custT="1"/>
      <dgm:spPr>
        <a:solidFill>
          <a:srgbClr val="7030A0"/>
        </a:solidFill>
      </dgm:spPr>
      <dgm:t>
        <a:bodyPr/>
        <a:lstStyle/>
        <a:p>
          <a:pPr rtl="0"/>
          <a:r>
            <a:rPr lang="en-US" sz="2400" dirty="0" smtClean="0">
              <a:latin typeface="Times New Roman" panose="02020603050405020304" pitchFamily="18" charset="0"/>
              <a:cs typeface="Times New Roman" panose="02020603050405020304" pitchFamily="18" charset="0"/>
            </a:rPr>
            <a:t> Intrusion Detection System (IDS)</a:t>
          </a:r>
          <a:endParaRPr lang="en-US" sz="2400" dirty="0">
            <a:latin typeface="Times New Roman" panose="02020603050405020304" pitchFamily="18" charset="0"/>
            <a:cs typeface="Times New Roman" panose="02020603050405020304" pitchFamily="18" charset="0"/>
          </a:endParaRPr>
        </a:p>
      </dgm:t>
    </dgm:pt>
    <dgm:pt modelId="{2E35BCD2-0413-47A8-BE95-35EE125DBA22}" type="parTrans" cxnId="{BC601F53-7E1F-44AA-B907-6E2B007E7E70}">
      <dgm:prSet/>
      <dgm:spPr/>
      <dgm:t>
        <a:bodyPr/>
        <a:lstStyle/>
        <a:p>
          <a:endParaRPr lang="en-US"/>
        </a:p>
      </dgm:t>
    </dgm:pt>
    <dgm:pt modelId="{BBA41918-1264-4E2C-B22D-447752704760}" type="sibTrans" cxnId="{BC601F53-7E1F-44AA-B907-6E2B007E7E70}">
      <dgm:prSet/>
      <dgm:spPr/>
      <dgm:t>
        <a:bodyPr/>
        <a:lstStyle/>
        <a:p>
          <a:endParaRPr lang="en-US"/>
        </a:p>
      </dgm:t>
    </dgm:pt>
    <dgm:pt modelId="{831AFE67-F499-4667-BD0E-A7FD11126E54}" type="pres">
      <dgm:prSet presAssocID="{49A5887D-0AB3-4E2E-82EF-DD3746869BA7}" presName="linear" presStyleCnt="0">
        <dgm:presLayoutVars>
          <dgm:animLvl val="lvl"/>
          <dgm:resizeHandles val="exact"/>
        </dgm:presLayoutVars>
      </dgm:prSet>
      <dgm:spPr/>
    </dgm:pt>
    <dgm:pt modelId="{93071D82-FB08-479D-829C-92520428EE10}" type="pres">
      <dgm:prSet presAssocID="{8E84FF6F-507D-42D7-8AB2-49AFC2B60F85}" presName="parentText" presStyleLbl="node1" presStyleIdx="0" presStyleCnt="1">
        <dgm:presLayoutVars>
          <dgm:chMax val="0"/>
          <dgm:bulletEnabled val="1"/>
        </dgm:presLayoutVars>
      </dgm:prSet>
      <dgm:spPr/>
    </dgm:pt>
  </dgm:ptLst>
  <dgm:cxnLst>
    <dgm:cxn modelId="{C9E0CCD9-D1EB-4793-AC81-F5E0BF65BCB5}" type="presOf" srcId="{49A5887D-0AB3-4E2E-82EF-DD3746869BA7}" destId="{831AFE67-F499-4667-BD0E-A7FD11126E54}" srcOrd="0" destOrd="0" presId="urn:microsoft.com/office/officeart/2005/8/layout/vList2"/>
    <dgm:cxn modelId="{B77DBBC4-9347-458D-9EE7-91346A621CC3}" type="presOf" srcId="{8E84FF6F-507D-42D7-8AB2-49AFC2B60F85}" destId="{93071D82-FB08-479D-829C-92520428EE10}" srcOrd="0" destOrd="0" presId="urn:microsoft.com/office/officeart/2005/8/layout/vList2"/>
    <dgm:cxn modelId="{BC601F53-7E1F-44AA-B907-6E2B007E7E70}" srcId="{49A5887D-0AB3-4E2E-82EF-DD3746869BA7}" destId="{8E84FF6F-507D-42D7-8AB2-49AFC2B60F85}" srcOrd="0" destOrd="0" parTransId="{2E35BCD2-0413-47A8-BE95-35EE125DBA22}" sibTransId="{BBA41918-1264-4E2C-B22D-447752704760}"/>
    <dgm:cxn modelId="{1829D582-F6ED-4C4B-85C7-22CA91D64271}" type="presParOf" srcId="{831AFE67-F499-4667-BD0E-A7FD11126E54}" destId="{93071D82-FB08-479D-829C-92520428EE10}"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65C4E62-FE93-43D0-9997-2399E49F735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3F84C7F-8A21-4077-BCD9-616D41A8FA69}">
      <dgm:prSet custT="1"/>
      <dgm:spPr>
        <a:solidFill>
          <a:srgbClr val="002060"/>
        </a:solidFill>
      </dgm:spPr>
      <dgm:t>
        <a:bodyPr/>
        <a:lstStyle/>
        <a:p>
          <a:pPr rtl="0"/>
          <a:r>
            <a:rPr lang="en-US" sz="2400" dirty="0" smtClean="0">
              <a:latin typeface="Times New Roman" panose="02020603050405020304" pitchFamily="18" charset="0"/>
              <a:cs typeface="Times New Roman" panose="02020603050405020304" pitchFamily="18" charset="0"/>
            </a:rPr>
            <a:t>Intrusion Prevention System (IPS)</a:t>
          </a:r>
          <a:endParaRPr lang="en-US" sz="2400" dirty="0">
            <a:latin typeface="Times New Roman" panose="02020603050405020304" pitchFamily="18" charset="0"/>
            <a:cs typeface="Times New Roman" panose="02020603050405020304" pitchFamily="18" charset="0"/>
          </a:endParaRPr>
        </a:p>
      </dgm:t>
    </dgm:pt>
    <dgm:pt modelId="{FC2EE562-BB43-4D99-B038-7D2B7CB8880D}" type="parTrans" cxnId="{7BFD7037-0AB0-4A8E-B399-470573CCBF68}">
      <dgm:prSet/>
      <dgm:spPr/>
      <dgm:t>
        <a:bodyPr/>
        <a:lstStyle/>
        <a:p>
          <a:endParaRPr lang="en-US"/>
        </a:p>
      </dgm:t>
    </dgm:pt>
    <dgm:pt modelId="{54E951CD-6FC1-43A8-904B-E69662F50A36}" type="sibTrans" cxnId="{7BFD7037-0AB0-4A8E-B399-470573CCBF68}">
      <dgm:prSet/>
      <dgm:spPr/>
      <dgm:t>
        <a:bodyPr/>
        <a:lstStyle/>
        <a:p>
          <a:endParaRPr lang="en-US"/>
        </a:p>
      </dgm:t>
    </dgm:pt>
    <dgm:pt modelId="{E9EFBD26-88D0-450C-9646-BF8F30B63754}" type="pres">
      <dgm:prSet presAssocID="{565C4E62-FE93-43D0-9997-2399E49F7359}" presName="linear" presStyleCnt="0">
        <dgm:presLayoutVars>
          <dgm:animLvl val="lvl"/>
          <dgm:resizeHandles val="exact"/>
        </dgm:presLayoutVars>
      </dgm:prSet>
      <dgm:spPr/>
    </dgm:pt>
    <dgm:pt modelId="{E2633712-86D3-48D3-A9A0-0D8581EF2438}" type="pres">
      <dgm:prSet presAssocID="{A3F84C7F-8A21-4077-BCD9-616D41A8FA69}" presName="parentText" presStyleLbl="node1" presStyleIdx="0" presStyleCnt="1">
        <dgm:presLayoutVars>
          <dgm:chMax val="0"/>
          <dgm:bulletEnabled val="1"/>
        </dgm:presLayoutVars>
      </dgm:prSet>
      <dgm:spPr/>
    </dgm:pt>
  </dgm:ptLst>
  <dgm:cxnLst>
    <dgm:cxn modelId="{8E93DBA9-0A77-4D18-BB07-D6CEA67BC92A}" type="presOf" srcId="{A3F84C7F-8A21-4077-BCD9-616D41A8FA69}" destId="{E2633712-86D3-48D3-A9A0-0D8581EF2438}" srcOrd="0" destOrd="0" presId="urn:microsoft.com/office/officeart/2005/8/layout/vList2"/>
    <dgm:cxn modelId="{7BFD7037-0AB0-4A8E-B399-470573CCBF68}" srcId="{565C4E62-FE93-43D0-9997-2399E49F7359}" destId="{A3F84C7F-8A21-4077-BCD9-616D41A8FA69}" srcOrd="0" destOrd="0" parTransId="{FC2EE562-BB43-4D99-B038-7D2B7CB8880D}" sibTransId="{54E951CD-6FC1-43A8-904B-E69662F50A36}"/>
    <dgm:cxn modelId="{CF504301-762A-4582-B64E-FC0146704BB9}" type="presOf" srcId="{565C4E62-FE93-43D0-9997-2399E49F7359}" destId="{E9EFBD26-88D0-450C-9646-BF8F30B63754}" srcOrd="0" destOrd="0" presId="urn:microsoft.com/office/officeart/2005/8/layout/vList2"/>
    <dgm:cxn modelId="{A4B0F85B-DBB0-41D7-9269-B3782097028F}" type="presParOf" srcId="{E9EFBD26-88D0-450C-9646-BF8F30B63754}" destId="{E2633712-86D3-48D3-A9A0-0D8581EF243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EC4AC1F-347C-4618-B5F3-FB6B204F4BC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B45E665-67A4-4054-A91E-3CE56C1A64E0}">
      <dgm:prSet custT="1"/>
      <dgm:spPr>
        <a:solidFill>
          <a:srgbClr val="002060"/>
        </a:solidFill>
      </dgm:spPr>
      <dgm:t>
        <a:bodyPr/>
        <a:lstStyle/>
        <a:p>
          <a:pPr rtl="0"/>
          <a:r>
            <a:rPr lang="en-US" sz="2400" dirty="0" smtClean="0">
              <a:latin typeface="Times New Roman" panose="02020603050405020304" pitchFamily="18" charset="0"/>
              <a:cs typeface="Times New Roman" panose="02020603050405020304" pitchFamily="18" charset="0"/>
            </a:rPr>
            <a:t>Host intrusion detection systems (HIDS) </a:t>
          </a:r>
          <a:endParaRPr lang="en-US" sz="2400" dirty="0">
            <a:latin typeface="Times New Roman" panose="02020603050405020304" pitchFamily="18" charset="0"/>
            <a:cs typeface="Times New Roman" panose="02020603050405020304" pitchFamily="18" charset="0"/>
          </a:endParaRPr>
        </a:p>
      </dgm:t>
    </dgm:pt>
    <dgm:pt modelId="{B21A8657-F653-4F98-8E90-534C66ACF755}" type="parTrans" cxnId="{D56B2E92-7B54-4F47-A769-F4E55E6375C4}">
      <dgm:prSet/>
      <dgm:spPr/>
      <dgm:t>
        <a:bodyPr/>
        <a:lstStyle/>
        <a:p>
          <a:endParaRPr lang="en-US"/>
        </a:p>
      </dgm:t>
    </dgm:pt>
    <dgm:pt modelId="{0ED12B22-6F91-440D-82A4-EAA0F1A7BF81}" type="sibTrans" cxnId="{D56B2E92-7B54-4F47-A769-F4E55E6375C4}">
      <dgm:prSet/>
      <dgm:spPr/>
      <dgm:t>
        <a:bodyPr/>
        <a:lstStyle/>
        <a:p>
          <a:endParaRPr lang="en-US"/>
        </a:p>
      </dgm:t>
    </dgm:pt>
    <dgm:pt modelId="{6509825E-48CB-4BD4-8739-6EF1470EF90D}" type="pres">
      <dgm:prSet presAssocID="{DEC4AC1F-347C-4618-B5F3-FB6B204F4BCF}" presName="linear" presStyleCnt="0">
        <dgm:presLayoutVars>
          <dgm:animLvl val="lvl"/>
          <dgm:resizeHandles val="exact"/>
        </dgm:presLayoutVars>
      </dgm:prSet>
      <dgm:spPr/>
    </dgm:pt>
    <dgm:pt modelId="{70D620ED-FFD2-45CB-AB2D-AC671EC1C86D}" type="pres">
      <dgm:prSet presAssocID="{1B45E665-67A4-4054-A91E-3CE56C1A64E0}" presName="parentText" presStyleLbl="node1" presStyleIdx="0" presStyleCnt="1">
        <dgm:presLayoutVars>
          <dgm:chMax val="0"/>
          <dgm:bulletEnabled val="1"/>
        </dgm:presLayoutVars>
      </dgm:prSet>
      <dgm:spPr/>
    </dgm:pt>
  </dgm:ptLst>
  <dgm:cxnLst>
    <dgm:cxn modelId="{9DCAAFB5-8F2E-4FCC-947B-E02EA010AC97}" type="presOf" srcId="{1B45E665-67A4-4054-A91E-3CE56C1A64E0}" destId="{70D620ED-FFD2-45CB-AB2D-AC671EC1C86D}" srcOrd="0" destOrd="0" presId="urn:microsoft.com/office/officeart/2005/8/layout/vList2"/>
    <dgm:cxn modelId="{D56B2E92-7B54-4F47-A769-F4E55E6375C4}" srcId="{DEC4AC1F-347C-4618-B5F3-FB6B204F4BCF}" destId="{1B45E665-67A4-4054-A91E-3CE56C1A64E0}" srcOrd="0" destOrd="0" parTransId="{B21A8657-F653-4F98-8E90-534C66ACF755}" sibTransId="{0ED12B22-6F91-440D-82A4-EAA0F1A7BF81}"/>
    <dgm:cxn modelId="{A627F9EA-6D48-4BF8-911B-3F5DE9692435}" type="presOf" srcId="{DEC4AC1F-347C-4618-B5F3-FB6B204F4BCF}" destId="{6509825E-48CB-4BD4-8739-6EF1470EF90D}" srcOrd="0" destOrd="0" presId="urn:microsoft.com/office/officeart/2005/8/layout/vList2"/>
    <dgm:cxn modelId="{25A82B88-B6C5-4F7C-A783-64AF95B90D3A}" type="presParOf" srcId="{6509825E-48CB-4BD4-8739-6EF1470EF90D}" destId="{70D620ED-FFD2-45CB-AB2D-AC671EC1C86D}"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61EA07-A413-4A8A-B7CA-FC2AFBF7E4A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B5E9C46-CA71-41A9-BB89-D9C3DC2D5A44}">
      <dgm:prSet custT="1"/>
      <dgm:spPr>
        <a:solidFill>
          <a:srgbClr val="002060"/>
        </a:solidFill>
      </dgm:spPr>
      <dgm:t>
        <a:bodyPr/>
        <a:lstStyle/>
        <a:p>
          <a:pPr rtl="0"/>
          <a:r>
            <a:rPr lang="en-US" sz="2400" dirty="0" smtClean="0">
              <a:latin typeface="Times New Roman" panose="02020603050405020304" pitchFamily="18" charset="0"/>
              <a:cs typeface="Times New Roman" panose="02020603050405020304" pitchFamily="18" charset="0"/>
            </a:rPr>
            <a:t> Hub </a:t>
          </a:r>
          <a:endParaRPr lang="en-US" sz="2400" dirty="0">
            <a:latin typeface="Times New Roman" panose="02020603050405020304" pitchFamily="18" charset="0"/>
            <a:cs typeface="Times New Roman" panose="02020603050405020304" pitchFamily="18" charset="0"/>
          </a:endParaRPr>
        </a:p>
      </dgm:t>
    </dgm:pt>
    <dgm:pt modelId="{29E9BC8D-6EF5-4A11-BE3D-3A39A4CAF3E0}" type="parTrans" cxnId="{2AE4A347-BE37-41B3-A5BF-6A56AEC2C101}">
      <dgm:prSet/>
      <dgm:spPr/>
      <dgm:t>
        <a:bodyPr/>
        <a:lstStyle/>
        <a:p>
          <a:endParaRPr lang="en-US"/>
        </a:p>
      </dgm:t>
    </dgm:pt>
    <dgm:pt modelId="{E02A386A-42FF-43B9-A881-9BE81C03BA8E}" type="sibTrans" cxnId="{2AE4A347-BE37-41B3-A5BF-6A56AEC2C101}">
      <dgm:prSet/>
      <dgm:spPr/>
      <dgm:t>
        <a:bodyPr/>
        <a:lstStyle/>
        <a:p>
          <a:endParaRPr lang="en-US"/>
        </a:p>
      </dgm:t>
    </dgm:pt>
    <dgm:pt modelId="{CFBCF338-C990-4B46-A9EE-70F5761FF552}" type="pres">
      <dgm:prSet presAssocID="{8B61EA07-A413-4A8A-B7CA-FC2AFBF7E4AC}" presName="linear" presStyleCnt="0">
        <dgm:presLayoutVars>
          <dgm:animLvl val="lvl"/>
          <dgm:resizeHandles val="exact"/>
        </dgm:presLayoutVars>
      </dgm:prSet>
      <dgm:spPr/>
      <dgm:t>
        <a:bodyPr/>
        <a:lstStyle/>
        <a:p>
          <a:endParaRPr lang="en-US"/>
        </a:p>
      </dgm:t>
    </dgm:pt>
    <dgm:pt modelId="{AD600E53-865B-49DB-B5A2-D739C5C39522}" type="pres">
      <dgm:prSet presAssocID="{5B5E9C46-CA71-41A9-BB89-D9C3DC2D5A44}" presName="parentText" presStyleLbl="node1" presStyleIdx="0" presStyleCnt="1">
        <dgm:presLayoutVars>
          <dgm:chMax val="0"/>
          <dgm:bulletEnabled val="1"/>
        </dgm:presLayoutVars>
      </dgm:prSet>
      <dgm:spPr/>
      <dgm:t>
        <a:bodyPr/>
        <a:lstStyle/>
        <a:p>
          <a:endParaRPr lang="en-US"/>
        </a:p>
      </dgm:t>
    </dgm:pt>
  </dgm:ptLst>
  <dgm:cxnLst>
    <dgm:cxn modelId="{53FBEC58-99F9-4795-8381-9EEF6A28E4F6}" type="presOf" srcId="{5B5E9C46-CA71-41A9-BB89-D9C3DC2D5A44}" destId="{AD600E53-865B-49DB-B5A2-D739C5C39522}" srcOrd="0" destOrd="0" presId="urn:microsoft.com/office/officeart/2005/8/layout/vList2"/>
    <dgm:cxn modelId="{E8E945CA-F122-4153-A7EE-AEFCF1B31129}" type="presOf" srcId="{8B61EA07-A413-4A8A-B7CA-FC2AFBF7E4AC}" destId="{CFBCF338-C990-4B46-A9EE-70F5761FF552}" srcOrd="0" destOrd="0" presId="urn:microsoft.com/office/officeart/2005/8/layout/vList2"/>
    <dgm:cxn modelId="{2AE4A347-BE37-41B3-A5BF-6A56AEC2C101}" srcId="{8B61EA07-A413-4A8A-B7CA-FC2AFBF7E4AC}" destId="{5B5E9C46-CA71-41A9-BB89-D9C3DC2D5A44}" srcOrd="0" destOrd="0" parTransId="{29E9BC8D-6EF5-4A11-BE3D-3A39A4CAF3E0}" sibTransId="{E02A386A-42FF-43B9-A881-9BE81C03BA8E}"/>
    <dgm:cxn modelId="{2958A2AA-3637-459B-9E5F-1C8328A41F7D}" type="presParOf" srcId="{CFBCF338-C990-4B46-A9EE-70F5761FF552}" destId="{AD600E53-865B-49DB-B5A2-D739C5C3952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474FD3-AD73-4442-BAC6-F87570C705A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27A6ED4-EE34-4966-B6D3-D1F7BD42F29E}">
      <dgm:prSet custT="1"/>
      <dgm:spPr>
        <a:solidFill>
          <a:srgbClr val="7030A0"/>
        </a:solidFill>
      </dgm:spPr>
      <dgm:t>
        <a:bodyPr/>
        <a:lstStyle/>
        <a:p>
          <a:pPr rtl="0"/>
          <a:r>
            <a:rPr lang="en-US" sz="2400" dirty="0" smtClean="0">
              <a:latin typeface="Times New Roman" panose="02020603050405020304" pitchFamily="18" charset="0"/>
              <a:cs typeface="Times New Roman" panose="02020603050405020304" pitchFamily="18" charset="0"/>
            </a:rPr>
            <a:t> Types of Hub </a:t>
          </a:r>
          <a:endParaRPr lang="en-US" sz="2400" dirty="0">
            <a:latin typeface="Times New Roman" panose="02020603050405020304" pitchFamily="18" charset="0"/>
            <a:cs typeface="Times New Roman" panose="02020603050405020304" pitchFamily="18" charset="0"/>
          </a:endParaRPr>
        </a:p>
      </dgm:t>
    </dgm:pt>
    <dgm:pt modelId="{1CB79413-3BAB-4358-B517-BB038BE0ED8A}" type="parTrans" cxnId="{22148363-066F-4925-A13F-23C9C857AB9C}">
      <dgm:prSet/>
      <dgm:spPr/>
      <dgm:t>
        <a:bodyPr/>
        <a:lstStyle/>
        <a:p>
          <a:endParaRPr lang="en-US"/>
        </a:p>
      </dgm:t>
    </dgm:pt>
    <dgm:pt modelId="{CB8B5724-8C9E-4A46-B45F-C40DB003AEF2}" type="sibTrans" cxnId="{22148363-066F-4925-A13F-23C9C857AB9C}">
      <dgm:prSet/>
      <dgm:spPr/>
      <dgm:t>
        <a:bodyPr/>
        <a:lstStyle/>
        <a:p>
          <a:endParaRPr lang="en-US"/>
        </a:p>
      </dgm:t>
    </dgm:pt>
    <dgm:pt modelId="{74E61F58-2B02-48B5-8B4F-D00406EFD6C3}" type="pres">
      <dgm:prSet presAssocID="{E0474FD3-AD73-4442-BAC6-F87570C705AD}" presName="linear" presStyleCnt="0">
        <dgm:presLayoutVars>
          <dgm:animLvl val="lvl"/>
          <dgm:resizeHandles val="exact"/>
        </dgm:presLayoutVars>
      </dgm:prSet>
      <dgm:spPr/>
      <dgm:t>
        <a:bodyPr/>
        <a:lstStyle/>
        <a:p>
          <a:endParaRPr lang="en-US"/>
        </a:p>
      </dgm:t>
    </dgm:pt>
    <dgm:pt modelId="{E225CC86-7BB7-436C-9E03-910D7BFAAECB}" type="pres">
      <dgm:prSet presAssocID="{B27A6ED4-EE34-4966-B6D3-D1F7BD42F29E}" presName="parentText" presStyleLbl="node1" presStyleIdx="0" presStyleCnt="1">
        <dgm:presLayoutVars>
          <dgm:chMax val="0"/>
          <dgm:bulletEnabled val="1"/>
        </dgm:presLayoutVars>
      </dgm:prSet>
      <dgm:spPr/>
      <dgm:t>
        <a:bodyPr/>
        <a:lstStyle/>
        <a:p>
          <a:endParaRPr lang="en-US"/>
        </a:p>
      </dgm:t>
    </dgm:pt>
  </dgm:ptLst>
  <dgm:cxnLst>
    <dgm:cxn modelId="{EFDD1A8C-110F-43E2-B9B0-603B1E50F646}" type="presOf" srcId="{E0474FD3-AD73-4442-BAC6-F87570C705AD}" destId="{74E61F58-2B02-48B5-8B4F-D00406EFD6C3}" srcOrd="0" destOrd="0" presId="urn:microsoft.com/office/officeart/2005/8/layout/vList2"/>
    <dgm:cxn modelId="{961E4481-5A32-4640-B459-62B76B39F321}" type="presOf" srcId="{B27A6ED4-EE34-4966-B6D3-D1F7BD42F29E}" destId="{E225CC86-7BB7-436C-9E03-910D7BFAAECB}" srcOrd="0" destOrd="0" presId="urn:microsoft.com/office/officeart/2005/8/layout/vList2"/>
    <dgm:cxn modelId="{22148363-066F-4925-A13F-23C9C857AB9C}" srcId="{E0474FD3-AD73-4442-BAC6-F87570C705AD}" destId="{B27A6ED4-EE34-4966-B6D3-D1F7BD42F29E}" srcOrd="0" destOrd="0" parTransId="{1CB79413-3BAB-4358-B517-BB038BE0ED8A}" sibTransId="{CB8B5724-8C9E-4A46-B45F-C40DB003AEF2}"/>
    <dgm:cxn modelId="{5B6D7F83-FE82-4AFA-9C03-C13A7B6314FC}" type="presParOf" srcId="{74E61F58-2B02-48B5-8B4F-D00406EFD6C3}" destId="{E225CC86-7BB7-436C-9E03-910D7BFAAEC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9ED50A1-976B-40DB-9037-513C60763E9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D1AF75A-4223-448F-BCE8-FA2047D7FEDB}">
      <dgm:prSet custT="1"/>
      <dgm:spPr>
        <a:solidFill>
          <a:srgbClr val="7030A0"/>
        </a:solidFill>
      </dgm:spPr>
      <dgm:t>
        <a:bodyPr/>
        <a:lstStyle/>
        <a:p>
          <a:pPr rtl="0"/>
          <a:r>
            <a:rPr lang="en-US" sz="2400" dirty="0" smtClean="0">
              <a:latin typeface="Times New Roman" panose="02020603050405020304" pitchFamily="18" charset="0"/>
              <a:cs typeface="Times New Roman" panose="02020603050405020304" pitchFamily="18" charset="0"/>
            </a:rPr>
            <a:t> Active Hub</a:t>
          </a:r>
          <a:endParaRPr lang="en-US" sz="2400" dirty="0">
            <a:latin typeface="Times New Roman" panose="02020603050405020304" pitchFamily="18" charset="0"/>
            <a:cs typeface="Times New Roman" panose="02020603050405020304" pitchFamily="18" charset="0"/>
          </a:endParaRPr>
        </a:p>
      </dgm:t>
    </dgm:pt>
    <dgm:pt modelId="{EB12BCCE-C3C6-4FF0-A157-5FCA2C9BA0F6}" type="parTrans" cxnId="{855AA246-667A-44E8-B4C2-71F9560AAFAE}">
      <dgm:prSet/>
      <dgm:spPr/>
      <dgm:t>
        <a:bodyPr/>
        <a:lstStyle/>
        <a:p>
          <a:endParaRPr lang="en-US"/>
        </a:p>
      </dgm:t>
    </dgm:pt>
    <dgm:pt modelId="{15205729-4E88-4756-A74F-8EECA6297C91}" type="sibTrans" cxnId="{855AA246-667A-44E8-B4C2-71F9560AAFAE}">
      <dgm:prSet/>
      <dgm:spPr/>
      <dgm:t>
        <a:bodyPr/>
        <a:lstStyle/>
        <a:p>
          <a:endParaRPr lang="en-US"/>
        </a:p>
      </dgm:t>
    </dgm:pt>
    <dgm:pt modelId="{DA75FC4E-7125-4D3B-BDFE-516ECDD97BFE}" type="pres">
      <dgm:prSet presAssocID="{99ED50A1-976B-40DB-9037-513C60763E97}" presName="linear" presStyleCnt="0">
        <dgm:presLayoutVars>
          <dgm:animLvl val="lvl"/>
          <dgm:resizeHandles val="exact"/>
        </dgm:presLayoutVars>
      </dgm:prSet>
      <dgm:spPr/>
      <dgm:t>
        <a:bodyPr/>
        <a:lstStyle/>
        <a:p>
          <a:endParaRPr lang="en-US"/>
        </a:p>
      </dgm:t>
    </dgm:pt>
    <dgm:pt modelId="{6743F89F-9620-42BD-9A88-F9CB6C69B672}" type="pres">
      <dgm:prSet presAssocID="{3D1AF75A-4223-448F-BCE8-FA2047D7FEDB}" presName="parentText" presStyleLbl="node1" presStyleIdx="0" presStyleCnt="1">
        <dgm:presLayoutVars>
          <dgm:chMax val="0"/>
          <dgm:bulletEnabled val="1"/>
        </dgm:presLayoutVars>
      </dgm:prSet>
      <dgm:spPr/>
      <dgm:t>
        <a:bodyPr/>
        <a:lstStyle/>
        <a:p>
          <a:endParaRPr lang="en-US"/>
        </a:p>
      </dgm:t>
    </dgm:pt>
  </dgm:ptLst>
  <dgm:cxnLst>
    <dgm:cxn modelId="{855AA246-667A-44E8-B4C2-71F9560AAFAE}" srcId="{99ED50A1-976B-40DB-9037-513C60763E97}" destId="{3D1AF75A-4223-448F-BCE8-FA2047D7FEDB}" srcOrd="0" destOrd="0" parTransId="{EB12BCCE-C3C6-4FF0-A157-5FCA2C9BA0F6}" sibTransId="{15205729-4E88-4756-A74F-8EECA6297C91}"/>
    <dgm:cxn modelId="{DF6BD1BB-FC69-4FD1-97DF-5FD3EFCCF883}" type="presOf" srcId="{99ED50A1-976B-40DB-9037-513C60763E97}" destId="{DA75FC4E-7125-4D3B-BDFE-516ECDD97BFE}" srcOrd="0" destOrd="0" presId="urn:microsoft.com/office/officeart/2005/8/layout/vList2"/>
    <dgm:cxn modelId="{E9DD5DA2-6ADB-47CB-B219-3048E48EB17B}" type="presOf" srcId="{3D1AF75A-4223-448F-BCE8-FA2047D7FEDB}" destId="{6743F89F-9620-42BD-9A88-F9CB6C69B672}" srcOrd="0" destOrd="0" presId="urn:microsoft.com/office/officeart/2005/8/layout/vList2"/>
    <dgm:cxn modelId="{0A4DF38E-62FF-4407-99AF-04479A0C8940}" type="presParOf" srcId="{DA75FC4E-7125-4D3B-BDFE-516ECDD97BFE}" destId="{6743F89F-9620-42BD-9A88-F9CB6C69B672}"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6902130-7433-4C91-AFF8-C9BC791AC33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70F0C33-8004-46F3-8335-A1675713F56C}">
      <dgm:prSet custT="1"/>
      <dgm:spPr>
        <a:solidFill>
          <a:srgbClr val="002060"/>
        </a:solidFill>
      </dgm:spPr>
      <dgm:t>
        <a:bodyPr/>
        <a:lstStyle/>
        <a:p>
          <a:pPr rtl="0"/>
          <a:r>
            <a:rPr lang="en-US" sz="2400" dirty="0" smtClean="0">
              <a:latin typeface="Times New Roman" panose="02020603050405020304" pitchFamily="18" charset="0"/>
              <a:cs typeface="Times New Roman" panose="02020603050405020304" pitchFamily="18" charset="0"/>
            </a:rPr>
            <a:t> Passive Hub</a:t>
          </a:r>
          <a:endParaRPr lang="en-US" sz="2400" dirty="0">
            <a:latin typeface="Times New Roman" panose="02020603050405020304" pitchFamily="18" charset="0"/>
            <a:cs typeface="Times New Roman" panose="02020603050405020304" pitchFamily="18" charset="0"/>
          </a:endParaRPr>
        </a:p>
      </dgm:t>
    </dgm:pt>
    <dgm:pt modelId="{35DCA860-17D4-4AA8-9CCD-4F489412BD85}" type="parTrans" cxnId="{45073218-33B0-49E0-B499-43D6019190E6}">
      <dgm:prSet/>
      <dgm:spPr/>
      <dgm:t>
        <a:bodyPr/>
        <a:lstStyle/>
        <a:p>
          <a:endParaRPr lang="en-US"/>
        </a:p>
      </dgm:t>
    </dgm:pt>
    <dgm:pt modelId="{DF3B4D1B-28A2-4FF6-A8A4-79BF8B251911}" type="sibTrans" cxnId="{45073218-33B0-49E0-B499-43D6019190E6}">
      <dgm:prSet/>
      <dgm:spPr/>
      <dgm:t>
        <a:bodyPr/>
        <a:lstStyle/>
        <a:p>
          <a:endParaRPr lang="en-US"/>
        </a:p>
      </dgm:t>
    </dgm:pt>
    <dgm:pt modelId="{1166B98D-CC6D-4AE1-B1B7-31A0C17A68C8}" type="pres">
      <dgm:prSet presAssocID="{26902130-7433-4C91-AFF8-C9BC791AC33C}" presName="linear" presStyleCnt="0">
        <dgm:presLayoutVars>
          <dgm:animLvl val="lvl"/>
          <dgm:resizeHandles val="exact"/>
        </dgm:presLayoutVars>
      </dgm:prSet>
      <dgm:spPr/>
      <dgm:t>
        <a:bodyPr/>
        <a:lstStyle/>
        <a:p>
          <a:endParaRPr lang="en-US"/>
        </a:p>
      </dgm:t>
    </dgm:pt>
    <dgm:pt modelId="{B365661D-8100-4B7C-83DD-FD4DDA283B3E}" type="pres">
      <dgm:prSet presAssocID="{570F0C33-8004-46F3-8335-A1675713F56C}" presName="parentText" presStyleLbl="node1" presStyleIdx="0" presStyleCnt="1">
        <dgm:presLayoutVars>
          <dgm:chMax val="0"/>
          <dgm:bulletEnabled val="1"/>
        </dgm:presLayoutVars>
      </dgm:prSet>
      <dgm:spPr/>
      <dgm:t>
        <a:bodyPr/>
        <a:lstStyle/>
        <a:p>
          <a:endParaRPr lang="en-US"/>
        </a:p>
      </dgm:t>
    </dgm:pt>
  </dgm:ptLst>
  <dgm:cxnLst>
    <dgm:cxn modelId="{7825B13D-78B1-43E6-BA83-3178753DE4C0}" type="presOf" srcId="{570F0C33-8004-46F3-8335-A1675713F56C}" destId="{B365661D-8100-4B7C-83DD-FD4DDA283B3E}" srcOrd="0" destOrd="0" presId="urn:microsoft.com/office/officeart/2005/8/layout/vList2"/>
    <dgm:cxn modelId="{183E221D-C0A6-4C2C-871D-50D8212309AE}" type="presOf" srcId="{26902130-7433-4C91-AFF8-C9BC791AC33C}" destId="{1166B98D-CC6D-4AE1-B1B7-31A0C17A68C8}" srcOrd="0" destOrd="0" presId="urn:microsoft.com/office/officeart/2005/8/layout/vList2"/>
    <dgm:cxn modelId="{45073218-33B0-49E0-B499-43D6019190E6}" srcId="{26902130-7433-4C91-AFF8-C9BC791AC33C}" destId="{570F0C33-8004-46F3-8335-A1675713F56C}" srcOrd="0" destOrd="0" parTransId="{35DCA860-17D4-4AA8-9CCD-4F489412BD85}" sibTransId="{DF3B4D1B-28A2-4FF6-A8A4-79BF8B251911}"/>
    <dgm:cxn modelId="{C9795EDF-75A1-42BD-8D5D-9A3D26123F72}" type="presParOf" srcId="{1166B98D-CC6D-4AE1-B1B7-31A0C17A68C8}" destId="{B365661D-8100-4B7C-83DD-FD4DDA283B3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EA55C4F-E362-4BF5-9779-3503324E9C3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24EC26D-99A0-459B-AB40-1D5777425D2D}">
      <dgm:prSet custT="1"/>
      <dgm:spPr>
        <a:solidFill>
          <a:srgbClr val="002060"/>
        </a:solidFill>
      </dgm:spPr>
      <dgm:t>
        <a:bodyPr/>
        <a:lstStyle/>
        <a:p>
          <a:pPr rtl="0"/>
          <a:r>
            <a:rPr lang="en-US" sz="2400" dirty="0" smtClean="0">
              <a:latin typeface="Times New Roman" panose="02020603050405020304" pitchFamily="18" charset="0"/>
              <a:cs typeface="Times New Roman" panose="02020603050405020304" pitchFamily="18" charset="0"/>
            </a:rPr>
            <a:t> Bridge</a:t>
          </a:r>
          <a:endParaRPr lang="en-US" sz="2400" dirty="0">
            <a:latin typeface="Times New Roman" panose="02020603050405020304" pitchFamily="18" charset="0"/>
            <a:cs typeface="Times New Roman" panose="02020603050405020304" pitchFamily="18" charset="0"/>
          </a:endParaRPr>
        </a:p>
      </dgm:t>
    </dgm:pt>
    <dgm:pt modelId="{75B70D73-E25F-4447-AF85-328898EB55C3}" type="parTrans" cxnId="{4BAD832E-CFAD-4A01-8D6F-12C6B1DF59F4}">
      <dgm:prSet/>
      <dgm:spPr/>
      <dgm:t>
        <a:bodyPr/>
        <a:lstStyle/>
        <a:p>
          <a:endParaRPr lang="en-US"/>
        </a:p>
      </dgm:t>
    </dgm:pt>
    <dgm:pt modelId="{CEF777FF-FBCD-4188-8ACE-BF7E0BB6CE14}" type="sibTrans" cxnId="{4BAD832E-CFAD-4A01-8D6F-12C6B1DF59F4}">
      <dgm:prSet/>
      <dgm:spPr/>
      <dgm:t>
        <a:bodyPr/>
        <a:lstStyle/>
        <a:p>
          <a:endParaRPr lang="en-US"/>
        </a:p>
      </dgm:t>
    </dgm:pt>
    <dgm:pt modelId="{7898B3BF-3DBC-473C-B29A-424A6AFA1D56}" type="pres">
      <dgm:prSet presAssocID="{6EA55C4F-E362-4BF5-9779-3503324E9C30}" presName="linear" presStyleCnt="0">
        <dgm:presLayoutVars>
          <dgm:animLvl val="lvl"/>
          <dgm:resizeHandles val="exact"/>
        </dgm:presLayoutVars>
      </dgm:prSet>
      <dgm:spPr/>
      <dgm:t>
        <a:bodyPr/>
        <a:lstStyle/>
        <a:p>
          <a:endParaRPr lang="en-US"/>
        </a:p>
      </dgm:t>
    </dgm:pt>
    <dgm:pt modelId="{4DF73377-6317-4BDF-9246-6F2C48E770C0}" type="pres">
      <dgm:prSet presAssocID="{524EC26D-99A0-459B-AB40-1D5777425D2D}" presName="parentText" presStyleLbl="node1" presStyleIdx="0" presStyleCnt="1">
        <dgm:presLayoutVars>
          <dgm:chMax val="0"/>
          <dgm:bulletEnabled val="1"/>
        </dgm:presLayoutVars>
      </dgm:prSet>
      <dgm:spPr/>
      <dgm:t>
        <a:bodyPr/>
        <a:lstStyle/>
        <a:p>
          <a:endParaRPr lang="en-US"/>
        </a:p>
      </dgm:t>
    </dgm:pt>
  </dgm:ptLst>
  <dgm:cxnLst>
    <dgm:cxn modelId="{8C504C5C-C1D2-4A17-8B94-361102405B4C}" type="presOf" srcId="{524EC26D-99A0-459B-AB40-1D5777425D2D}" destId="{4DF73377-6317-4BDF-9246-6F2C48E770C0}" srcOrd="0" destOrd="0" presId="urn:microsoft.com/office/officeart/2005/8/layout/vList2"/>
    <dgm:cxn modelId="{4BAD832E-CFAD-4A01-8D6F-12C6B1DF59F4}" srcId="{6EA55C4F-E362-4BF5-9779-3503324E9C30}" destId="{524EC26D-99A0-459B-AB40-1D5777425D2D}" srcOrd="0" destOrd="0" parTransId="{75B70D73-E25F-4447-AF85-328898EB55C3}" sibTransId="{CEF777FF-FBCD-4188-8ACE-BF7E0BB6CE14}"/>
    <dgm:cxn modelId="{3C49DE3A-BBB4-4BFE-8BD2-BE5160B31660}" type="presOf" srcId="{6EA55C4F-E362-4BF5-9779-3503324E9C30}" destId="{7898B3BF-3DBC-473C-B29A-424A6AFA1D56}" srcOrd="0" destOrd="0" presId="urn:microsoft.com/office/officeart/2005/8/layout/vList2"/>
    <dgm:cxn modelId="{F8728F3C-7267-4993-AC51-6FBB2ACBE202}" type="presParOf" srcId="{7898B3BF-3DBC-473C-B29A-424A6AFA1D56}" destId="{4DF73377-6317-4BDF-9246-6F2C48E770C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F75E889-50A6-410B-B633-8BE4C923779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12F3A0F-41EB-4FAC-ACD3-840C6CC84C9E}">
      <dgm:prSet custT="1"/>
      <dgm:spPr>
        <a:solidFill>
          <a:srgbClr val="002060"/>
        </a:solidFill>
      </dgm:spPr>
      <dgm:t>
        <a:bodyPr/>
        <a:lstStyle/>
        <a:p>
          <a:pPr rtl="0"/>
          <a:r>
            <a:rPr lang="en-US" sz="2400" dirty="0" smtClean="0"/>
            <a:t> </a:t>
          </a:r>
          <a:r>
            <a:rPr lang="en-US" sz="2400" dirty="0" smtClean="0">
              <a:latin typeface="Times New Roman" panose="02020603050405020304" pitchFamily="18" charset="0"/>
              <a:cs typeface="Times New Roman" panose="02020603050405020304" pitchFamily="18" charset="0"/>
            </a:rPr>
            <a:t>Switch</a:t>
          </a:r>
          <a:endParaRPr lang="en-US" sz="2400" dirty="0">
            <a:latin typeface="Times New Roman" panose="02020603050405020304" pitchFamily="18" charset="0"/>
            <a:cs typeface="Times New Roman" panose="02020603050405020304" pitchFamily="18" charset="0"/>
          </a:endParaRPr>
        </a:p>
      </dgm:t>
    </dgm:pt>
    <dgm:pt modelId="{94FDB534-58A1-4D71-9505-7A1059D79A24}" type="parTrans" cxnId="{F2C8BD8B-EE0C-46DB-AD4D-9A7955D0E809}">
      <dgm:prSet/>
      <dgm:spPr/>
      <dgm:t>
        <a:bodyPr/>
        <a:lstStyle/>
        <a:p>
          <a:endParaRPr lang="en-US"/>
        </a:p>
      </dgm:t>
    </dgm:pt>
    <dgm:pt modelId="{88C7EBFC-FCF4-4A7E-A274-1DBA1EFA23B0}" type="sibTrans" cxnId="{F2C8BD8B-EE0C-46DB-AD4D-9A7955D0E809}">
      <dgm:prSet/>
      <dgm:spPr/>
      <dgm:t>
        <a:bodyPr/>
        <a:lstStyle/>
        <a:p>
          <a:endParaRPr lang="en-US"/>
        </a:p>
      </dgm:t>
    </dgm:pt>
    <dgm:pt modelId="{9B971316-5DD8-46BD-A770-AD95CC47B12D}" type="pres">
      <dgm:prSet presAssocID="{5F75E889-50A6-410B-B633-8BE4C9237793}" presName="linear" presStyleCnt="0">
        <dgm:presLayoutVars>
          <dgm:animLvl val="lvl"/>
          <dgm:resizeHandles val="exact"/>
        </dgm:presLayoutVars>
      </dgm:prSet>
      <dgm:spPr/>
      <dgm:t>
        <a:bodyPr/>
        <a:lstStyle/>
        <a:p>
          <a:endParaRPr lang="en-US"/>
        </a:p>
      </dgm:t>
    </dgm:pt>
    <dgm:pt modelId="{CF24F126-B61E-4315-8CE2-51D7D49055C1}" type="pres">
      <dgm:prSet presAssocID="{E12F3A0F-41EB-4FAC-ACD3-840C6CC84C9E}" presName="parentText" presStyleLbl="node1" presStyleIdx="0" presStyleCnt="1">
        <dgm:presLayoutVars>
          <dgm:chMax val="0"/>
          <dgm:bulletEnabled val="1"/>
        </dgm:presLayoutVars>
      </dgm:prSet>
      <dgm:spPr/>
      <dgm:t>
        <a:bodyPr/>
        <a:lstStyle/>
        <a:p>
          <a:endParaRPr lang="en-US"/>
        </a:p>
      </dgm:t>
    </dgm:pt>
  </dgm:ptLst>
  <dgm:cxnLst>
    <dgm:cxn modelId="{F2C8BD8B-EE0C-46DB-AD4D-9A7955D0E809}" srcId="{5F75E889-50A6-410B-B633-8BE4C9237793}" destId="{E12F3A0F-41EB-4FAC-ACD3-840C6CC84C9E}" srcOrd="0" destOrd="0" parTransId="{94FDB534-58A1-4D71-9505-7A1059D79A24}" sibTransId="{88C7EBFC-FCF4-4A7E-A274-1DBA1EFA23B0}"/>
    <dgm:cxn modelId="{83AE4480-007E-485E-9683-E4D0B648AC69}" type="presOf" srcId="{E12F3A0F-41EB-4FAC-ACD3-840C6CC84C9E}" destId="{CF24F126-B61E-4315-8CE2-51D7D49055C1}" srcOrd="0" destOrd="0" presId="urn:microsoft.com/office/officeart/2005/8/layout/vList2"/>
    <dgm:cxn modelId="{A1E177DB-6F2B-478B-97C8-4DCADA8E3D82}" type="presOf" srcId="{5F75E889-50A6-410B-B633-8BE4C9237793}" destId="{9B971316-5DD8-46BD-A770-AD95CC47B12D}" srcOrd="0" destOrd="0" presId="urn:microsoft.com/office/officeart/2005/8/layout/vList2"/>
    <dgm:cxn modelId="{E3C4112A-0D94-4136-B3AA-618B9D9BBE44}" type="presParOf" srcId="{9B971316-5DD8-46BD-A770-AD95CC47B12D}" destId="{CF24F126-B61E-4315-8CE2-51D7D49055C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9A8D32A-833F-4979-B01E-EDFB1CB48F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C4BA99F-ADED-431D-ACA6-50909F460B1D}">
      <dgm:prSet custT="1"/>
      <dgm:spPr>
        <a:solidFill>
          <a:srgbClr val="002060"/>
        </a:solidFill>
      </dgm:spPr>
      <dgm:t>
        <a:bodyPr/>
        <a:lstStyle/>
        <a:p>
          <a:pPr rtl="0"/>
          <a:r>
            <a:rPr lang="en-US" sz="2400" dirty="0" smtClean="0">
              <a:latin typeface="Times New Roman" panose="02020603050405020304" pitchFamily="18" charset="0"/>
              <a:cs typeface="Times New Roman" panose="02020603050405020304" pitchFamily="18" charset="0"/>
            </a:rPr>
            <a:t> Router</a:t>
          </a:r>
          <a:endParaRPr lang="en-US" sz="2400" dirty="0">
            <a:latin typeface="Times New Roman" panose="02020603050405020304" pitchFamily="18" charset="0"/>
            <a:cs typeface="Times New Roman" panose="02020603050405020304" pitchFamily="18" charset="0"/>
          </a:endParaRPr>
        </a:p>
      </dgm:t>
    </dgm:pt>
    <dgm:pt modelId="{8158EBD8-5E9D-4592-A7E2-ED8797E6D5A1}" type="parTrans" cxnId="{86593B4B-0965-4A53-9524-CD78C5FFF66F}">
      <dgm:prSet/>
      <dgm:spPr/>
      <dgm:t>
        <a:bodyPr/>
        <a:lstStyle/>
        <a:p>
          <a:endParaRPr lang="en-US"/>
        </a:p>
      </dgm:t>
    </dgm:pt>
    <dgm:pt modelId="{9EC9D035-C9C2-40ED-9C71-C2FC12D13343}" type="sibTrans" cxnId="{86593B4B-0965-4A53-9524-CD78C5FFF66F}">
      <dgm:prSet/>
      <dgm:spPr/>
      <dgm:t>
        <a:bodyPr/>
        <a:lstStyle/>
        <a:p>
          <a:endParaRPr lang="en-US"/>
        </a:p>
      </dgm:t>
    </dgm:pt>
    <dgm:pt modelId="{C3FC7CDD-6E21-48F0-A2F3-DCA3471C5CC4}" type="pres">
      <dgm:prSet presAssocID="{A9A8D32A-833F-4979-B01E-EDFB1CB48F74}" presName="linear" presStyleCnt="0">
        <dgm:presLayoutVars>
          <dgm:animLvl val="lvl"/>
          <dgm:resizeHandles val="exact"/>
        </dgm:presLayoutVars>
      </dgm:prSet>
      <dgm:spPr/>
    </dgm:pt>
    <dgm:pt modelId="{FDEB5DB4-6B39-4D0D-B3A9-4C5C51017363}" type="pres">
      <dgm:prSet presAssocID="{CC4BA99F-ADED-431D-ACA6-50909F460B1D}" presName="parentText" presStyleLbl="node1" presStyleIdx="0" presStyleCnt="1">
        <dgm:presLayoutVars>
          <dgm:chMax val="0"/>
          <dgm:bulletEnabled val="1"/>
        </dgm:presLayoutVars>
      </dgm:prSet>
      <dgm:spPr/>
    </dgm:pt>
  </dgm:ptLst>
  <dgm:cxnLst>
    <dgm:cxn modelId="{86593B4B-0965-4A53-9524-CD78C5FFF66F}" srcId="{A9A8D32A-833F-4979-B01E-EDFB1CB48F74}" destId="{CC4BA99F-ADED-431D-ACA6-50909F460B1D}" srcOrd="0" destOrd="0" parTransId="{8158EBD8-5E9D-4592-A7E2-ED8797E6D5A1}" sibTransId="{9EC9D035-C9C2-40ED-9C71-C2FC12D13343}"/>
    <dgm:cxn modelId="{F26C4B36-6D16-4F88-8740-609758886812}" type="presOf" srcId="{A9A8D32A-833F-4979-B01E-EDFB1CB48F74}" destId="{C3FC7CDD-6E21-48F0-A2F3-DCA3471C5CC4}" srcOrd="0" destOrd="0" presId="urn:microsoft.com/office/officeart/2005/8/layout/vList2"/>
    <dgm:cxn modelId="{2B0095D6-3D2F-4F5C-93C3-E02CC89D2E4F}" type="presOf" srcId="{CC4BA99F-ADED-431D-ACA6-50909F460B1D}" destId="{FDEB5DB4-6B39-4D0D-B3A9-4C5C51017363}" srcOrd="0" destOrd="0" presId="urn:microsoft.com/office/officeart/2005/8/layout/vList2"/>
    <dgm:cxn modelId="{6755A661-857E-400A-BF36-4A5230FB071C}" type="presParOf" srcId="{C3FC7CDD-6E21-48F0-A2F3-DCA3471C5CC4}" destId="{FDEB5DB4-6B39-4D0D-B3A9-4C5C5101736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F8361E8-5541-4952-A028-355E45B01B9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BFDDDA9-FA73-4D06-BF84-C200AD5A3E8D}">
      <dgm:prSet custT="1"/>
      <dgm:spPr>
        <a:solidFill>
          <a:srgbClr val="002060"/>
        </a:solidFill>
      </dgm:spPr>
      <dgm:t>
        <a:bodyPr/>
        <a:lstStyle/>
        <a:p>
          <a:pPr rtl="0"/>
          <a:r>
            <a:rPr lang="en-US" sz="2400" dirty="0" smtClean="0">
              <a:latin typeface="Times New Roman" panose="02020603050405020304" pitchFamily="18" charset="0"/>
              <a:cs typeface="Times New Roman" panose="02020603050405020304" pitchFamily="18" charset="0"/>
            </a:rPr>
            <a:t> NIC (Network Interface Card)</a:t>
          </a:r>
          <a:endParaRPr lang="en-US" sz="2400" dirty="0">
            <a:latin typeface="Times New Roman" panose="02020603050405020304" pitchFamily="18" charset="0"/>
            <a:cs typeface="Times New Roman" panose="02020603050405020304" pitchFamily="18" charset="0"/>
          </a:endParaRPr>
        </a:p>
      </dgm:t>
    </dgm:pt>
    <dgm:pt modelId="{6712AC5B-96D0-4FFF-A702-EA52263E8AC7}" type="parTrans" cxnId="{BD2F1678-6D69-4347-8119-6376EEF65C66}">
      <dgm:prSet/>
      <dgm:spPr/>
      <dgm:t>
        <a:bodyPr/>
        <a:lstStyle/>
        <a:p>
          <a:endParaRPr lang="en-US"/>
        </a:p>
      </dgm:t>
    </dgm:pt>
    <dgm:pt modelId="{41F57D78-080E-434F-9DCF-6959E22CD7FE}" type="sibTrans" cxnId="{BD2F1678-6D69-4347-8119-6376EEF65C66}">
      <dgm:prSet/>
      <dgm:spPr/>
      <dgm:t>
        <a:bodyPr/>
        <a:lstStyle/>
        <a:p>
          <a:endParaRPr lang="en-US"/>
        </a:p>
      </dgm:t>
    </dgm:pt>
    <dgm:pt modelId="{5F687FBD-3A77-4B64-A4B5-93976742C198}" type="pres">
      <dgm:prSet presAssocID="{AF8361E8-5541-4952-A028-355E45B01B93}" presName="linear" presStyleCnt="0">
        <dgm:presLayoutVars>
          <dgm:animLvl val="lvl"/>
          <dgm:resizeHandles val="exact"/>
        </dgm:presLayoutVars>
      </dgm:prSet>
      <dgm:spPr/>
    </dgm:pt>
    <dgm:pt modelId="{CD858DFE-C3BC-4F70-9CFA-09055A1571BB}" type="pres">
      <dgm:prSet presAssocID="{DBFDDDA9-FA73-4D06-BF84-C200AD5A3E8D}" presName="parentText" presStyleLbl="node1" presStyleIdx="0" presStyleCnt="1">
        <dgm:presLayoutVars>
          <dgm:chMax val="0"/>
          <dgm:bulletEnabled val="1"/>
        </dgm:presLayoutVars>
      </dgm:prSet>
      <dgm:spPr/>
    </dgm:pt>
  </dgm:ptLst>
  <dgm:cxnLst>
    <dgm:cxn modelId="{BD2F1678-6D69-4347-8119-6376EEF65C66}" srcId="{AF8361E8-5541-4952-A028-355E45B01B93}" destId="{DBFDDDA9-FA73-4D06-BF84-C200AD5A3E8D}" srcOrd="0" destOrd="0" parTransId="{6712AC5B-96D0-4FFF-A702-EA52263E8AC7}" sibTransId="{41F57D78-080E-434F-9DCF-6959E22CD7FE}"/>
    <dgm:cxn modelId="{A594989D-E7A9-4441-9C58-5752E0870714}" type="presOf" srcId="{AF8361E8-5541-4952-A028-355E45B01B93}" destId="{5F687FBD-3A77-4B64-A4B5-93976742C198}" srcOrd="0" destOrd="0" presId="urn:microsoft.com/office/officeart/2005/8/layout/vList2"/>
    <dgm:cxn modelId="{CF0280C1-D67A-4569-B449-B8F1E35D8001}" type="presOf" srcId="{DBFDDDA9-FA73-4D06-BF84-C200AD5A3E8D}" destId="{CD858DFE-C3BC-4F70-9CFA-09055A1571BB}" srcOrd="0" destOrd="0" presId="urn:microsoft.com/office/officeart/2005/8/layout/vList2"/>
    <dgm:cxn modelId="{79B02335-FA35-43AE-9493-032B6704C174}" type="presParOf" srcId="{5F687FBD-3A77-4B64-A4B5-93976742C198}" destId="{CD858DFE-C3BC-4F70-9CFA-09055A1571B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D910E9-2789-4059-A5FD-1496AAEFFBCA}">
      <dsp:nvSpPr>
        <dsp:cNvPr id="0" name=""/>
        <dsp:cNvSpPr/>
      </dsp:nvSpPr>
      <dsp:spPr>
        <a:xfrm>
          <a:off x="0" y="2978"/>
          <a:ext cx="5360276" cy="561600"/>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Repeater</a:t>
          </a:r>
          <a:endParaRPr lang="en-US" sz="2400" kern="1200" dirty="0">
            <a:latin typeface="Times New Roman" panose="02020603050405020304" pitchFamily="18" charset="0"/>
            <a:cs typeface="Times New Roman" panose="02020603050405020304" pitchFamily="18" charset="0"/>
          </a:endParaRPr>
        </a:p>
      </dsp:txBody>
      <dsp:txXfrm>
        <a:off x="27415" y="30393"/>
        <a:ext cx="5305446" cy="50677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B81157-CBB6-41D8-ADF5-EB2D18FC82FE}">
      <dsp:nvSpPr>
        <dsp:cNvPr id="0" name=""/>
        <dsp:cNvSpPr/>
      </dsp:nvSpPr>
      <dsp:spPr>
        <a:xfrm>
          <a:off x="0" y="214"/>
          <a:ext cx="5703569" cy="461235"/>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Modem</a:t>
          </a:r>
          <a:endParaRPr lang="en-US" sz="2400" kern="1200" dirty="0">
            <a:latin typeface="Times New Roman" panose="02020603050405020304" pitchFamily="18" charset="0"/>
            <a:cs typeface="Times New Roman" panose="02020603050405020304" pitchFamily="18" charset="0"/>
          </a:endParaRPr>
        </a:p>
      </dsp:txBody>
      <dsp:txXfrm>
        <a:off x="22516" y="22730"/>
        <a:ext cx="5658537" cy="41620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983CF7-2FDC-40A5-932C-844C72B2D053}">
      <dsp:nvSpPr>
        <dsp:cNvPr id="0" name=""/>
        <dsp:cNvSpPr/>
      </dsp:nvSpPr>
      <dsp:spPr>
        <a:xfrm>
          <a:off x="0" y="214"/>
          <a:ext cx="5645814" cy="461235"/>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Firewall</a:t>
          </a:r>
          <a:endParaRPr lang="en-US" sz="2400" kern="1200" dirty="0">
            <a:latin typeface="Times New Roman" panose="02020603050405020304" pitchFamily="18" charset="0"/>
            <a:cs typeface="Times New Roman" panose="02020603050405020304" pitchFamily="18" charset="0"/>
          </a:endParaRPr>
        </a:p>
      </dsp:txBody>
      <dsp:txXfrm>
        <a:off x="22516" y="22730"/>
        <a:ext cx="5600782" cy="41620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4D04-1BF3-4116-954D-C737FB2050F2}">
      <dsp:nvSpPr>
        <dsp:cNvPr id="0" name=""/>
        <dsp:cNvSpPr/>
      </dsp:nvSpPr>
      <dsp:spPr>
        <a:xfrm>
          <a:off x="0" y="31"/>
          <a:ext cx="4762017" cy="461601"/>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IDS/IPS/HIDS</a:t>
          </a:r>
          <a:endParaRPr lang="en-US" sz="2400" kern="1200" dirty="0">
            <a:latin typeface="Times New Roman" panose="02020603050405020304" pitchFamily="18" charset="0"/>
            <a:cs typeface="Times New Roman" panose="02020603050405020304" pitchFamily="18" charset="0"/>
          </a:endParaRPr>
        </a:p>
      </dsp:txBody>
      <dsp:txXfrm>
        <a:off x="22534" y="22565"/>
        <a:ext cx="4716949" cy="41653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071D82-FB08-479D-829C-92520428EE10}">
      <dsp:nvSpPr>
        <dsp:cNvPr id="0" name=""/>
        <dsp:cNvSpPr/>
      </dsp:nvSpPr>
      <dsp:spPr>
        <a:xfrm>
          <a:off x="0" y="214"/>
          <a:ext cx="4762017" cy="461235"/>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Intrusion Detection System (IDS)</a:t>
          </a:r>
          <a:endParaRPr lang="en-US" sz="2400" kern="1200" dirty="0">
            <a:latin typeface="Times New Roman" panose="02020603050405020304" pitchFamily="18" charset="0"/>
            <a:cs typeface="Times New Roman" panose="02020603050405020304" pitchFamily="18" charset="0"/>
          </a:endParaRPr>
        </a:p>
      </dsp:txBody>
      <dsp:txXfrm>
        <a:off x="22516" y="22730"/>
        <a:ext cx="4716985" cy="41620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633712-86D3-48D3-A9A0-0D8581EF2438}">
      <dsp:nvSpPr>
        <dsp:cNvPr id="0" name=""/>
        <dsp:cNvSpPr/>
      </dsp:nvSpPr>
      <dsp:spPr>
        <a:xfrm>
          <a:off x="0" y="31"/>
          <a:ext cx="5417821" cy="461601"/>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Intrusion Prevention System (IPS)</a:t>
          </a:r>
          <a:endParaRPr lang="en-US" sz="2400" kern="1200" dirty="0">
            <a:latin typeface="Times New Roman" panose="02020603050405020304" pitchFamily="18" charset="0"/>
            <a:cs typeface="Times New Roman" panose="02020603050405020304" pitchFamily="18" charset="0"/>
          </a:endParaRPr>
        </a:p>
      </dsp:txBody>
      <dsp:txXfrm>
        <a:off x="22534" y="22565"/>
        <a:ext cx="5372753" cy="41653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D620ED-FFD2-45CB-AB2D-AC671EC1C86D}">
      <dsp:nvSpPr>
        <dsp:cNvPr id="0" name=""/>
        <dsp:cNvSpPr/>
      </dsp:nvSpPr>
      <dsp:spPr>
        <a:xfrm>
          <a:off x="0" y="31"/>
          <a:ext cx="5417820" cy="461601"/>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Host intrusion detection systems (HIDS) </a:t>
          </a:r>
          <a:endParaRPr lang="en-US" sz="2400" kern="1200" dirty="0">
            <a:latin typeface="Times New Roman" panose="02020603050405020304" pitchFamily="18" charset="0"/>
            <a:cs typeface="Times New Roman" panose="02020603050405020304" pitchFamily="18" charset="0"/>
          </a:endParaRPr>
        </a:p>
      </dsp:txBody>
      <dsp:txXfrm>
        <a:off x="22534" y="22565"/>
        <a:ext cx="5372752" cy="4165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600E53-865B-49DB-B5A2-D739C5C39522}">
      <dsp:nvSpPr>
        <dsp:cNvPr id="0" name=""/>
        <dsp:cNvSpPr/>
      </dsp:nvSpPr>
      <dsp:spPr>
        <a:xfrm>
          <a:off x="0" y="4865"/>
          <a:ext cx="5433848" cy="580320"/>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Hub </a:t>
          </a:r>
          <a:endParaRPr lang="en-US" sz="2400" kern="1200" dirty="0">
            <a:latin typeface="Times New Roman" panose="02020603050405020304" pitchFamily="18" charset="0"/>
            <a:cs typeface="Times New Roman" panose="02020603050405020304" pitchFamily="18" charset="0"/>
          </a:endParaRPr>
        </a:p>
      </dsp:txBody>
      <dsp:txXfrm>
        <a:off x="28329" y="33194"/>
        <a:ext cx="5377190" cy="5236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25CC86-7BB7-436C-9E03-910D7BFAAECB}">
      <dsp:nvSpPr>
        <dsp:cNvPr id="0" name=""/>
        <dsp:cNvSpPr/>
      </dsp:nvSpPr>
      <dsp:spPr>
        <a:xfrm>
          <a:off x="0" y="4866"/>
          <a:ext cx="5336678" cy="580320"/>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Types of Hub </a:t>
          </a:r>
          <a:endParaRPr lang="en-US" sz="2400" kern="1200" dirty="0">
            <a:latin typeface="Times New Roman" panose="02020603050405020304" pitchFamily="18" charset="0"/>
            <a:cs typeface="Times New Roman" panose="02020603050405020304" pitchFamily="18" charset="0"/>
          </a:endParaRPr>
        </a:p>
      </dsp:txBody>
      <dsp:txXfrm>
        <a:off x="28329" y="33195"/>
        <a:ext cx="5280020" cy="5236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43F89F-9620-42BD-9A88-F9CB6C69B672}">
      <dsp:nvSpPr>
        <dsp:cNvPr id="0" name=""/>
        <dsp:cNvSpPr/>
      </dsp:nvSpPr>
      <dsp:spPr>
        <a:xfrm>
          <a:off x="0" y="267"/>
          <a:ext cx="5336678" cy="530887"/>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Active Hub</a:t>
          </a:r>
          <a:endParaRPr lang="en-US" sz="2400" kern="1200" dirty="0">
            <a:latin typeface="Times New Roman" panose="02020603050405020304" pitchFamily="18" charset="0"/>
            <a:cs typeface="Times New Roman" panose="02020603050405020304" pitchFamily="18" charset="0"/>
          </a:endParaRPr>
        </a:p>
      </dsp:txBody>
      <dsp:txXfrm>
        <a:off x="25916" y="26183"/>
        <a:ext cx="5284846" cy="4790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65661D-8100-4B7C-83DD-FD4DDA283B3E}">
      <dsp:nvSpPr>
        <dsp:cNvPr id="0" name=""/>
        <dsp:cNvSpPr/>
      </dsp:nvSpPr>
      <dsp:spPr>
        <a:xfrm>
          <a:off x="0" y="83"/>
          <a:ext cx="5826141" cy="555567"/>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Passive Hub</a:t>
          </a:r>
          <a:endParaRPr lang="en-US" sz="2400" kern="1200" dirty="0">
            <a:latin typeface="Times New Roman" panose="02020603050405020304" pitchFamily="18" charset="0"/>
            <a:cs typeface="Times New Roman" panose="02020603050405020304" pitchFamily="18" charset="0"/>
          </a:endParaRPr>
        </a:p>
      </dsp:txBody>
      <dsp:txXfrm>
        <a:off x="27121" y="27204"/>
        <a:ext cx="5771899" cy="5013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F73377-6317-4BDF-9246-6F2C48E770C0}">
      <dsp:nvSpPr>
        <dsp:cNvPr id="0" name=""/>
        <dsp:cNvSpPr/>
      </dsp:nvSpPr>
      <dsp:spPr>
        <a:xfrm>
          <a:off x="0" y="1706"/>
          <a:ext cx="5632946" cy="599040"/>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Bridge</a:t>
          </a:r>
          <a:endParaRPr lang="en-US" sz="2400" kern="1200" dirty="0">
            <a:latin typeface="Times New Roman" panose="02020603050405020304" pitchFamily="18" charset="0"/>
            <a:cs typeface="Times New Roman" panose="02020603050405020304" pitchFamily="18" charset="0"/>
          </a:endParaRPr>
        </a:p>
      </dsp:txBody>
      <dsp:txXfrm>
        <a:off x="29243" y="30949"/>
        <a:ext cx="5574460" cy="54055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24F126-B61E-4315-8CE2-51D7D49055C1}">
      <dsp:nvSpPr>
        <dsp:cNvPr id="0" name=""/>
        <dsp:cNvSpPr/>
      </dsp:nvSpPr>
      <dsp:spPr>
        <a:xfrm>
          <a:off x="0" y="6730"/>
          <a:ext cx="5649460" cy="580320"/>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 </a:t>
          </a:r>
          <a:r>
            <a:rPr lang="en-US" sz="2400" kern="1200" dirty="0" smtClean="0">
              <a:latin typeface="Times New Roman" panose="02020603050405020304" pitchFamily="18" charset="0"/>
              <a:cs typeface="Times New Roman" panose="02020603050405020304" pitchFamily="18" charset="0"/>
            </a:rPr>
            <a:t>Switch</a:t>
          </a:r>
          <a:endParaRPr lang="en-US" sz="2400" kern="1200" dirty="0">
            <a:latin typeface="Times New Roman" panose="02020603050405020304" pitchFamily="18" charset="0"/>
            <a:cs typeface="Times New Roman" panose="02020603050405020304" pitchFamily="18" charset="0"/>
          </a:endParaRPr>
        </a:p>
      </dsp:txBody>
      <dsp:txXfrm>
        <a:off x="28329" y="35059"/>
        <a:ext cx="5592802" cy="52366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EB5DB4-6B39-4D0D-B3A9-4C5C51017363}">
      <dsp:nvSpPr>
        <dsp:cNvPr id="0" name=""/>
        <dsp:cNvSpPr/>
      </dsp:nvSpPr>
      <dsp:spPr>
        <a:xfrm>
          <a:off x="0" y="31"/>
          <a:ext cx="6080759" cy="461601"/>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Router</a:t>
          </a:r>
          <a:endParaRPr lang="en-US" sz="2400" kern="1200" dirty="0">
            <a:latin typeface="Times New Roman" panose="02020603050405020304" pitchFamily="18" charset="0"/>
            <a:cs typeface="Times New Roman" panose="02020603050405020304" pitchFamily="18" charset="0"/>
          </a:endParaRPr>
        </a:p>
      </dsp:txBody>
      <dsp:txXfrm>
        <a:off x="22534" y="22565"/>
        <a:ext cx="6035691" cy="41653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858DFE-C3BC-4F70-9CFA-09055A1571BB}">
      <dsp:nvSpPr>
        <dsp:cNvPr id="0" name=""/>
        <dsp:cNvSpPr/>
      </dsp:nvSpPr>
      <dsp:spPr>
        <a:xfrm>
          <a:off x="0" y="31"/>
          <a:ext cx="5989319" cy="461601"/>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NIC (Network Interface Card)</a:t>
          </a:r>
          <a:endParaRPr lang="en-US" sz="2400" kern="1200" dirty="0">
            <a:latin typeface="Times New Roman" panose="02020603050405020304" pitchFamily="18" charset="0"/>
            <a:cs typeface="Times New Roman" panose="02020603050405020304" pitchFamily="18" charset="0"/>
          </a:endParaRPr>
        </a:p>
      </dsp:txBody>
      <dsp:txXfrm>
        <a:off x="22534" y="22565"/>
        <a:ext cx="5944251" cy="41653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E68578-C551-4D2B-AEC6-48F9A939E4E5}" type="datetimeFigureOut">
              <a:rPr lang="en-US" smtClean="0"/>
              <a:t>14-Feb-22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FD57E-8C0C-4EF4-A157-77E0229F3B2E}" type="slidenum">
              <a:rPr lang="en-US" smtClean="0"/>
              <a:t>‹#›</a:t>
            </a:fld>
            <a:endParaRPr lang="en-US"/>
          </a:p>
        </p:txBody>
      </p:sp>
    </p:spTree>
    <p:extLst>
      <p:ext uri="{BB962C8B-B14F-4D97-AF65-F5344CB8AC3E}">
        <p14:creationId xmlns:p14="http://schemas.microsoft.com/office/powerpoint/2010/main" val="1020049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E68578-C551-4D2B-AEC6-48F9A939E4E5}" type="datetimeFigureOut">
              <a:rPr lang="en-US" smtClean="0"/>
              <a:t>14-Feb-22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FD57E-8C0C-4EF4-A157-77E0229F3B2E}" type="slidenum">
              <a:rPr lang="en-US" smtClean="0"/>
              <a:t>‹#›</a:t>
            </a:fld>
            <a:endParaRPr lang="en-US"/>
          </a:p>
        </p:txBody>
      </p:sp>
    </p:spTree>
    <p:extLst>
      <p:ext uri="{BB962C8B-B14F-4D97-AF65-F5344CB8AC3E}">
        <p14:creationId xmlns:p14="http://schemas.microsoft.com/office/powerpoint/2010/main" val="3084053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E68578-C551-4D2B-AEC6-48F9A939E4E5}" type="datetimeFigureOut">
              <a:rPr lang="en-US" smtClean="0"/>
              <a:t>14-Feb-22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FD57E-8C0C-4EF4-A157-77E0229F3B2E}" type="slidenum">
              <a:rPr lang="en-US" smtClean="0"/>
              <a:t>‹#›</a:t>
            </a:fld>
            <a:endParaRPr lang="en-US"/>
          </a:p>
        </p:txBody>
      </p:sp>
    </p:spTree>
    <p:extLst>
      <p:ext uri="{BB962C8B-B14F-4D97-AF65-F5344CB8AC3E}">
        <p14:creationId xmlns:p14="http://schemas.microsoft.com/office/powerpoint/2010/main" val="624242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E68578-C551-4D2B-AEC6-48F9A939E4E5}" type="datetimeFigureOut">
              <a:rPr lang="en-US" smtClean="0"/>
              <a:t>14-Feb-22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FD57E-8C0C-4EF4-A157-77E0229F3B2E}" type="slidenum">
              <a:rPr lang="en-US" smtClean="0"/>
              <a:t>‹#›</a:t>
            </a:fld>
            <a:endParaRPr lang="en-US"/>
          </a:p>
        </p:txBody>
      </p:sp>
    </p:spTree>
    <p:extLst>
      <p:ext uri="{BB962C8B-B14F-4D97-AF65-F5344CB8AC3E}">
        <p14:creationId xmlns:p14="http://schemas.microsoft.com/office/powerpoint/2010/main" val="72077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AE68578-C551-4D2B-AEC6-48F9A939E4E5}" type="datetimeFigureOut">
              <a:rPr lang="en-US" smtClean="0"/>
              <a:t>14-Feb-22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FD57E-8C0C-4EF4-A157-77E0229F3B2E}" type="slidenum">
              <a:rPr lang="en-US" smtClean="0"/>
              <a:t>‹#›</a:t>
            </a:fld>
            <a:endParaRPr lang="en-US"/>
          </a:p>
        </p:txBody>
      </p:sp>
    </p:spTree>
    <p:extLst>
      <p:ext uri="{BB962C8B-B14F-4D97-AF65-F5344CB8AC3E}">
        <p14:creationId xmlns:p14="http://schemas.microsoft.com/office/powerpoint/2010/main" val="1004358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E68578-C551-4D2B-AEC6-48F9A939E4E5}" type="datetimeFigureOut">
              <a:rPr lang="en-US" smtClean="0"/>
              <a:t>14-Feb-22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FD57E-8C0C-4EF4-A157-77E0229F3B2E}" type="slidenum">
              <a:rPr lang="en-US" smtClean="0"/>
              <a:t>‹#›</a:t>
            </a:fld>
            <a:endParaRPr lang="en-US"/>
          </a:p>
        </p:txBody>
      </p:sp>
    </p:spTree>
    <p:extLst>
      <p:ext uri="{BB962C8B-B14F-4D97-AF65-F5344CB8AC3E}">
        <p14:creationId xmlns:p14="http://schemas.microsoft.com/office/powerpoint/2010/main" val="2480235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E68578-C551-4D2B-AEC6-48F9A939E4E5}" type="datetimeFigureOut">
              <a:rPr lang="en-US" smtClean="0"/>
              <a:t>14-Feb-22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6FD57E-8C0C-4EF4-A157-77E0229F3B2E}" type="slidenum">
              <a:rPr lang="en-US" smtClean="0"/>
              <a:t>‹#›</a:t>
            </a:fld>
            <a:endParaRPr lang="en-US"/>
          </a:p>
        </p:txBody>
      </p:sp>
    </p:spTree>
    <p:extLst>
      <p:ext uri="{BB962C8B-B14F-4D97-AF65-F5344CB8AC3E}">
        <p14:creationId xmlns:p14="http://schemas.microsoft.com/office/powerpoint/2010/main" val="4135821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E68578-C551-4D2B-AEC6-48F9A939E4E5}" type="datetimeFigureOut">
              <a:rPr lang="en-US" smtClean="0"/>
              <a:t>14-Feb-22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6FD57E-8C0C-4EF4-A157-77E0229F3B2E}" type="slidenum">
              <a:rPr lang="en-US" smtClean="0"/>
              <a:t>‹#›</a:t>
            </a:fld>
            <a:endParaRPr lang="en-US"/>
          </a:p>
        </p:txBody>
      </p:sp>
    </p:spTree>
    <p:extLst>
      <p:ext uri="{BB962C8B-B14F-4D97-AF65-F5344CB8AC3E}">
        <p14:creationId xmlns:p14="http://schemas.microsoft.com/office/powerpoint/2010/main" val="1292811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E68578-C551-4D2B-AEC6-48F9A939E4E5}" type="datetimeFigureOut">
              <a:rPr lang="en-US" smtClean="0"/>
              <a:t>14-Feb-22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6FD57E-8C0C-4EF4-A157-77E0229F3B2E}" type="slidenum">
              <a:rPr lang="en-US" smtClean="0"/>
              <a:t>‹#›</a:t>
            </a:fld>
            <a:endParaRPr lang="en-US"/>
          </a:p>
        </p:txBody>
      </p:sp>
    </p:spTree>
    <p:extLst>
      <p:ext uri="{BB962C8B-B14F-4D97-AF65-F5344CB8AC3E}">
        <p14:creationId xmlns:p14="http://schemas.microsoft.com/office/powerpoint/2010/main" val="2666535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AE68578-C551-4D2B-AEC6-48F9A939E4E5}" type="datetimeFigureOut">
              <a:rPr lang="en-US" smtClean="0"/>
              <a:t>14-Feb-22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FD57E-8C0C-4EF4-A157-77E0229F3B2E}" type="slidenum">
              <a:rPr lang="en-US" smtClean="0"/>
              <a:t>‹#›</a:t>
            </a:fld>
            <a:endParaRPr lang="en-US"/>
          </a:p>
        </p:txBody>
      </p:sp>
    </p:spTree>
    <p:extLst>
      <p:ext uri="{BB962C8B-B14F-4D97-AF65-F5344CB8AC3E}">
        <p14:creationId xmlns:p14="http://schemas.microsoft.com/office/powerpoint/2010/main" val="1416819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AE68578-C551-4D2B-AEC6-48F9A939E4E5}" type="datetimeFigureOut">
              <a:rPr lang="en-US" smtClean="0"/>
              <a:t>14-Feb-22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FD57E-8C0C-4EF4-A157-77E0229F3B2E}" type="slidenum">
              <a:rPr lang="en-US" smtClean="0"/>
              <a:t>‹#›</a:t>
            </a:fld>
            <a:endParaRPr lang="en-US"/>
          </a:p>
        </p:txBody>
      </p:sp>
    </p:spTree>
    <p:extLst>
      <p:ext uri="{BB962C8B-B14F-4D97-AF65-F5344CB8AC3E}">
        <p14:creationId xmlns:p14="http://schemas.microsoft.com/office/powerpoint/2010/main" val="885404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E68578-C551-4D2B-AEC6-48F9A939E4E5}" type="datetimeFigureOut">
              <a:rPr lang="en-US" smtClean="0"/>
              <a:t>14-Feb-22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6FD57E-8C0C-4EF4-A157-77E0229F3B2E}" type="slidenum">
              <a:rPr lang="en-US" smtClean="0"/>
              <a:t>‹#›</a:t>
            </a:fld>
            <a:endParaRPr lang="en-US"/>
          </a:p>
        </p:txBody>
      </p:sp>
    </p:spTree>
    <p:extLst>
      <p:ext uri="{BB962C8B-B14F-4D97-AF65-F5344CB8AC3E}">
        <p14:creationId xmlns:p14="http://schemas.microsoft.com/office/powerpoint/2010/main" val="2869661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e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3.xml"/><Relationship Id="rId13" Type="http://schemas.openxmlformats.org/officeDocument/2006/relationships/image" Target="../media/image16.png"/><Relationship Id="rId3" Type="http://schemas.openxmlformats.org/officeDocument/2006/relationships/diagramLayout" Target="../diagrams/layout12.xml"/><Relationship Id="rId7" Type="http://schemas.openxmlformats.org/officeDocument/2006/relationships/diagramData" Target="../diagrams/data13.xml"/><Relationship Id="rId12" Type="http://schemas.openxmlformats.org/officeDocument/2006/relationships/image" Target="../media/image15.png"/><Relationship Id="rId2" Type="http://schemas.openxmlformats.org/officeDocument/2006/relationships/diagramData" Target="../diagrams/data12.xml"/><Relationship Id="rId1" Type="http://schemas.openxmlformats.org/officeDocument/2006/relationships/slideLayout" Target="../slideLayouts/slideLayout7.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diagramLayout" Target="../diagrams/layout14.xml"/><Relationship Id="rId7" Type="http://schemas.openxmlformats.org/officeDocument/2006/relationships/diagramData" Target="../diagrams/data15.xml"/><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diagramData" Target="../diagrams/data4.xml"/><Relationship Id="rId2" Type="http://schemas.openxmlformats.org/officeDocument/2006/relationships/diagramData" Target="../diagrams/data2.xml"/><Relationship Id="rId16" Type="http://schemas.microsoft.com/office/2007/relationships/diagramDrawing" Target="../diagrams/drawing4.xml"/><Relationship Id="rId1" Type="http://schemas.openxmlformats.org/officeDocument/2006/relationships/slideLayout" Target="../slideLayouts/slideLayout7.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jpeg"/><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6.xml"/><Relationship Id="rId7" Type="http://schemas.openxmlformats.org/officeDocument/2006/relationships/image" Target="../media/image3.jpeg"/><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diagramLayout" Target="../diagrams/layout7.xml"/><Relationship Id="rId7" Type="http://schemas.openxmlformats.org/officeDocument/2006/relationships/image" Target="../media/image5.jpeg"/><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8.xml"/><Relationship Id="rId7" Type="http://schemas.openxmlformats.org/officeDocument/2006/relationships/image" Target="../media/image7.jpeg"/><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9.xml"/><Relationship Id="rId7" Type="http://schemas.openxmlformats.org/officeDocument/2006/relationships/image" Target="../media/image9.png"/><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10.xml"/><Relationship Id="rId7" Type="http://schemas.openxmlformats.org/officeDocument/2006/relationships/image" Target="../media/image11.jpeg"/><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11.xml"/><Relationship Id="rId7" Type="http://schemas.openxmlformats.org/officeDocument/2006/relationships/image" Target="../media/image13.png"/><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325021258"/>
              </p:ext>
            </p:extLst>
          </p:nvPr>
        </p:nvGraphicFramePr>
        <p:xfrm>
          <a:off x="977462" y="804042"/>
          <a:ext cx="5360276" cy="5675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977463" y="1923393"/>
            <a:ext cx="5360275" cy="4524315"/>
          </a:xfrm>
          <a:prstGeom prst="rect">
            <a:avLst/>
          </a:prstGeom>
          <a:solidFill>
            <a:schemeClr val="accent1">
              <a:lumMod val="40000"/>
              <a:lumOff val="60000"/>
            </a:schemeClr>
          </a:solid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A repeater operates at the physical layer. Its job is to regenerate the signal over the same network before the signal becomes too weak or corrupted so as to extend the length to which the signal can be transmitted over the same network. An important point to be noted about repeater is that they do not amplify the signal. When the signal becomes weak, the copy the signal bit by bit and regenerate it at the original strength. It is a w port device. </a:t>
            </a:r>
          </a:p>
          <a:p>
            <a:endParaRPr lang="en-US" sz="2400" dirty="0">
              <a:latin typeface="Times New Roman" panose="02020603050405020304" pitchFamily="18" charset="0"/>
              <a:cs typeface="Times New Roman" panose="02020603050405020304" pitchFamily="18" charset="0"/>
            </a:endParaRPr>
          </a:p>
        </p:txBody>
      </p:sp>
      <p:pic>
        <p:nvPicPr>
          <p:cNvPr id="1026" name="Picture 2" descr="Networking Repeater, Networking Equipment, Network Communication Device,  कंप्यूटर नेटवर्किंग डिवाइस in OTC Road, Bengaluru , Ayushi Computers | ID:  862210138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4746" y="677917"/>
            <a:ext cx="4936687" cy="5391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4779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276762634"/>
              </p:ext>
            </p:extLst>
          </p:nvPr>
        </p:nvGraphicFramePr>
        <p:xfrm>
          <a:off x="335763" y="687677"/>
          <a:ext cx="4762017" cy="4616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p:cNvGraphicFramePr/>
          <p:nvPr>
            <p:extLst>
              <p:ext uri="{D42A27DB-BD31-4B8C-83A1-F6EECF244321}">
                <p14:modId xmlns:p14="http://schemas.microsoft.com/office/powerpoint/2010/main" val="3032525233"/>
              </p:ext>
            </p:extLst>
          </p:nvPr>
        </p:nvGraphicFramePr>
        <p:xfrm>
          <a:off x="335763" y="1467309"/>
          <a:ext cx="4762017" cy="46166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Rectangle 3"/>
          <p:cNvSpPr/>
          <p:nvPr/>
        </p:nvSpPr>
        <p:spPr>
          <a:xfrm>
            <a:off x="415775" y="2246941"/>
            <a:ext cx="4682005" cy="3046988"/>
          </a:xfrm>
          <a:prstGeom prst="rect">
            <a:avLst/>
          </a:prstGeom>
          <a:solidFill>
            <a:schemeClr val="accent4">
              <a:lumMod val="40000"/>
              <a:lumOff val="60000"/>
            </a:schemeClr>
          </a:solidFill>
        </p:spPr>
        <p:txBody>
          <a:bodyPr wrap="square">
            <a:spAutoFit/>
          </a:bodyPr>
          <a:lstStyle/>
          <a:p>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device or application that analyzes whole packets, </a:t>
            </a:r>
            <a:r>
              <a:rPr lang="en-US" sz="2400" dirty="0" smtClean="0">
                <a:latin typeface="Times New Roman" panose="02020603050405020304" pitchFamily="18" charset="0"/>
                <a:cs typeface="Times New Roman" panose="02020603050405020304" pitchFamily="18" charset="0"/>
              </a:rPr>
              <a:t>both header </a:t>
            </a:r>
            <a:r>
              <a:rPr lang="en-US" sz="2400" dirty="0">
                <a:latin typeface="Times New Roman" panose="02020603050405020304" pitchFamily="18" charset="0"/>
                <a:cs typeface="Times New Roman" panose="02020603050405020304" pitchFamily="18" charset="0"/>
              </a:rPr>
              <a:t>and payload, looking for known events. When a known event is detected a </a:t>
            </a:r>
            <a:r>
              <a:rPr lang="en-US" sz="2400" dirty="0" smtClean="0">
                <a:latin typeface="Times New Roman" panose="02020603050405020304" pitchFamily="18" charset="0"/>
                <a:cs typeface="Times New Roman" panose="02020603050405020304" pitchFamily="18" charset="0"/>
              </a:rPr>
              <a:t>log message </a:t>
            </a:r>
            <a:r>
              <a:rPr lang="en-US" sz="2400" dirty="0">
                <a:latin typeface="Times New Roman" panose="02020603050405020304" pitchFamily="18" charset="0"/>
                <a:cs typeface="Times New Roman" panose="02020603050405020304" pitchFamily="18" charset="0"/>
              </a:rPr>
              <a:t>is generated detailing the event. similar to IPS but does not affect flows in </a:t>
            </a:r>
            <a:r>
              <a:rPr lang="en-US" sz="2400" dirty="0" smtClean="0">
                <a:latin typeface="Times New Roman" panose="02020603050405020304" pitchFamily="18" charset="0"/>
                <a:cs typeface="Times New Roman" panose="02020603050405020304" pitchFamily="18" charset="0"/>
              </a:rPr>
              <a:t>any way </a:t>
            </a:r>
            <a:r>
              <a:rPr lang="en-US" sz="2400" dirty="0">
                <a:latin typeface="Times New Roman" panose="02020603050405020304" pitchFamily="18" charset="0"/>
                <a:cs typeface="Times New Roman" panose="02020603050405020304" pitchFamily="18" charset="0"/>
              </a:rPr>
              <a:t>- only logs or alerts on malicious traffic.</a:t>
            </a:r>
          </a:p>
        </p:txBody>
      </p:sp>
      <p:pic>
        <p:nvPicPr>
          <p:cNvPr id="6150" name="Picture 6" descr="Network Security Solutions – Network Appliances"/>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03570" y="169733"/>
            <a:ext cx="6252210" cy="2595152"/>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It Professional Blog: Intrusion detection system"/>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63541" y="3124835"/>
            <a:ext cx="6492240" cy="3195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612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902545752"/>
              </p:ext>
            </p:extLst>
          </p:nvPr>
        </p:nvGraphicFramePr>
        <p:xfrm>
          <a:off x="354328" y="85682"/>
          <a:ext cx="5417821" cy="4616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354330" y="662763"/>
            <a:ext cx="11384280" cy="1938992"/>
          </a:xfrm>
          <a:prstGeom prst="rect">
            <a:avLst/>
          </a:prstGeom>
          <a:solidFill>
            <a:schemeClr val="accent2">
              <a:lumMod val="60000"/>
              <a:lumOff val="40000"/>
            </a:schemeClr>
          </a:solidFill>
        </p:spPr>
        <p:txBody>
          <a:bodyPr wrap="square">
            <a:spAutoFit/>
          </a:bodyPr>
          <a:lstStyle/>
          <a:p>
            <a:r>
              <a:rPr lang="en-US" sz="2400" dirty="0">
                <a:latin typeface="Times New Roman" panose="02020603050405020304" pitchFamily="18" charset="0"/>
                <a:cs typeface="Times New Roman" panose="02020603050405020304" pitchFamily="18" charset="0"/>
              </a:rPr>
              <a:t>A device or application that analyzes whole packets, both header and payload, looking for known events. When a known event is detected the packet is rejected. inspects traffic flowing through a network and is capable of blocking or otherwise remediating flows that it determines are malicious. Usually uses a combination of traffic and file signatures and heuristic analysis of flows.</a:t>
            </a:r>
          </a:p>
        </p:txBody>
      </p:sp>
      <p:graphicFrame>
        <p:nvGraphicFramePr>
          <p:cNvPr id="7" name="Diagram 6"/>
          <p:cNvGraphicFramePr/>
          <p:nvPr>
            <p:extLst>
              <p:ext uri="{D42A27DB-BD31-4B8C-83A1-F6EECF244321}">
                <p14:modId xmlns:p14="http://schemas.microsoft.com/office/powerpoint/2010/main" val="605668152"/>
              </p:ext>
            </p:extLst>
          </p:nvPr>
        </p:nvGraphicFramePr>
        <p:xfrm>
          <a:off x="354330" y="2935457"/>
          <a:ext cx="5417820" cy="46166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Rectangle 4"/>
          <p:cNvSpPr/>
          <p:nvPr/>
        </p:nvSpPr>
        <p:spPr>
          <a:xfrm>
            <a:off x="354330" y="3525084"/>
            <a:ext cx="11384280" cy="2308324"/>
          </a:xfrm>
          <a:prstGeom prst="rect">
            <a:avLst/>
          </a:prstGeom>
          <a:solidFill>
            <a:schemeClr val="accent2">
              <a:lumMod val="60000"/>
              <a:lumOff val="40000"/>
            </a:schemeClr>
          </a:solidFill>
        </p:spPr>
        <p:txBody>
          <a:bodyPr wrap="square">
            <a:spAutoFit/>
          </a:bodyPr>
          <a:lstStyle/>
          <a:p>
            <a:r>
              <a:rPr lang="en-US" sz="2400" dirty="0">
                <a:latin typeface="Times New Roman" panose="02020603050405020304" pitchFamily="18" charset="0"/>
                <a:cs typeface="Times New Roman" panose="02020603050405020304" pitchFamily="18" charset="0"/>
              </a:rPr>
              <a:t>Network intrusion detection systems (NIDS) are methods of security management for computers and networks. In HIDS, anti-threat applications such as firewalls, antivirus software and spyware-detection programs are installed on every network computer that has two-way access to the outside environment such as the Internet. In NIDS, anti-threat software is installed only at specific points such as servers that interface between the outside environment and the network segment to be protected.</a:t>
            </a:r>
          </a:p>
        </p:txBody>
      </p:sp>
    </p:spTree>
    <p:extLst>
      <p:ext uri="{BB962C8B-B14F-4D97-AF65-F5344CB8AC3E}">
        <p14:creationId xmlns:p14="http://schemas.microsoft.com/office/powerpoint/2010/main" val="935033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2753204391"/>
              </p:ext>
            </p:extLst>
          </p:nvPr>
        </p:nvGraphicFramePr>
        <p:xfrm>
          <a:off x="430924" y="655427"/>
          <a:ext cx="5433848" cy="590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430924" y="1581156"/>
            <a:ext cx="5433848" cy="4524315"/>
          </a:xfrm>
          <a:prstGeom prst="rect">
            <a:avLst/>
          </a:prstGeom>
          <a:solidFill>
            <a:schemeClr val="accent1">
              <a:lumMod val="40000"/>
              <a:lumOff val="60000"/>
            </a:schemeClr>
          </a:solidFill>
        </p:spPr>
        <p:txBody>
          <a:bodyPr wrap="square">
            <a:spAutoFit/>
          </a:bodyPr>
          <a:lstStyle/>
          <a:p>
            <a:r>
              <a:rPr lang="en-US" sz="2400" dirty="0"/>
              <a:t>A hub is basically a multiport repeater. A hub connects multiple wires coming from different branches, for example, the connector in star topology which </a:t>
            </a:r>
            <a:r>
              <a:rPr lang="en-US" sz="2400" dirty="0">
                <a:latin typeface="Times New Roman" panose="02020603050405020304" pitchFamily="18" charset="0"/>
                <a:cs typeface="Times New Roman" panose="02020603050405020304" pitchFamily="18" charset="0"/>
              </a:rPr>
              <a:t>connects</a:t>
            </a:r>
            <a:r>
              <a:rPr lang="en-US" sz="2400" dirty="0"/>
              <a:t> different stations. Hubs cannot filter data, so data packets are sent to all connected devices. In other words, the collision domain of all hosts connects through Hub remains one. Also, they do not have the intelligence to find out the best path for data packets which leads to inefficiencies and wastage.</a:t>
            </a:r>
          </a:p>
        </p:txBody>
      </p:sp>
      <p:graphicFrame>
        <p:nvGraphicFramePr>
          <p:cNvPr id="8" name="Diagram 7"/>
          <p:cNvGraphicFramePr/>
          <p:nvPr>
            <p:extLst>
              <p:ext uri="{D42A27DB-BD31-4B8C-83A1-F6EECF244321}">
                <p14:modId xmlns:p14="http://schemas.microsoft.com/office/powerpoint/2010/main" val="90502757"/>
              </p:ext>
            </p:extLst>
          </p:nvPr>
        </p:nvGraphicFramePr>
        <p:xfrm>
          <a:off x="6487460" y="655425"/>
          <a:ext cx="5336678" cy="5900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9" name="Diagram 8"/>
          <p:cNvGraphicFramePr/>
          <p:nvPr>
            <p:extLst>
              <p:ext uri="{D42A27DB-BD31-4B8C-83A1-F6EECF244321}">
                <p14:modId xmlns:p14="http://schemas.microsoft.com/office/powerpoint/2010/main" val="3461344424"/>
              </p:ext>
            </p:extLst>
          </p:nvPr>
        </p:nvGraphicFramePr>
        <p:xfrm>
          <a:off x="6487460" y="1581156"/>
          <a:ext cx="5336678" cy="53142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6" name="Rectangle 5"/>
          <p:cNvSpPr/>
          <p:nvPr/>
        </p:nvSpPr>
        <p:spPr>
          <a:xfrm>
            <a:off x="6487460" y="2504485"/>
            <a:ext cx="5336678" cy="2308324"/>
          </a:xfrm>
          <a:prstGeom prst="rect">
            <a:avLst/>
          </a:prstGeom>
          <a:solidFill>
            <a:schemeClr val="accent1">
              <a:lumMod val="40000"/>
              <a:lumOff val="60000"/>
            </a:schemeClr>
          </a:solidFill>
        </p:spPr>
        <p:txBody>
          <a:bodyPr wrap="square">
            <a:spAutoFit/>
          </a:bodyPr>
          <a:lstStyle/>
          <a:p>
            <a:r>
              <a:rPr lang="en-US" sz="2400" dirty="0">
                <a:latin typeface="Times New Roman" panose="02020603050405020304" pitchFamily="18" charset="0"/>
                <a:cs typeface="Times New Roman" panose="02020603050405020304" pitchFamily="18" charset="0"/>
              </a:rPr>
              <a:t>These are the hubs that have their own power supply and can clean, boost, and relay the signal along with the network. It sever both as a repeater as well as a wiring center. These are used to extend the maximum distance between nodes.</a:t>
            </a:r>
          </a:p>
        </p:txBody>
      </p:sp>
    </p:spTree>
    <p:extLst>
      <p:ext uri="{BB962C8B-B14F-4D97-AF65-F5344CB8AC3E}">
        <p14:creationId xmlns:p14="http://schemas.microsoft.com/office/powerpoint/2010/main" val="2642070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897508953"/>
              </p:ext>
            </p:extLst>
          </p:nvPr>
        </p:nvGraphicFramePr>
        <p:xfrm>
          <a:off x="385473" y="472967"/>
          <a:ext cx="5826141" cy="5557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385472" y="2182451"/>
            <a:ext cx="5826142" cy="1938992"/>
          </a:xfrm>
          <a:prstGeom prst="rect">
            <a:avLst/>
          </a:prstGeom>
          <a:solidFill>
            <a:schemeClr val="accent1">
              <a:lumMod val="40000"/>
              <a:lumOff val="60000"/>
            </a:schemeClr>
          </a:solidFill>
        </p:spPr>
        <p:txBody>
          <a:bodyPr wrap="square">
            <a:spAutoFit/>
          </a:bodyPr>
          <a:lstStyle/>
          <a:p>
            <a:r>
              <a:rPr lang="en-US" sz="2400" dirty="0">
                <a:latin typeface="Times New Roman" panose="02020603050405020304" pitchFamily="18" charset="0"/>
                <a:cs typeface="Times New Roman" panose="02020603050405020304" pitchFamily="18" charset="0"/>
              </a:rPr>
              <a:t>These are the hubs that collect wiring from nodes and power supply from the active hub. These hubs relay signals onto the network without cleaning and boosting them and can’t be used to extend the distance between nodes.</a:t>
            </a:r>
          </a:p>
        </p:txBody>
      </p:sp>
      <p:pic>
        <p:nvPicPr>
          <p:cNvPr id="2052" name="Picture 4" descr="D-Link Network Hubs, Rs 7500 /unit Dron Edge India Private Limited | ID:  205414885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4220" y="804042"/>
            <a:ext cx="5155325" cy="4959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194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606859045"/>
              </p:ext>
            </p:extLst>
          </p:nvPr>
        </p:nvGraphicFramePr>
        <p:xfrm>
          <a:off x="315383" y="493436"/>
          <a:ext cx="5632946" cy="6024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315383" y="2065865"/>
            <a:ext cx="5632945" cy="3416320"/>
          </a:xfrm>
          <a:prstGeom prst="rect">
            <a:avLst/>
          </a:prstGeom>
          <a:solidFill>
            <a:schemeClr val="accent1">
              <a:lumMod val="60000"/>
              <a:lumOff val="40000"/>
            </a:schemeClr>
          </a:solidFill>
        </p:spPr>
        <p:txBody>
          <a:bodyPr wrap="square">
            <a:spAutoFit/>
          </a:bodyPr>
          <a:lstStyle/>
          <a:p>
            <a:r>
              <a:rPr lang="en-US" sz="2400" dirty="0">
                <a:latin typeface="Times New Roman" panose="02020603050405020304" pitchFamily="18" charset="0"/>
                <a:cs typeface="Times New Roman" panose="02020603050405020304" pitchFamily="18" charset="0"/>
              </a:rPr>
              <a:t>A bridge operates at the data link layer. A bridge is a repeater, with add on the functionality of filtering content by reading the MAC addresses of source and destination. Fit is also used for interconnecting two LANs working on the same protocol. It has a single input and single output port, thus making it a 2 port device. </a:t>
            </a:r>
          </a:p>
        </p:txBody>
      </p:sp>
      <p:pic>
        <p:nvPicPr>
          <p:cNvPr id="3074" name="Picture 2" descr="What is a network bridge? | CCN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61782" y="469603"/>
            <a:ext cx="5535777" cy="22288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omputer Network Devices Bridge - Bridge In Networking Devices, HD Png  Download , Transparent Png Image - PNGite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61782" y="2916620"/>
            <a:ext cx="5535777" cy="3799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117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546183451"/>
              </p:ext>
            </p:extLst>
          </p:nvPr>
        </p:nvGraphicFramePr>
        <p:xfrm>
          <a:off x="398644" y="343479"/>
          <a:ext cx="5649460" cy="5937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301124" y="1432348"/>
            <a:ext cx="5746980" cy="4524315"/>
          </a:xfrm>
          <a:prstGeom prst="rect">
            <a:avLst/>
          </a:prstGeom>
          <a:solidFill>
            <a:schemeClr val="accent1">
              <a:lumMod val="60000"/>
              <a:lumOff val="40000"/>
            </a:schemeClr>
          </a:solidFill>
        </p:spPr>
        <p:txBody>
          <a:bodyPr wrap="square">
            <a:spAutoFit/>
          </a:bodyPr>
          <a:lstStyle/>
          <a:p>
            <a:r>
              <a:rPr lang="en-US" sz="2400" dirty="0">
                <a:latin typeface="Times New Roman" panose="02020603050405020304" pitchFamily="18" charset="0"/>
                <a:cs typeface="Times New Roman" panose="02020603050405020304" pitchFamily="18" charset="0"/>
              </a:rPr>
              <a:t>A switch is a multiport bridge with a buffer and a design that can boost its efficiency (a large number of ports imply less traffic) and performance. A switch is data link layer device. The switch can perform error checking before forwarding data, which makes it very efficient as it does not forward packets that have errors and forward good packets selectively to the correct port only. In other works, the switch divides the collision domain of hosts, but broadcast domain remain the same. </a:t>
            </a:r>
          </a:p>
        </p:txBody>
      </p:sp>
      <p:pic>
        <p:nvPicPr>
          <p:cNvPr id="4098" name="Picture 2" descr="D-Link DGS-108 8-Port Gigabit Ethernet Switch, डी-लिंक स्विच - Royal  Computers &amp;amp; Electronics, Kurnool | ID: 207739492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96464" y="147537"/>
            <a:ext cx="5173170" cy="280466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isco Catalyst 2960-24-S Switch | SecureITStore.co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96464" y="3069771"/>
            <a:ext cx="5314405" cy="2270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249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793436558"/>
              </p:ext>
            </p:extLst>
          </p:nvPr>
        </p:nvGraphicFramePr>
        <p:xfrm>
          <a:off x="285751" y="485368"/>
          <a:ext cx="6080759" cy="4616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285753" y="1117174"/>
            <a:ext cx="6080757" cy="5262979"/>
          </a:xfrm>
          <a:prstGeom prst="rect">
            <a:avLst/>
          </a:prstGeom>
          <a:solidFill>
            <a:schemeClr val="accent6">
              <a:lumMod val="40000"/>
              <a:lumOff val="60000"/>
            </a:schemeClr>
          </a:solidFill>
        </p:spPr>
        <p:txBody>
          <a:bodyPr wrap="square">
            <a:spAutoFit/>
          </a:bodyPr>
          <a:lstStyle/>
          <a:p>
            <a:r>
              <a:rPr lang="en-US" sz="2400" dirty="0">
                <a:latin typeface="Times New Roman" panose="02020603050405020304" pitchFamily="18" charset="0"/>
                <a:cs typeface="Times New Roman" panose="02020603050405020304" pitchFamily="18" charset="0"/>
              </a:rPr>
              <a:t>Routers are electronic devices that join multiple </a:t>
            </a:r>
            <a:r>
              <a:rPr lang="en-US" sz="2400" dirty="0" smtClean="0">
                <a:latin typeface="Times New Roman" panose="02020603050405020304" pitchFamily="18" charset="0"/>
                <a:cs typeface="Times New Roman" panose="02020603050405020304" pitchFamily="18" charset="0"/>
              </a:rPr>
              <a:t>computer networks </a:t>
            </a:r>
            <a:r>
              <a:rPr lang="en-US" sz="2400" dirty="0">
                <a:latin typeface="Times New Roman" panose="02020603050405020304" pitchFamily="18" charset="0"/>
                <a:cs typeface="Times New Roman" panose="02020603050405020304" pitchFamily="18" charset="0"/>
              </a:rPr>
              <a:t>together via either wired or wireless </a:t>
            </a:r>
            <a:r>
              <a:rPr lang="en-US" sz="2400" dirty="0" smtClean="0">
                <a:latin typeface="Times New Roman" panose="02020603050405020304" pitchFamily="18" charset="0"/>
                <a:cs typeface="Times New Roman" panose="02020603050405020304" pitchFamily="18" charset="0"/>
              </a:rPr>
              <a:t>connections. A </a:t>
            </a:r>
            <a:r>
              <a:rPr lang="en-US" sz="2400" dirty="0">
                <a:latin typeface="Times New Roman" panose="02020603050405020304" pitchFamily="18" charset="0"/>
                <a:cs typeface="Times New Roman" panose="02020603050405020304" pitchFamily="18" charset="0"/>
              </a:rPr>
              <a:t>router is a networking device that forwards data </a:t>
            </a:r>
            <a:r>
              <a:rPr lang="en-US" sz="2400" dirty="0" smtClean="0">
                <a:latin typeface="Times New Roman" panose="02020603050405020304" pitchFamily="18" charset="0"/>
                <a:cs typeface="Times New Roman" panose="02020603050405020304" pitchFamily="18" charset="0"/>
              </a:rPr>
              <a:t>packets between </a:t>
            </a:r>
            <a:r>
              <a:rPr lang="en-US" sz="2400" dirty="0">
                <a:latin typeface="Times New Roman" panose="02020603050405020304" pitchFamily="18" charset="0"/>
                <a:cs typeface="Times New Roman" panose="02020603050405020304" pitchFamily="18" charset="0"/>
              </a:rPr>
              <a:t>computer networks</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router is a device like a switch that routes data packets based on their IP addresses. The router is mainly a Network Layer device. Router normally connect LANs and WANs together and have a dynamically updating routing table based on which they make decisions on routing the data packets. Router divide broadcast domains of hosts connected through it.</a:t>
            </a:r>
          </a:p>
        </p:txBody>
      </p:sp>
      <p:pic>
        <p:nvPicPr>
          <p:cNvPr id="2050" name="Picture 2" descr="Best Routers: How to Get Faster Wi-Fi in Your Home | Ti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9410" y="117566"/>
            <a:ext cx="5337810" cy="283199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CT Hardware | IT Distributors Europe | CISCO1841 - ICT Hardware | IT  Distributors Europ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14990" y="3337560"/>
            <a:ext cx="5040790" cy="3154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0946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301207663"/>
              </p:ext>
            </p:extLst>
          </p:nvPr>
        </p:nvGraphicFramePr>
        <p:xfrm>
          <a:off x="262889" y="421518"/>
          <a:ext cx="5989319" cy="4616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262890" y="1344672"/>
            <a:ext cx="5989319" cy="4154984"/>
          </a:xfrm>
          <a:prstGeom prst="rect">
            <a:avLst/>
          </a:prstGeom>
          <a:solidFill>
            <a:schemeClr val="accent6">
              <a:lumMod val="40000"/>
              <a:lumOff val="60000"/>
            </a:schemeClr>
          </a:solidFill>
        </p:spPr>
        <p:txBody>
          <a:bodyPr wrap="square">
            <a:spAutoFit/>
          </a:bodyPr>
          <a:lstStyle/>
          <a:p>
            <a:r>
              <a:rPr lang="en-US" sz="2400" dirty="0">
                <a:latin typeface="Times New Roman" panose="02020603050405020304" pitchFamily="18" charset="0"/>
                <a:cs typeface="Times New Roman" panose="02020603050405020304" pitchFamily="18" charset="0"/>
              </a:rPr>
              <a:t>A network interface controller NIC, also</a:t>
            </a:r>
          </a:p>
          <a:p>
            <a:r>
              <a:rPr lang="en-US" sz="2400" dirty="0">
                <a:latin typeface="Times New Roman" panose="02020603050405020304" pitchFamily="18" charset="0"/>
                <a:cs typeface="Times New Roman" panose="02020603050405020304" pitchFamily="18" charset="0"/>
              </a:rPr>
              <a:t>known as a network interface card, network</a:t>
            </a:r>
          </a:p>
          <a:p>
            <a:r>
              <a:rPr lang="en-US" sz="2400" dirty="0">
                <a:latin typeface="Times New Roman" panose="02020603050405020304" pitchFamily="18" charset="0"/>
                <a:cs typeface="Times New Roman" panose="02020603050405020304" pitchFamily="18" charset="0"/>
              </a:rPr>
              <a:t>adapter, Ethernet card, LAN adapter onboard</a:t>
            </a:r>
          </a:p>
          <a:p>
            <a:r>
              <a:rPr lang="en-US" sz="2400" dirty="0">
                <a:latin typeface="Times New Roman" panose="02020603050405020304" pitchFamily="18" charset="0"/>
                <a:cs typeface="Times New Roman" panose="02020603050405020304" pitchFamily="18" charset="0"/>
              </a:rPr>
              <a:t>network card or physical network interface</a:t>
            </a:r>
          </a:p>
          <a:p>
            <a:r>
              <a:rPr lang="en-US" sz="2400" dirty="0">
                <a:latin typeface="Times New Roman" panose="02020603050405020304" pitchFamily="18" charset="0"/>
                <a:cs typeface="Times New Roman" panose="02020603050405020304" pitchFamily="18" charset="0"/>
              </a:rPr>
              <a:t>and by similar terms is a computer hardware</a:t>
            </a:r>
          </a:p>
          <a:p>
            <a:r>
              <a:rPr lang="en-US" sz="2400" dirty="0">
                <a:latin typeface="Times New Roman" panose="02020603050405020304" pitchFamily="18" charset="0"/>
                <a:cs typeface="Times New Roman" panose="02020603050405020304" pitchFamily="18" charset="0"/>
              </a:rPr>
              <a:t>component that connects a computer to a</a:t>
            </a:r>
          </a:p>
          <a:p>
            <a:r>
              <a:rPr lang="en-US" sz="2400" dirty="0">
                <a:latin typeface="Times New Roman" panose="02020603050405020304" pitchFamily="18" charset="0"/>
                <a:cs typeface="Times New Roman" panose="02020603050405020304" pitchFamily="18" charset="0"/>
              </a:rPr>
              <a:t>computer network using an Ethernet cable</a:t>
            </a:r>
          </a:p>
          <a:p>
            <a:r>
              <a:rPr lang="en-US" sz="2400" dirty="0">
                <a:latin typeface="Times New Roman" panose="02020603050405020304" pitchFamily="18" charset="0"/>
                <a:cs typeface="Times New Roman" panose="02020603050405020304" pitchFamily="18" charset="0"/>
              </a:rPr>
              <a:t>with an RJ-45 </a:t>
            </a:r>
            <a:r>
              <a:rPr lang="en-US" sz="2400" dirty="0" smtClean="0">
                <a:latin typeface="Times New Roman" panose="02020603050405020304" pitchFamily="18" charset="0"/>
                <a:cs typeface="Times New Roman" panose="02020603050405020304" pitchFamily="18" charset="0"/>
              </a:rPr>
              <a:t>connector.</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NIC </a:t>
            </a:r>
            <a:r>
              <a:rPr lang="en-US" sz="2400" dirty="0">
                <a:latin typeface="Times New Roman" panose="02020603050405020304" pitchFamily="18" charset="0"/>
                <a:cs typeface="Times New Roman" panose="02020603050405020304" pitchFamily="18" charset="0"/>
              </a:rPr>
              <a:t>card is a layer 2 device which means that it works on both physical and data link layer of the network mode</a:t>
            </a:r>
          </a:p>
        </p:txBody>
      </p:sp>
      <p:pic>
        <p:nvPicPr>
          <p:cNvPr id="3074" name="Picture 2" descr="What is Network Interface Card - Types, Works, Pros &amp;amp; Con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69685" y="205741"/>
            <a:ext cx="5551805" cy="285749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WL-510 2.4GHz Wireless LAN PCI Card | D-Link Portugal"/>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69685" y="3262279"/>
            <a:ext cx="5654675" cy="3104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341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207055786"/>
              </p:ext>
            </p:extLst>
          </p:nvPr>
        </p:nvGraphicFramePr>
        <p:xfrm>
          <a:off x="354332" y="516900"/>
          <a:ext cx="5703569" cy="4616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354331" y="1114970"/>
            <a:ext cx="5703570" cy="5262979"/>
          </a:xfrm>
          <a:prstGeom prst="rect">
            <a:avLst/>
          </a:prstGeom>
          <a:solidFill>
            <a:schemeClr val="accent6">
              <a:lumMod val="40000"/>
              <a:lumOff val="60000"/>
            </a:schemeClr>
          </a:solidFill>
        </p:spPr>
        <p:txBody>
          <a:bodyPr wrap="square">
            <a:spAutoFit/>
          </a:bodyPr>
          <a:lstStyle/>
          <a:p>
            <a:r>
              <a:rPr lang="en-US" sz="2400" dirty="0">
                <a:latin typeface="Times New Roman" panose="02020603050405020304" pitchFamily="18" charset="0"/>
                <a:cs typeface="Times New Roman" panose="02020603050405020304" pitchFamily="18" charset="0"/>
              </a:rPr>
              <a:t>A modem (modulator–demodulator) is a network</a:t>
            </a:r>
          </a:p>
          <a:p>
            <a:r>
              <a:rPr lang="en-US" sz="2400" dirty="0">
                <a:latin typeface="Times New Roman" panose="02020603050405020304" pitchFamily="18" charset="0"/>
                <a:cs typeface="Times New Roman" panose="02020603050405020304" pitchFamily="18" charset="0"/>
              </a:rPr>
              <a:t>hardware device that allows a computer to send </a:t>
            </a:r>
            <a:r>
              <a:rPr lang="en-US" sz="2400" dirty="0" smtClean="0">
                <a:latin typeface="Times New Roman" panose="02020603050405020304" pitchFamily="18" charset="0"/>
                <a:cs typeface="Times New Roman" panose="02020603050405020304" pitchFamily="18" charset="0"/>
              </a:rPr>
              <a:t>and receive </a:t>
            </a:r>
            <a:r>
              <a:rPr lang="en-US" sz="2400" dirty="0">
                <a:latin typeface="Times New Roman" panose="02020603050405020304" pitchFamily="18" charset="0"/>
                <a:cs typeface="Times New Roman" panose="02020603050405020304" pitchFamily="18" charset="0"/>
              </a:rPr>
              <a:t>data over a telephone line or a cable or </a:t>
            </a:r>
            <a:r>
              <a:rPr lang="en-US" sz="2400" dirty="0" smtClean="0">
                <a:latin typeface="Times New Roman" panose="02020603050405020304" pitchFamily="18" charset="0"/>
                <a:cs typeface="Times New Roman" panose="02020603050405020304" pitchFamily="18" charset="0"/>
              </a:rPr>
              <a:t>satellite connection</a:t>
            </a:r>
            <a:r>
              <a:rPr lang="en-US" sz="2400" dirty="0">
                <a:latin typeface="Times New Roman" panose="02020603050405020304" pitchFamily="18" charset="0"/>
                <a:cs typeface="Times New Roman" panose="02020603050405020304" pitchFamily="18" charset="0"/>
              </a:rPr>
              <a:t>. In the case of transmission over an </a:t>
            </a:r>
            <a:r>
              <a:rPr lang="en-US" sz="2400" dirty="0" smtClean="0">
                <a:latin typeface="Times New Roman" panose="02020603050405020304" pitchFamily="18" charset="0"/>
                <a:cs typeface="Times New Roman" panose="02020603050405020304" pitchFamily="18" charset="0"/>
              </a:rPr>
              <a:t>analog telephone </a:t>
            </a:r>
            <a:r>
              <a:rPr lang="en-US" sz="2400" dirty="0">
                <a:latin typeface="Times New Roman" panose="02020603050405020304" pitchFamily="18" charset="0"/>
                <a:cs typeface="Times New Roman" panose="02020603050405020304" pitchFamily="18" charset="0"/>
              </a:rPr>
              <a:t>line, which was once the most popular way </a:t>
            </a:r>
            <a:r>
              <a:rPr lang="en-US" sz="2400" dirty="0" smtClean="0">
                <a:latin typeface="Times New Roman" panose="02020603050405020304" pitchFamily="18" charset="0"/>
                <a:cs typeface="Times New Roman" panose="02020603050405020304" pitchFamily="18" charset="0"/>
              </a:rPr>
              <a:t>to access </a:t>
            </a:r>
            <a:r>
              <a:rPr lang="en-US" sz="2400" dirty="0">
                <a:latin typeface="Times New Roman" panose="02020603050405020304" pitchFamily="18" charset="0"/>
                <a:cs typeface="Times New Roman" panose="02020603050405020304" pitchFamily="18" charset="0"/>
              </a:rPr>
              <a:t>the internet, the modem converts data </a:t>
            </a:r>
            <a:r>
              <a:rPr lang="en-US" sz="2400" dirty="0" smtClean="0">
                <a:latin typeface="Times New Roman" panose="02020603050405020304" pitchFamily="18" charset="0"/>
                <a:cs typeface="Times New Roman" panose="02020603050405020304" pitchFamily="18" charset="0"/>
              </a:rPr>
              <a:t>between analog </a:t>
            </a:r>
            <a:r>
              <a:rPr lang="en-US" sz="2400" dirty="0">
                <a:latin typeface="Times New Roman" panose="02020603050405020304" pitchFamily="18" charset="0"/>
                <a:cs typeface="Times New Roman" panose="02020603050405020304" pitchFamily="18" charset="0"/>
              </a:rPr>
              <a:t>and digital formats in real time for </a:t>
            </a:r>
            <a:r>
              <a:rPr lang="en-US" sz="2400" dirty="0" smtClean="0">
                <a:latin typeface="Times New Roman" panose="02020603050405020304" pitchFamily="18" charset="0"/>
                <a:cs typeface="Times New Roman" panose="02020603050405020304" pitchFamily="18" charset="0"/>
              </a:rPr>
              <a:t>two-way network </a:t>
            </a:r>
            <a:r>
              <a:rPr lang="en-US" sz="2400" dirty="0">
                <a:latin typeface="Times New Roman" panose="02020603050405020304" pitchFamily="18" charset="0"/>
                <a:cs typeface="Times New Roman" panose="02020603050405020304" pitchFamily="18" charset="0"/>
              </a:rPr>
              <a:t>communication. In the case of the </a:t>
            </a:r>
            <a:r>
              <a:rPr lang="en-US" sz="2400" dirty="0" smtClean="0">
                <a:latin typeface="Times New Roman" panose="02020603050405020304" pitchFamily="18" charset="0"/>
                <a:cs typeface="Times New Roman" panose="02020603050405020304" pitchFamily="18" charset="0"/>
              </a:rPr>
              <a:t>high-speed digital </a:t>
            </a:r>
            <a:r>
              <a:rPr lang="en-US" sz="2400" dirty="0">
                <a:latin typeface="Times New Roman" panose="02020603050405020304" pitchFamily="18" charset="0"/>
                <a:cs typeface="Times New Roman" panose="02020603050405020304" pitchFamily="18" charset="0"/>
              </a:rPr>
              <a:t>modems popular today, the signal is much </a:t>
            </a:r>
            <a:r>
              <a:rPr lang="en-US" sz="2400" dirty="0" smtClean="0">
                <a:latin typeface="Times New Roman" panose="02020603050405020304" pitchFamily="18" charset="0"/>
                <a:cs typeface="Times New Roman" panose="02020603050405020304" pitchFamily="18" charset="0"/>
              </a:rPr>
              <a:t>simpler and </a:t>
            </a:r>
            <a:r>
              <a:rPr lang="en-US" sz="2400" dirty="0">
                <a:latin typeface="Times New Roman" panose="02020603050405020304" pitchFamily="18" charset="0"/>
                <a:cs typeface="Times New Roman" panose="02020603050405020304" pitchFamily="18" charset="0"/>
              </a:rPr>
              <a:t>doesn't require the analog-to-digital conversion.</a:t>
            </a:r>
          </a:p>
        </p:txBody>
      </p:sp>
      <p:pic>
        <p:nvPicPr>
          <p:cNvPr id="4100" name="Picture 4" descr="Buy cat 5 cabling in house&amp;gt; OFF-6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35090" y="3108960"/>
            <a:ext cx="5490210" cy="316611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Amazon.com: Actiontec Dual PC Modem - 56K Analog Modem (GS002AN2-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35090" y="251777"/>
            <a:ext cx="5715000" cy="3000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838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107871293"/>
              </p:ext>
            </p:extLst>
          </p:nvPr>
        </p:nvGraphicFramePr>
        <p:xfrm>
          <a:off x="389226" y="548430"/>
          <a:ext cx="5645814" cy="4616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389228" y="1359197"/>
            <a:ext cx="5645812" cy="4893647"/>
          </a:xfrm>
          <a:prstGeom prst="rect">
            <a:avLst/>
          </a:prstGeom>
          <a:solidFill>
            <a:schemeClr val="accent4">
              <a:lumMod val="40000"/>
              <a:lumOff val="60000"/>
            </a:schemeClr>
          </a:solidFill>
        </p:spPr>
        <p:txBody>
          <a:bodyPr wrap="square">
            <a:spAutoFit/>
          </a:bodyPr>
          <a:lstStyle/>
          <a:p>
            <a:r>
              <a:rPr lang="en-US" sz="2400" dirty="0">
                <a:latin typeface="Times New Roman" panose="02020603050405020304" pitchFamily="18" charset="0"/>
                <a:cs typeface="Times New Roman" panose="02020603050405020304" pitchFamily="18" charset="0"/>
              </a:rPr>
              <a:t>A firewall is a network security device that </a:t>
            </a:r>
            <a:r>
              <a:rPr lang="en-US" sz="2400" dirty="0" smtClean="0">
                <a:latin typeface="Times New Roman" panose="02020603050405020304" pitchFamily="18" charset="0"/>
                <a:cs typeface="Times New Roman" panose="02020603050405020304" pitchFamily="18" charset="0"/>
              </a:rPr>
              <a:t>monitors incoming </a:t>
            </a:r>
            <a:r>
              <a:rPr lang="en-US" sz="2400" dirty="0">
                <a:latin typeface="Times New Roman" panose="02020603050405020304" pitchFamily="18" charset="0"/>
                <a:cs typeface="Times New Roman" panose="02020603050405020304" pitchFamily="18" charset="0"/>
              </a:rPr>
              <a:t>and outgoing network traffic and </a:t>
            </a:r>
            <a:r>
              <a:rPr lang="en-US" sz="2400" dirty="0" smtClean="0">
                <a:latin typeface="Times New Roman" panose="02020603050405020304" pitchFamily="18" charset="0"/>
                <a:cs typeface="Times New Roman" panose="02020603050405020304" pitchFamily="18" charset="0"/>
              </a:rPr>
              <a:t>decides whether </a:t>
            </a:r>
            <a:r>
              <a:rPr lang="en-US" sz="2400" dirty="0">
                <a:latin typeface="Times New Roman" panose="02020603050405020304" pitchFamily="18" charset="0"/>
                <a:cs typeface="Times New Roman" panose="02020603050405020304" pitchFamily="18" charset="0"/>
              </a:rPr>
              <a:t>to allow or block specific traffic based on </a:t>
            </a:r>
            <a:r>
              <a:rPr lang="en-US" sz="2400" dirty="0" smtClean="0">
                <a:latin typeface="Times New Roman" panose="02020603050405020304" pitchFamily="18" charset="0"/>
                <a:cs typeface="Times New Roman" panose="02020603050405020304" pitchFamily="18" charset="0"/>
              </a:rPr>
              <a:t>a defined </a:t>
            </a:r>
            <a:r>
              <a:rPr lang="en-US" sz="2400" dirty="0">
                <a:latin typeface="Times New Roman" panose="02020603050405020304" pitchFamily="18" charset="0"/>
                <a:cs typeface="Times New Roman" panose="02020603050405020304" pitchFamily="18" charset="0"/>
              </a:rPr>
              <a:t>set of security rules. They establish a </a:t>
            </a:r>
            <a:r>
              <a:rPr lang="en-US" sz="2400" dirty="0" smtClean="0">
                <a:latin typeface="Times New Roman" panose="02020603050405020304" pitchFamily="18" charset="0"/>
                <a:cs typeface="Times New Roman" panose="02020603050405020304" pitchFamily="18" charset="0"/>
              </a:rPr>
              <a:t>barrier between </a:t>
            </a:r>
            <a:r>
              <a:rPr lang="en-US" sz="2400" dirty="0">
                <a:latin typeface="Times New Roman" panose="02020603050405020304" pitchFamily="18" charset="0"/>
                <a:cs typeface="Times New Roman" panose="02020603050405020304" pitchFamily="18" charset="0"/>
              </a:rPr>
              <a:t>secured and controlled internal networks </a:t>
            </a:r>
            <a:r>
              <a:rPr lang="en-US" sz="2400" dirty="0" smtClean="0">
                <a:latin typeface="Times New Roman" panose="02020603050405020304" pitchFamily="18" charset="0"/>
                <a:cs typeface="Times New Roman" panose="02020603050405020304" pitchFamily="18" charset="0"/>
              </a:rPr>
              <a:t>that can </a:t>
            </a:r>
            <a:r>
              <a:rPr lang="en-US" sz="2400" dirty="0">
                <a:latin typeface="Times New Roman" panose="02020603050405020304" pitchFamily="18" charset="0"/>
                <a:cs typeface="Times New Roman" panose="02020603050405020304" pitchFamily="18" charset="0"/>
              </a:rPr>
              <a:t>be trusted and untrusted outside networks, such </a:t>
            </a:r>
            <a:r>
              <a:rPr lang="en-US" sz="2400" dirty="0" smtClean="0">
                <a:latin typeface="Times New Roman" panose="02020603050405020304" pitchFamily="18" charset="0"/>
                <a:cs typeface="Times New Roman" panose="02020603050405020304" pitchFamily="18" charset="0"/>
              </a:rPr>
              <a:t>as the Internet. A </a:t>
            </a:r>
            <a:r>
              <a:rPr lang="en-US" sz="2400" dirty="0">
                <a:latin typeface="Times New Roman" panose="02020603050405020304" pitchFamily="18" charset="0"/>
                <a:cs typeface="Times New Roman" panose="02020603050405020304" pitchFamily="18" charset="0"/>
              </a:rPr>
              <a:t>firewall can be hardware, software, or both. </a:t>
            </a:r>
            <a:r>
              <a:rPr lang="en-US" sz="2400" dirty="0" smtClean="0">
                <a:latin typeface="Times New Roman" panose="02020603050405020304" pitchFamily="18" charset="0"/>
                <a:cs typeface="Times New Roman" panose="02020603050405020304" pitchFamily="18" charset="0"/>
              </a:rPr>
              <a:t>In computing</a:t>
            </a:r>
            <a:r>
              <a:rPr lang="en-US" sz="2400" dirty="0">
                <a:latin typeface="Times New Roman" panose="02020603050405020304" pitchFamily="18" charset="0"/>
                <a:cs typeface="Times New Roman" panose="02020603050405020304" pitchFamily="18" charset="0"/>
              </a:rPr>
              <a:t>, a firewall is a network security system </a:t>
            </a:r>
            <a:r>
              <a:rPr lang="en-US" sz="2400" dirty="0" smtClean="0">
                <a:latin typeface="Times New Roman" panose="02020603050405020304" pitchFamily="18" charset="0"/>
                <a:cs typeface="Times New Roman" panose="02020603050405020304" pitchFamily="18" charset="0"/>
              </a:rPr>
              <a:t>that monitors </a:t>
            </a:r>
            <a:r>
              <a:rPr lang="en-US" sz="2400" dirty="0">
                <a:latin typeface="Times New Roman" panose="02020603050405020304" pitchFamily="18" charset="0"/>
                <a:cs typeface="Times New Roman" panose="02020603050405020304" pitchFamily="18" charset="0"/>
              </a:rPr>
              <a:t>and controls incoming and outgoing </a:t>
            </a:r>
            <a:r>
              <a:rPr lang="en-US" sz="2400" dirty="0" smtClean="0">
                <a:latin typeface="Times New Roman" panose="02020603050405020304" pitchFamily="18" charset="0"/>
                <a:cs typeface="Times New Roman" panose="02020603050405020304" pitchFamily="18" charset="0"/>
              </a:rPr>
              <a:t>network traffic </a:t>
            </a:r>
            <a:r>
              <a:rPr lang="en-US" sz="2400" dirty="0">
                <a:latin typeface="Times New Roman" panose="02020603050405020304" pitchFamily="18" charset="0"/>
                <a:cs typeface="Times New Roman" panose="02020603050405020304" pitchFamily="18" charset="0"/>
              </a:rPr>
              <a:t>based on predetermined security rules.</a:t>
            </a:r>
          </a:p>
        </p:txBody>
      </p:sp>
      <p:pic>
        <p:nvPicPr>
          <p:cNvPr id="5124" name="Picture 4" descr="What is a Firewall? Protecting Your Computer Using a Firew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37524" y="287773"/>
            <a:ext cx="5438246" cy="280975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What does a Firewall do? | Network Security Firewall 20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37524" y="3417570"/>
            <a:ext cx="5438246" cy="3108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514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TotalTime>
  <Words>1031</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Hacks</dc:creator>
  <cp:lastModifiedBy>Hacks</cp:lastModifiedBy>
  <cp:revision>27</cp:revision>
  <dcterms:created xsi:type="dcterms:W3CDTF">2022-01-03T04:43:54Z</dcterms:created>
  <dcterms:modified xsi:type="dcterms:W3CDTF">2022-02-14T08:07:00Z</dcterms:modified>
</cp:coreProperties>
</file>