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9144000"/>
  <p:notesSz cx="6858000" cy="9144000"/>
  <p:embeddedFontLst>
    <p:embeddedFont>
      <p:font typeface="Helvetica Neue"/>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1" roundtripDataSignature="AMtx7mhzWFzsxfJmk/ZX9t+mpa1M/4GY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lveticaNeue-italic.fntdata"/><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font" Target="fonts/HelveticaNeue-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7" name="Shape 77"/>
        <p:cNvGrpSpPr/>
        <p:nvPr/>
      </p:nvGrpSpPr>
      <p:grpSpPr>
        <a:xfrm>
          <a:off x="0" y="0"/>
          <a:ext cx="0" cy="0"/>
          <a:chOff x="0" y="0"/>
          <a:chExt cx="0" cy="0"/>
        </a:xfrm>
      </p:grpSpPr>
      <p:sp>
        <p:nvSpPr>
          <p:cNvPr id="78" name="Google Shape;78;p22"/>
          <p:cNvSpPr txBox="1"/>
          <p:nvPr>
            <p:ph type="title"/>
          </p:nvPr>
        </p:nvSpPr>
        <p:spPr>
          <a:xfrm>
            <a:off x="1219200" y="990600"/>
            <a:ext cx="6705600" cy="63341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 type="body"/>
          </p:nvPr>
        </p:nvSpPr>
        <p:spPr>
          <a:xfrm>
            <a:off x="1828800" y="1905000"/>
            <a:ext cx="6934200" cy="41910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08610" lvl="1" marL="914400" algn="l">
              <a:spcBef>
                <a:spcPts val="360"/>
              </a:spcBef>
              <a:spcAft>
                <a:spcPts val="0"/>
              </a:spcAft>
              <a:buSzPts val="126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25754" lvl="4" marL="2286000" algn="l">
              <a:spcBef>
                <a:spcPts val="360"/>
              </a:spcBef>
              <a:spcAft>
                <a:spcPts val="0"/>
              </a:spcAft>
              <a:buSzPts val="153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22"/>
          <p:cNvSpPr txBox="1"/>
          <p:nvPr>
            <p:ph idx="11" type="ftr"/>
          </p:nvPr>
        </p:nvSpPr>
        <p:spPr>
          <a:xfrm>
            <a:off x="1219200" y="6248400"/>
            <a:ext cx="54864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2"/>
          <p:cNvSpPr txBox="1"/>
          <p:nvPr>
            <p:ph idx="12" type="sldNum"/>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5" name="Shape 125"/>
        <p:cNvGrpSpPr/>
        <p:nvPr/>
      </p:nvGrpSpPr>
      <p:grpSpPr>
        <a:xfrm>
          <a:off x="0" y="0"/>
          <a:ext cx="0" cy="0"/>
          <a:chOff x="0" y="0"/>
          <a:chExt cx="0" cy="0"/>
        </a:xfrm>
      </p:grpSpPr>
      <p:sp>
        <p:nvSpPr>
          <p:cNvPr id="126" name="Google Shape;126;p31"/>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1"/>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1800"/>
              <a:buNone/>
              <a:defRPr sz="2400"/>
            </a:lvl1pPr>
            <a:lvl2pPr indent="-228600" lvl="1" marL="914400" algn="l">
              <a:spcBef>
                <a:spcPts val="400"/>
              </a:spcBef>
              <a:spcAft>
                <a:spcPts val="0"/>
              </a:spcAft>
              <a:buSzPts val="1400"/>
              <a:buNone/>
              <a:defRPr sz="2000"/>
            </a:lvl2pPr>
            <a:lvl3pPr indent="-228600" lvl="2" marL="1371600" algn="l">
              <a:spcBef>
                <a:spcPts val="360"/>
              </a:spcBef>
              <a:spcAft>
                <a:spcPts val="0"/>
              </a:spcAft>
              <a:buSzPts val="1800"/>
              <a:buFont typeface="Helvetica Neue"/>
              <a:buNone/>
              <a:defRPr sz="1800"/>
            </a:lvl3pPr>
            <a:lvl4pPr indent="-228600" lvl="3" marL="1828800" algn="l">
              <a:spcBef>
                <a:spcPts val="320"/>
              </a:spcBef>
              <a:spcAft>
                <a:spcPts val="0"/>
              </a:spcAft>
              <a:buSzPts val="1600"/>
              <a:buFont typeface="Helvetica Neue"/>
              <a:buNone/>
              <a:defRPr sz="1600"/>
            </a:lvl4pPr>
            <a:lvl5pPr indent="-228600" lvl="4" marL="2286000" algn="l">
              <a:spcBef>
                <a:spcPts val="320"/>
              </a:spcBef>
              <a:spcAft>
                <a:spcPts val="0"/>
              </a:spcAft>
              <a:buSzPts val="1360"/>
              <a:buFont typeface="Helvetica Neue"/>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28" name="Google Shape;128;p31"/>
          <p:cNvSpPr txBox="1"/>
          <p:nvPr>
            <p:ph idx="11" type="ftr"/>
          </p:nvPr>
        </p:nvSpPr>
        <p:spPr>
          <a:xfrm>
            <a:off x="1219200" y="6248400"/>
            <a:ext cx="54864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1"/>
          <p:cNvSpPr txBox="1"/>
          <p:nvPr>
            <p:ph idx="12" type="sldNum"/>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01" name="Shape 201"/>
        <p:cNvGrpSpPr/>
        <p:nvPr/>
      </p:nvGrpSpPr>
      <p:grpSpPr>
        <a:xfrm>
          <a:off x="0" y="0"/>
          <a:ext cx="0" cy="0"/>
          <a:chOff x="0" y="0"/>
          <a:chExt cx="0" cy="0"/>
        </a:xfrm>
      </p:grpSpPr>
      <p:sp>
        <p:nvSpPr>
          <p:cNvPr id="202" name="Google Shape;202;p33"/>
          <p:cNvSpPr txBox="1"/>
          <p:nvPr>
            <p:ph type="ctrTitle"/>
          </p:nvPr>
        </p:nvSpPr>
        <p:spPr>
          <a:xfrm>
            <a:off x="779463" y="1447800"/>
            <a:ext cx="7678737" cy="10810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33"/>
          <p:cNvSpPr txBox="1"/>
          <p:nvPr>
            <p:ph idx="1" type="subTitle"/>
          </p:nvPr>
        </p:nvSpPr>
        <p:spPr>
          <a:xfrm>
            <a:off x="4021138" y="2860675"/>
            <a:ext cx="4437062" cy="3114675"/>
          </a:xfrm>
          <a:prstGeom prst="rect">
            <a:avLst/>
          </a:prstGeom>
          <a:noFill/>
          <a:ln>
            <a:noFill/>
          </a:ln>
        </p:spPr>
        <p:txBody>
          <a:bodyPr anchorCtr="0" anchor="t" bIns="45700" lIns="91425" spcFirstLastPara="1" rIns="91425" wrap="square" tIns="45700">
            <a:noAutofit/>
          </a:bodyPr>
          <a:lstStyle>
            <a:lvl1pPr lvl="0" algn="l">
              <a:spcBef>
                <a:spcPts val="480"/>
              </a:spcBef>
              <a:spcAft>
                <a:spcPts val="0"/>
              </a:spcAft>
              <a:buSzPts val="1800"/>
              <a:buFont typeface="Noto Sans Symbols"/>
              <a:buNone/>
              <a:defRPr/>
            </a:lvl1pPr>
            <a:lvl2pPr lvl="1" algn="l">
              <a:spcBef>
                <a:spcPts val="360"/>
              </a:spcBef>
              <a:spcAft>
                <a:spcPts val="0"/>
              </a:spcAft>
              <a:buSzPts val="126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53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04" name="Google Shape;204;p33"/>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p3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p33"/>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3"/>
          <p:cNvSpPr txBox="1"/>
          <p:nvPr>
            <p:ph type="title"/>
          </p:nvPr>
        </p:nvSpPr>
        <p:spPr>
          <a:xfrm rot="5400000">
            <a:off x="5267325" y="2600325"/>
            <a:ext cx="5105400" cy="18859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3"/>
          <p:cNvSpPr txBox="1"/>
          <p:nvPr>
            <p:ph idx="1" type="body"/>
          </p:nvPr>
        </p:nvSpPr>
        <p:spPr>
          <a:xfrm rot="5400000">
            <a:off x="1419225" y="790575"/>
            <a:ext cx="5105400" cy="550545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08610" lvl="1" marL="914400" algn="l">
              <a:spcBef>
                <a:spcPts val="360"/>
              </a:spcBef>
              <a:spcAft>
                <a:spcPts val="0"/>
              </a:spcAft>
              <a:buSzPts val="126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25754" lvl="4" marL="2286000" algn="l">
              <a:spcBef>
                <a:spcPts val="360"/>
              </a:spcBef>
              <a:spcAft>
                <a:spcPts val="0"/>
              </a:spcAft>
              <a:buSzPts val="153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3"/>
          <p:cNvSpPr txBox="1"/>
          <p:nvPr>
            <p:ph idx="11" type="ftr"/>
          </p:nvPr>
        </p:nvSpPr>
        <p:spPr>
          <a:xfrm>
            <a:off x="1219200" y="6248400"/>
            <a:ext cx="54864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3"/>
          <p:cNvSpPr txBox="1"/>
          <p:nvPr>
            <p:ph idx="12" type="sldNum"/>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24"/>
          <p:cNvSpPr txBox="1"/>
          <p:nvPr>
            <p:ph type="title"/>
          </p:nvPr>
        </p:nvSpPr>
        <p:spPr>
          <a:xfrm>
            <a:off x="1219200" y="990600"/>
            <a:ext cx="6705600" cy="63341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4"/>
          <p:cNvSpPr txBox="1"/>
          <p:nvPr>
            <p:ph idx="1" type="body"/>
          </p:nvPr>
        </p:nvSpPr>
        <p:spPr>
          <a:xfrm rot="5400000">
            <a:off x="3200400" y="533400"/>
            <a:ext cx="4191000" cy="6934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08610" lvl="1" marL="914400" algn="l">
              <a:spcBef>
                <a:spcPts val="360"/>
              </a:spcBef>
              <a:spcAft>
                <a:spcPts val="0"/>
              </a:spcAft>
              <a:buSzPts val="126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25754" lvl="4" marL="2286000" algn="l">
              <a:spcBef>
                <a:spcPts val="360"/>
              </a:spcBef>
              <a:spcAft>
                <a:spcPts val="0"/>
              </a:spcAft>
              <a:buSzPts val="153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24"/>
          <p:cNvSpPr txBox="1"/>
          <p:nvPr>
            <p:ph idx="11" type="ftr"/>
          </p:nvPr>
        </p:nvSpPr>
        <p:spPr>
          <a:xfrm>
            <a:off x="1219200" y="6248400"/>
            <a:ext cx="54864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4"/>
          <p:cNvSpPr txBox="1"/>
          <p:nvPr>
            <p:ph idx="12" type="sldNum"/>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sp>
        <p:nvSpPr>
          <p:cNvPr id="93" name="Google Shape;93;p25"/>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5"/>
          <p:cNvSpPr/>
          <p:nvPr>
            <p:ph idx="2" type="pic"/>
          </p:nvPr>
        </p:nvSpPr>
        <p:spPr>
          <a:xfrm>
            <a:off x="3887788" y="987425"/>
            <a:ext cx="4629150" cy="4873625"/>
          </a:xfrm>
          <a:prstGeom prst="rect">
            <a:avLst/>
          </a:prstGeom>
          <a:noFill/>
          <a:ln>
            <a:noFill/>
          </a:ln>
        </p:spPr>
      </p:sp>
      <p:sp>
        <p:nvSpPr>
          <p:cNvPr id="95" name="Google Shape;95;p25"/>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200"/>
              <a:buNone/>
              <a:defRPr sz="1600"/>
            </a:lvl1pPr>
            <a:lvl2pPr indent="-228600" lvl="1" marL="914400" algn="l">
              <a:spcBef>
                <a:spcPts val="280"/>
              </a:spcBef>
              <a:spcAft>
                <a:spcPts val="0"/>
              </a:spcAft>
              <a:buSzPts val="980"/>
              <a:buNone/>
              <a:defRPr sz="1400"/>
            </a:lvl2pPr>
            <a:lvl3pPr indent="-228600" lvl="2" marL="1371600" algn="l">
              <a:spcBef>
                <a:spcPts val="240"/>
              </a:spcBef>
              <a:spcAft>
                <a:spcPts val="0"/>
              </a:spcAft>
              <a:buSzPts val="1200"/>
              <a:buFont typeface="Helvetica Neue"/>
              <a:buNone/>
              <a:defRPr sz="1200"/>
            </a:lvl3pPr>
            <a:lvl4pPr indent="-228600" lvl="3" marL="1828800" algn="l">
              <a:spcBef>
                <a:spcPts val="200"/>
              </a:spcBef>
              <a:spcAft>
                <a:spcPts val="0"/>
              </a:spcAft>
              <a:buSzPts val="1000"/>
              <a:buFont typeface="Helvetica Neue"/>
              <a:buNone/>
              <a:defRPr sz="1000"/>
            </a:lvl4pPr>
            <a:lvl5pPr indent="-228600" lvl="4" marL="2286000" algn="l">
              <a:spcBef>
                <a:spcPts val="200"/>
              </a:spcBef>
              <a:spcAft>
                <a:spcPts val="0"/>
              </a:spcAft>
              <a:buSzPts val="850"/>
              <a:buFont typeface="Helvetica Neue"/>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6" name="Google Shape;96;p25"/>
          <p:cNvSpPr txBox="1"/>
          <p:nvPr>
            <p:ph idx="11" type="ftr"/>
          </p:nvPr>
        </p:nvSpPr>
        <p:spPr>
          <a:xfrm>
            <a:off x="1219200" y="6248400"/>
            <a:ext cx="54864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5"/>
          <p:cNvSpPr txBox="1"/>
          <p:nvPr>
            <p:ph idx="12" type="sldNum"/>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8" name="Shape 98"/>
        <p:cNvGrpSpPr/>
        <p:nvPr/>
      </p:nvGrpSpPr>
      <p:grpSpPr>
        <a:xfrm>
          <a:off x="0" y="0"/>
          <a:ext cx="0" cy="0"/>
          <a:chOff x="0" y="0"/>
          <a:chExt cx="0" cy="0"/>
        </a:xfrm>
      </p:grpSpPr>
      <p:sp>
        <p:nvSpPr>
          <p:cNvPr id="99" name="Google Shape;99;p26"/>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6"/>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53060" lvl="1" marL="914400" algn="l">
              <a:spcBef>
                <a:spcPts val="560"/>
              </a:spcBef>
              <a:spcAft>
                <a:spcPts val="0"/>
              </a:spcAft>
              <a:buSzPts val="1960"/>
              <a:buChar char="■"/>
              <a:defRPr sz="2800"/>
            </a:lvl2pPr>
            <a:lvl3pPr indent="-381000" lvl="2" marL="1371600" algn="l">
              <a:spcBef>
                <a:spcPts val="480"/>
              </a:spcBef>
              <a:spcAft>
                <a:spcPts val="0"/>
              </a:spcAft>
              <a:buSzPts val="2400"/>
              <a:buFont typeface="Helvetica Neue"/>
              <a:buChar char="•"/>
              <a:defRPr sz="2400"/>
            </a:lvl3pPr>
            <a:lvl4pPr indent="-355600" lvl="3" marL="1828800" algn="l">
              <a:spcBef>
                <a:spcPts val="400"/>
              </a:spcBef>
              <a:spcAft>
                <a:spcPts val="0"/>
              </a:spcAft>
              <a:buSzPts val="2000"/>
              <a:buFont typeface="Helvetica Neue"/>
              <a:buChar char="•"/>
              <a:defRPr sz="2000"/>
            </a:lvl4pPr>
            <a:lvl5pPr indent="-336550" lvl="4" marL="2286000" algn="l">
              <a:spcBef>
                <a:spcPts val="400"/>
              </a:spcBef>
              <a:spcAft>
                <a:spcPts val="0"/>
              </a:spcAft>
              <a:buSzPts val="1700"/>
              <a:buFont typeface="Helvetica Neue"/>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01" name="Google Shape;101;p26"/>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200"/>
              <a:buNone/>
              <a:defRPr sz="1600"/>
            </a:lvl1pPr>
            <a:lvl2pPr indent="-228600" lvl="1" marL="914400" algn="l">
              <a:spcBef>
                <a:spcPts val="280"/>
              </a:spcBef>
              <a:spcAft>
                <a:spcPts val="0"/>
              </a:spcAft>
              <a:buSzPts val="980"/>
              <a:buNone/>
              <a:defRPr sz="1400"/>
            </a:lvl2pPr>
            <a:lvl3pPr indent="-228600" lvl="2" marL="1371600" algn="l">
              <a:spcBef>
                <a:spcPts val="240"/>
              </a:spcBef>
              <a:spcAft>
                <a:spcPts val="0"/>
              </a:spcAft>
              <a:buSzPts val="1200"/>
              <a:buFont typeface="Helvetica Neue"/>
              <a:buNone/>
              <a:defRPr sz="1200"/>
            </a:lvl3pPr>
            <a:lvl4pPr indent="-228600" lvl="3" marL="1828800" algn="l">
              <a:spcBef>
                <a:spcPts val="200"/>
              </a:spcBef>
              <a:spcAft>
                <a:spcPts val="0"/>
              </a:spcAft>
              <a:buSzPts val="1000"/>
              <a:buFont typeface="Helvetica Neue"/>
              <a:buNone/>
              <a:defRPr sz="1000"/>
            </a:lvl4pPr>
            <a:lvl5pPr indent="-228600" lvl="4" marL="2286000" algn="l">
              <a:spcBef>
                <a:spcPts val="200"/>
              </a:spcBef>
              <a:spcAft>
                <a:spcPts val="0"/>
              </a:spcAft>
              <a:buSzPts val="850"/>
              <a:buFont typeface="Helvetica Neue"/>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2" name="Google Shape;102;p26"/>
          <p:cNvSpPr txBox="1"/>
          <p:nvPr>
            <p:ph idx="11" type="ftr"/>
          </p:nvPr>
        </p:nvSpPr>
        <p:spPr>
          <a:xfrm>
            <a:off x="1219200" y="6248400"/>
            <a:ext cx="54864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6"/>
          <p:cNvSpPr txBox="1"/>
          <p:nvPr>
            <p:ph idx="12" type="sldNum"/>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
        <p:nvSpPr>
          <p:cNvPr id="105" name="Google Shape;105;p27"/>
          <p:cNvSpPr txBox="1"/>
          <p:nvPr>
            <p:ph idx="11" type="ftr"/>
          </p:nvPr>
        </p:nvSpPr>
        <p:spPr>
          <a:xfrm>
            <a:off x="1219200" y="6248400"/>
            <a:ext cx="54864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7"/>
          <p:cNvSpPr txBox="1"/>
          <p:nvPr>
            <p:ph idx="12" type="sldNum"/>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7" name="Shape 107"/>
        <p:cNvGrpSpPr/>
        <p:nvPr/>
      </p:nvGrpSpPr>
      <p:grpSpPr>
        <a:xfrm>
          <a:off x="0" y="0"/>
          <a:ext cx="0" cy="0"/>
          <a:chOff x="0" y="0"/>
          <a:chExt cx="0" cy="0"/>
        </a:xfrm>
      </p:grpSpPr>
      <p:sp>
        <p:nvSpPr>
          <p:cNvPr id="108" name="Google Shape;108;p28"/>
          <p:cNvSpPr txBox="1"/>
          <p:nvPr>
            <p:ph type="title"/>
          </p:nvPr>
        </p:nvSpPr>
        <p:spPr>
          <a:xfrm>
            <a:off x="1219200" y="990600"/>
            <a:ext cx="6705600" cy="63341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8"/>
          <p:cNvSpPr txBox="1"/>
          <p:nvPr>
            <p:ph idx="11" type="ftr"/>
          </p:nvPr>
        </p:nvSpPr>
        <p:spPr>
          <a:xfrm>
            <a:off x="1219200" y="6248400"/>
            <a:ext cx="54864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8"/>
          <p:cNvSpPr txBox="1"/>
          <p:nvPr>
            <p:ph idx="12" type="sldNum"/>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1" name="Shape 111"/>
        <p:cNvGrpSpPr/>
        <p:nvPr/>
      </p:nvGrpSpPr>
      <p:grpSpPr>
        <a:xfrm>
          <a:off x="0" y="0"/>
          <a:ext cx="0" cy="0"/>
          <a:chOff x="0" y="0"/>
          <a:chExt cx="0" cy="0"/>
        </a:xfrm>
      </p:grpSpPr>
      <p:sp>
        <p:nvSpPr>
          <p:cNvPr id="112" name="Google Shape;112;p29"/>
          <p:cNvSpPr txBox="1"/>
          <p:nvPr>
            <p:ph type="title"/>
          </p:nvPr>
        </p:nvSpPr>
        <p:spPr>
          <a:xfrm>
            <a:off x="630238" y="365125"/>
            <a:ext cx="7886700" cy="132556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9"/>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400"/>
              <a:buNone/>
              <a:defRPr b="1" sz="2000"/>
            </a:lvl2pPr>
            <a:lvl3pPr indent="-228600" lvl="2" marL="1371600" algn="l">
              <a:spcBef>
                <a:spcPts val="360"/>
              </a:spcBef>
              <a:spcAft>
                <a:spcPts val="0"/>
              </a:spcAft>
              <a:buSzPts val="1800"/>
              <a:buFont typeface="Helvetica Neue"/>
              <a:buNone/>
              <a:defRPr b="1" sz="1800"/>
            </a:lvl3pPr>
            <a:lvl4pPr indent="-228600" lvl="3" marL="1828800" algn="l">
              <a:spcBef>
                <a:spcPts val="320"/>
              </a:spcBef>
              <a:spcAft>
                <a:spcPts val="0"/>
              </a:spcAft>
              <a:buSzPts val="1600"/>
              <a:buFont typeface="Helvetica Neue"/>
              <a:buNone/>
              <a:defRPr b="1" sz="1600"/>
            </a:lvl4pPr>
            <a:lvl5pPr indent="-228600" lvl="4" marL="2286000" algn="l">
              <a:spcBef>
                <a:spcPts val="320"/>
              </a:spcBef>
              <a:spcAft>
                <a:spcPts val="0"/>
              </a:spcAft>
              <a:buSzPts val="1360"/>
              <a:buFont typeface="Helvetica Neue"/>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4" name="Google Shape;114;p29"/>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08610" lvl="1" marL="914400" algn="l">
              <a:spcBef>
                <a:spcPts val="360"/>
              </a:spcBef>
              <a:spcAft>
                <a:spcPts val="0"/>
              </a:spcAft>
              <a:buSzPts val="126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25754" lvl="4" marL="2286000" algn="l">
              <a:spcBef>
                <a:spcPts val="360"/>
              </a:spcBef>
              <a:spcAft>
                <a:spcPts val="0"/>
              </a:spcAft>
              <a:buSzPts val="153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29"/>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400"/>
              <a:buNone/>
              <a:defRPr b="1" sz="2000"/>
            </a:lvl2pPr>
            <a:lvl3pPr indent="-228600" lvl="2" marL="1371600" algn="l">
              <a:spcBef>
                <a:spcPts val="360"/>
              </a:spcBef>
              <a:spcAft>
                <a:spcPts val="0"/>
              </a:spcAft>
              <a:buSzPts val="1800"/>
              <a:buFont typeface="Helvetica Neue"/>
              <a:buNone/>
              <a:defRPr b="1" sz="1800"/>
            </a:lvl3pPr>
            <a:lvl4pPr indent="-228600" lvl="3" marL="1828800" algn="l">
              <a:spcBef>
                <a:spcPts val="320"/>
              </a:spcBef>
              <a:spcAft>
                <a:spcPts val="0"/>
              </a:spcAft>
              <a:buSzPts val="1600"/>
              <a:buFont typeface="Helvetica Neue"/>
              <a:buNone/>
              <a:defRPr b="1" sz="1600"/>
            </a:lvl4pPr>
            <a:lvl5pPr indent="-228600" lvl="4" marL="2286000" algn="l">
              <a:spcBef>
                <a:spcPts val="320"/>
              </a:spcBef>
              <a:spcAft>
                <a:spcPts val="0"/>
              </a:spcAft>
              <a:buSzPts val="1360"/>
              <a:buFont typeface="Helvetica Neue"/>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6" name="Google Shape;116;p29"/>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08610" lvl="1" marL="914400" algn="l">
              <a:spcBef>
                <a:spcPts val="360"/>
              </a:spcBef>
              <a:spcAft>
                <a:spcPts val="0"/>
              </a:spcAft>
              <a:buSzPts val="126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25754" lvl="4" marL="2286000" algn="l">
              <a:spcBef>
                <a:spcPts val="360"/>
              </a:spcBef>
              <a:spcAft>
                <a:spcPts val="0"/>
              </a:spcAft>
              <a:buSzPts val="153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29"/>
          <p:cNvSpPr txBox="1"/>
          <p:nvPr>
            <p:ph idx="11" type="ftr"/>
          </p:nvPr>
        </p:nvSpPr>
        <p:spPr>
          <a:xfrm>
            <a:off x="1219200" y="6248400"/>
            <a:ext cx="54864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9"/>
          <p:cNvSpPr txBox="1"/>
          <p:nvPr>
            <p:ph idx="12" type="sldNum"/>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9" name="Shape 119"/>
        <p:cNvGrpSpPr/>
        <p:nvPr/>
      </p:nvGrpSpPr>
      <p:grpSpPr>
        <a:xfrm>
          <a:off x="0" y="0"/>
          <a:ext cx="0" cy="0"/>
          <a:chOff x="0" y="0"/>
          <a:chExt cx="0" cy="0"/>
        </a:xfrm>
      </p:grpSpPr>
      <p:sp>
        <p:nvSpPr>
          <p:cNvPr id="120" name="Google Shape;120;p30"/>
          <p:cNvSpPr txBox="1"/>
          <p:nvPr>
            <p:ph type="title"/>
          </p:nvPr>
        </p:nvSpPr>
        <p:spPr>
          <a:xfrm>
            <a:off x="1219200" y="990600"/>
            <a:ext cx="6705600" cy="63341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0"/>
          <p:cNvSpPr txBox="1"/>
          <p:nvPr>
            <p:ph idx="1" type="body"/>
          </p:nvPr>
        </p:nvSpPr>
        <p:spPr>
          <a:xfrm>
            <a:off x="1828800" y="1905000"/>
            <a:ext cx="3390900" cy="41910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08610" lvl="1" marL="914400" algn="l">
              <a:spcBef>
                <a:spcPts val="360"/>
              </a:spcBef>
              <a:spcAft>
                <a:spcPts val="0"/>
              </a:spcAft>
              <a:buSzPts val="126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25754" lvl="4" marL="2286000" algn="l">
              <a:spcBef>
                <a:spcPts val="360"/>
              </a:spcBef>
              <a:spcAft>
                <a:spcPts val="0"/>
              </a:spcAft>
              <a:buSzPts val="153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30"/>
          <p:cNvSpPr txBox="1"/>
          <p:nvPr>
            <p:ph idx="2" type="body"/>
          </p:nvPr>
        </p:nvSpPr>
        <p:spPr>
          <a:xfrm>
            <a:off x="5372100" y="1905000"/>
            <a:ext cx="3390900" cy="41910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08610" lvl="1" marL="914400" algn="l">
              <a:spcBef>
                <a:spcPts val="360"/>
              </a:spcBef>
              <a:spcAft>
                <a:spcPts val="0"/>
              </a:spcAft>
              <a:buSzPts val="126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25754" lvl="4" marL="2286000" algn="l">
              <a:spcBef>
                <a:spcPts val="360"/>
              </a:spcBef>
              <a:spcAft>
                <a:spcPts val="0"/>
              </a:spcAft>
              <a:buSzPts val="153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30"/>
          <p:cNvSpPr txBox="1"/>
          <p:nvPr>
            <p:ph idx="11" type="ftr"/>
          </p:nvPr>
        </p:nvSpPr>
        <p:spPr>
          <a:xfrm>
            <a:off x="1219200" y="6248400"/>
            <a:ext cx="54864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30"/>
          <p:cNvSpPr txBox="1"/>
          <p:nvPr>
            <p:ph idx="12" type="sldNum"/>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1"/>
          <p:cNvGrpSpPr/>
          <p:nvPr/>
        </p:nvGrpSpPr>
        <p:grpSpPr>
          <a:xfrm>
            <a:off x="1219200" y="-9525"/>
            <a:ext cx="7924800" cy="6867525"/>
            <a:chOff x="0" y="0"/>
            <a:chExt cx="5762" cy="4326"/>
          </a:xfrm>
        </p:grpSpPr>
        <p:sp>
          <p:nvSpPr>
            <p:cNvPr id="11" name="Google Shape;11;p21"/>
            <p:cNvSpPr txBox="1"/>
            <p:nvPr/>
          </p:nvSpPr>
          <p:spPr>
            <a:xfrm>
              <a:off x="0" y="0"/>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 name="Google Shape;12;p21"/>
            <p:cNvSpPr txBox="1"/>
            <p:nvPr/>
          </p:nvSpPr>
          <p:spPr>
            <a:xfrm>
              <a:off x="9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 name="Google Shape;13;p21"/>
            <p:cNvSpPr txBox="1"/>
            <p:nvPr/>
          </p:nvSpPr>
          <p:spPr>
            <a:xfrm>
              <a:off x="19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 name="Google Shape;14;p21"/>
            <p:cNvSpPr txBox="1"/>
            <p:nvPr/>
          </p:nvSpPr>
          <p:spPr>
            <a:xfrm>
              <a:off x="28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 name="Google Shape;15;p21"/>
            <p:cNvSpPr txBox="1"/>
            <p:nvPr/>
          </p:nvSpPr>
          <p:spPr>
            <a:xfrm>
              <a:off x="38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 name="Google Shape;16;p21"/>
            <p:cNvSpPr txBox="1"/>
            <p:nvPr/>
          </p:nvSpPr>
          <p:spPr>
            <a:xfrm>
              <a:off x="48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 name="Google Shape;17;p21"/>
            <p:cNvSpPr txBox="1"/>
            <p:nvPr/>
          </p:nvSpPr>
          <p:spPr>
            <a:xfrm>
              <a:off x="57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 name="Google Shape;18;p21"/>
            <p:cNvSpPr txBox="1"/>
            <p:nvPr/>
          </p:nvSpPr>
          <p:spPr>
            <a:xfrm>
              <a:off x="67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 name="Google Shape;19;p21"/>
            <p:cNvSpPr txBox="1"/>
            <p:nvPr/>
          </p:nvSpPr>
          <p:spPr>
            <a:xfrm>
              <a:off x="76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0" name="Google Shape;20;p21"/>
            <p:cNvSpPr txBox="1"/>
            <p:nvPr/>
          </p:nvSpPr>
          <p:spPr>
            <a:xfrm>
              <a:off x="86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1" name="Google Shape;21;p21"/>
            <p:cNvSpPr txBox="1"/>
            <p:nvPr/>
          </p:nvSpPr>
          <p:spPr>
            <a:xfrm>
              <a:off x="96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 name="Google Shape;22;p21"/>
            <p:cNvSpPr txBox="1"/>
            <p:nvPr/>
          </p:nvSpPr>
          <p:spPr>
            <a:xfrm>
              <a:off x="105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3" name="Google Shape;23;p21"/>
            <p:cNvSpPr txBox="1"/>
            <p:nvPr/>
          </p:nvSpPr>
          <p:spPr>
            <a:xfrm>
              <a:off x="115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4" name="Google Shape;24;p21"/>
            <p:cNvSpPr txBox="1"/>
            <p:nvPr/>
          </p:nvSpPr>
          <p:spPr>
            <a:xfrm>
              <a:off x="124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5" name="Google Shape;25;p21"/>
            <p:cNvSpPr txBox="1"/>
            <p:nvPr/>
          </p:nvSpPr>
          <p:spPr>
            <a:xfrm>
              <a:off x="134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 name="Google Shape;26;p21"/>
            <p:cNvSpPr txBox="1"/>
            <p:nvPr/>
          </p:nvSpPr>
          <p:spPr>
            <a:xfrm>
              <a:off x="144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 name="Google Shape;27;p21"/>
            <p:cNvSpPr txBox="1"/>
            <p:nvPr/>
          </p:nvSpPr>
          <p:spPr>
            <a:xfrm>
              <a:off x="153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8" name="Google Shape;28;p21"/>
            <p:cNvSpPr txBox="1"/>
            <p:nvPr/>
          </p:nvSpPr>
          <p:spPr>
            <a:xfrm>
              <a:off x="163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9" name="Google Shape;29;p21"/>
            <p:cNvSpPr txBox="1"/>
            <p:nvPr/>
          </p:nvSpPr>
          <p:spPr>
            <a:xfrm>
              <a:off x="172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0" name="Google Shape;30;p21"/>
            <p:cNvSpPr txBox="1"/>
            <p:nvPr/>
          </p:nvSpPr>
          <p:spPr>
            <a:xfrm>
              <a:off x="182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1" name="Google Shape;31;p21"/>
            <p:cNvSpPr txBox="1"/>
            <p:nvPr/>
          </p:nvSpPr>
          <p:spPr>
            <a:xfrm>
              <a:off x="192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 name="Google Shape;32;p21"/>
            <p:cNvSpPr txBox="1"/>
            <p:nvPr/>
          </p:nvSpPr>
          <p:spPr>
            <a:xfrm>
              <a:off x="201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3" name="Google Shape;33;p21"/>
            <p:cNvSpPr txBox="1"/>
            <p:nvPr/>
          </p:nvSpPr>
          <p:spPr>
            <a:xfrm>
              <a:off x="211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4" name="Google Shape;34;p21"/>
            <p:cNvSpPr txBox="1"/>
            <p:nvPr/>
          </p:nvSpPr>
          <p:spPr>
            <a:xfrm>
              <a:off x="220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5" name="Google Shape;35;p21"/>
            <p:cNvSpPr txBox="1"/>
            <p:nvPr/>
          </p:nvSpPr>
          <p:spPr>
            <a:xfrm>
              <a:off x="230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6" name="Google Shape;36;p21"/>
            <p:cNvSpPr txBox="1"/>
            <p:nvPr/>
          </p:nvSpPr>
          <p:spPr>
            <a:xfrm>
              <a:off x="240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 name="Google Shape;37;p21"/>
            <p:cNvSpPr txBox="1"/>
            <p:nvPr/>
          </p:nvSpPr>
          <p:spPr>
            <a:xfrm>
              <a:off x="249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 name="Google Shape;38;p21"/>
            <p:cNvSpPr txBox="1"/>
            <p:nvPr/>
          </p:nvSpPr>
          <p:spPr>
            <a:xfrm>
              <a:off x="259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9" name="Google Shape;39;p21"/>
            <p:cNvSpPr txBox="1"/>
            <p:nvPr/>
          </p:nvSpPr>
          <p:spPr>
            <a:xfrm>
              <a:off x="268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0" name="Google Shape;40;p21"/>
            <p:cNvSpPr txBox="1"/>
            <p:nvPr/>
          </p:nvSpPr>
          <p:spPr>
            <a:xfrm>
              <a:off x="278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1" name="Google Shape;41;p21"/>
            <p:cNvSpPr txBox="1"/>
            <p:nvPr/>
          </p:nvSpPr>
          <p:spPr>
            <a:xfrm>
              <a:off x="288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2" name="Google Shape;42;p21"/>
            <p:cNvSpPr txBox="1"/>
            <p:nvPr/>
          </p:nvSpPr>
          <p:spPr>
            <a:xfrm>
              <a:off x="297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3" name="Google Shape;43;p21"/>
            <p:cNvSpPr txBox="1"/>
            <p:nvPr/>
          </p:nvSpPr>
          <p:spPr>
            <a:xfrm>
              <a:off x="307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 name="Google Shape;44;p21"/>
            <p:cNvSpPr txBox="1"/>
            <p:nvPr/>
          </p:nvSpPr>
          <p:spPr>
            <a:xfrm>
              <a:off x="316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5" name="Google Shape;45;p21"/>
            <p:cNvSpPr txBox="1"/>
            <p:nvPr/>
          </p:nvSpPr>
          <p:spPr>
            <a:xfrm>
              <a:off x="326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6" name="Google Shape;46;p21"/>
            <p:cNvSpPr txBox="1"/>
            <p:nvPr/>
          </p:nvSpPr>
          <p:spPr>
            <a:xfrm>
              <a:off x="336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7" name="Google Shape;47;p21"/>
            <p:cNvSpPr txBox="1"/>
            <p:nvPr/>
          </p:nvSpPr>
          <p:spPr>
            <a:xfrm>
              <a:off x="345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 name="Google Shape;48;p21"/>
            <p:cNvSpPr txBox="1"/>
            <p:nvPr/>
          </p:nvSpPr>
          <p:spPr>
            <a:xfrm>
              <a:off x="355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 name="Google Shape;49;p21"/>
            <p:cNvSpPr txBox="1"/>
            <p:nvPr/>
          </p:nvSpPr>
          <p:spPr>
            <a:xfrm>
              <a:off x="364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0" name="Google Shape;50;p21"/>
            <p:cNvSpPr txBox="1"/>
            <p:nvPr/>
          </p:nvSpPr>
          <p:spPr>
            <a:xfrm>
              <a:off x="374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1" name="Google Shape;51;p21"/>
            <p:cNvSpPr txBox="1"/>
            <p:nvPr/>
          </p:nvSpPr>
          <p:spPr>
            <a:xfrm>
              <a:off x="384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2" name="Google Shape;52;p21"/>
            <p:cNvSpPr txBox="1"/>
            <p:nvPr/>
          </p:nvSpPr>
          <p:spPr>
            <a:xfrm>
              <a:off x="393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 name="Google Shape;53;p21"/>
            <p:cNvSpPr txBox="1"/>
            <p:nvPr/>
          </p:nvSpPr>
          <p:spPr>
            <a:xfrm>
              <a:off x="403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4" name="Google Shape;54;p21"/>
            <p:cNvSpPr txBox="1"/>
            <p:nvPr/>
          </p:nvSpPr>
          <p:spPr>
            <a:xfrm>
              <a:off x="412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5" name="Google Shape;55;p21"/>
            <p:cNvSpPr txBox="1"/>
            <p:nvPr/>
          </p:nvSpPr>
          <p:spPr>
            <a:xfrm>
              <a:off x="422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6" name="Google Shape;56;p21"/>
            <p:cNvSpPr txBox="1"/>
            <p:nvPr/>
          </p:nvSpPr>
          <p:spPr>
            <a:xfrm>
              <a:off x="432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7" name="Google Shape;57;p21"/>
            <p:cNvSpPr txBox="1"/>
            <p:nvPr/>
          </p:nvSpPr>
          <p:spPr>
            <a:xfrm>
              <a:off x="441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8" name="Google Shape;58;p21"/>
            <p:cNvSpPr txBox="1"/>
            <p:nvPr/>
          </p:nvSpPr>
          <p:spPr>
            <a:xfrm>
              <a:off x="451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9" name="Google Shape;59;p21"/>
            <p:cNvSpPr txBox="1"/>
            <p:nvPr/>
          </p:nvSpPr>
          <p:spPr>
            <a:xfrm>
              <a:off x="460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0" name="Google Shape;60;p21"/>
            <p:cNvSpPr txBox="1"/>
            <p:nvPr/>
          </p:nvSpPr>
          <p:spPr>
            <a:xfrm>
              <a:off x="470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1" name="Google Shape;61;p21"/>
            <p:cNvSpPr txBox="1"/>
            <p:nvPr/>
          </p:nvSpPr>
          <p:spPr>
            <a:xfrm>
              <a:off x="480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2" name="Google Shape;62;p21"/>
            <p:cNvSpPr txBox="1"/>
            <p:nvPr/>
          </p:nvSpPr>
          <p:spPr>
            <a:xfrm>
              <a:off x="489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3" name="Google Shape;63;p21"/>
            <p:cNvSpPr txBox="1"/>
            <p:nvPr/>
          </p:nvSpPr>
          <p:spPr>
            <a:xfrm>
              <a:off x="499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4" name="Google Shape;64;p21"/>
            <p:cNvSpPr txBox="1"/>
            <p:nvPr/>
          </p:nvSpPr>
          <p:spPr>
            <a:xfrm>
              <a:off x="508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5" name="Google Shape;65;p21"/>
            <p:cNvSpPr txBox="1"/>
            <p:nvPr/>
          </p:nvSpPr>
          <p:spPr>
            <a:xfrm>
              <a:off x="518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6" name="Google Shape;66;p21"/>
            <p:cNvSpPr txBox="1"/>
            <p:nvPr/>
          </p:nvSpPr>
          <p:spPr>
            <a:xfrm>
              <a:off x="528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7" name="Google Shape;67;p21"/>
            <p:cNvSpPr txBox="1"/>
            <p:nvPr/>
          </p:nvSpPr>
          <p:spPr>
            <a:xfrm>
              <a:off x="537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8" name="Google Shape;68;p21"/>
            <p:cNvSpPr txBox="1"/>
            <p:nvPr/>
          </p:nvSpPr>
          <p:spPr>
            <a:xfrm>
              <a:off x="547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9" name="Google Shape;69;p21"/>
            <p:cNvSpPr txBox="1"/>
            <p:nvPr/>
          </p:nvSpPr>
          <p:spPr>
            <a:xfrm>
              <a:off x="556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0" name="Google Shape;70;p21"/>
            <p:cNvSpPr txBox="1"/>
            <p:nvPr/>
          </p:nvSpPr>
          <p:spPr>
            <a:xfrm>
              <a:off x="566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1" name="Google Shape;71;p21"/>
            <p:cNvSpPr txBox="1"/>
            <p:nvPr/>
          </p:nvSpPr>
          <p:spPr>
            <a:xfrm>
              <a:off x="431" y="0"/>
              <a:ext cx="5331" cy="4320"/>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2" name="Google Shape;72;p21"/>
            <p:cNvSpPr txBox="1"/>
            <p:nvPr/>
          </p:nvSpPr>
          <p:spPr>
            <a:xfrm>
              <a:off x="0" y="1081"/>
              <a:ext cx="4378" cy="47"/>
            </a:xfrm>
            <a:prstGeom prst="rect">
              <a:avLst/>
            </a:prstGeom>
            <a:solidFill>
              <a:schemeClr val="hlink">
                <a:alpha val="49803"/>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73" name="Google Shape;73;p21"/>
          <p:cNvSpPr txBox="1"/>
          <p:nvPr>
            <p:ph type="title"/>
          </p:nvPr>
        </p:nvSpPr>
        <p:spPr>
          <a:xfrm>
            <a:off x="1219200" y="990600"/>
            <a:ext cx="6705600" cy="63341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1pPr>
            <a:lvl2pPr lvl="1"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2pPr>
            <a:lvl3pPr lvl="2"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3pPr>
            <a:lvl4pPr lvl="3"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4pPr>
            <a:lvl5pPr lvl="4"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5pPr>
            <a:lvl6pPr lvl="5"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6pPr>
            <a:lvl7pPr lvl="6"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7pPr>
            <a:lvl8pPr lvl="7"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8pPr>
            <a:lvl9pPr lvl="8"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9pPr>
          </a:lstStyle>
          <a:p/>
        </p:txBody>
      </p:sp>
      <p:sp>
        <p:nvSpPr>
          <p:cNvPr id="74" name="Google Shape;74;p21"/>
          <p:cNvSpPr txBox="1"/>
          <p:nvPr>
            <p:ph idx="1" type="body"/>
          </p:nvPr>
        </p:nvSpPr>
        <p:spPr>
          <a:xfrm>
            <a:off x="1828800" y="1905000"/>
            <a:ext cx="6934200" cy="41910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480"/>
              </a:spcBef>
              <a:spcAft>
                <a:spcPts val="0"/>
              </a:spcAft>
              <a:buClr>
                <a:schemeClr val="folHlink"/>
              </a:buClr>
              <a:buSzPts val="1800"/>
              <a:buFont typeface="Noto Sans Symbols"/>
              <a:buChar char="■"/>
              <a:defRPr b="0" i="0" sz="2400" u="none" cap="none" strike="noStrike">
                <a:solidFill>
                  <a:schemeClr val="dk1"/>
                </a:solidFill>
                <a:latin typeface="Helvetica Neue"/>
                <a:ea typeface="Helvetica Neue"/>
                <a:cs typeface="Helvetica Neue"/>
                <a:sym typeface="Helvetica Neue"/>
              </a:defRPr>
            </a:lvl1pPr>
            <a:lvl2pPr indent="-317500" lvl="1" marL="914400" marR="0" rtl="0" algn="l">
              <a:spcBef>
                <a:spcPts val="400"/>
              </a:spcBef>
              <a:spcAft>
                <a:spcPts val="0"/>
              </a:spcAft>
              <a:buClr>
                <a:schemeClr val="folHlink"/>
              </a:buClr>
              <a:buSzPts val="1400"/>
              <a:buFont typeface="Noto Sans Symbols"/>
              <a:buChar char="■"/>
              <a:defRPr b="0" i="0" sz="2000" u="none" cap="none" strike="noStrike">
                <a:solidFill>
                  <a:schemeClr val="dk1"/>
                </a:solidFill>
                <a:latin typeface="Helvetica Neue"/>
                <a:ea typeface="Helvetica Neue"/>
                <a:cs typeface="Helvetica Neue"/>
                <a:sym typeface="Helvetica Neue"/>
              </a:defRPr>
            </a:lvl2pPr>
            <a:lvl3pPr indent="-342900" lvl="2" marL="1371600" marR="0" rtl="0" algn="l">
              <a:spcBef>
                <a:spcPts val="360"/>
              </a:spcBef>
              <a:spcAft>
                <a:spcPts val="0"/>
              </a:spcAft>
              <a:buClr>
                <a:schemeClr val="dk2"/>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3pPr>
            <a:lvl4pPr indent="-330200" lvl="3" marL="1828800" marR="0" rtl="0" algn="l">
              <a:spcBef>
                <a:spcPts val="320"/>
              </a:spcBef>
              <a:spcAft>
                <a:spcPts val="0"/>
              </a:spcAft>
              <a:buClr>
                <a:schemeClr val="hlink"/>
              </a:buClr>
              <a:buSzPts val="1600"/>
              <a:buFont typeface="Helvetica Neue"/>
              <a:buChar char="•"/>
              <a:defRPr b="0" i="0" sz="1600" u="none" cap="none" strike="noStrike">
                <a:solidFill>
                  <a:schemeClr val="dk1"/>
                </a:solidFill>
                <a:latin typeface="Helvetica Neue"/>
                <a:ea typeface="Helvetica Neue"/>
                <a:cs typeface="Helvetica Neue"/>
                <a:sym typeface="Helvetica Neue"/>
              </a:defRPr>
            </a:lvl4pPr>
            <a:lvl5pPr indent="-314960" lvl="4" marL="2286000" marR="0" rtl="0" algn="l">
              <a:spcBef>
                <a:spcPts val="320"/>
              </a:spcBef>
              <a:spcAft>
                <a:spcPts val="0"/>
              </a:spcAft>
              <a:buClr>
                <a:schemeClr val="dk1"/>
              </a:buClr>
              <a:buSzPts val="1360"/>
              <a:buFont typeface="Helvetica Neue"/>
              <a:buChar char="•"/>
              <a:defRPr b="0" i="0" sz="16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75" name="Google Shape;75;p21"/>
          <p:cNvSpPr txBox="1"/>
          <p:nvPr>
            <p:ph idx="11" type="ftr"/>
          </p:nvPr>
        </p:nvSpPr>
        <p:spPr>
          <a:xfrm>
            <a:off x="1219200" y="6248400"/>
            <a:ext cx="54864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76" name="Google Shape;76;p21"/>
          <p:cNvSpPr txBox="1"/>
          <p:nvPr>
            <p:ph idx="12" type="sldNum"/>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grpSp>
        <p:nvGrpSpPr>
          <p:cNvPr id="131" name="Google Shape;131;p32"/>
          <p:cNvGrpSpPr/>
          <p:nvPr/>
        </p:nvGrpSpPr>
        <p:grpSpPr>
          <a:xfrm>
            <a:off x="-3175" y="0"/>
            <a:ext cx="9147175" cy="6867525"/>
            <a:chOff x="-2" y="0"/>
            <a:chExt cx="5762" cy="4326"/>
          </a:xfrm>
        </p:grpSpPr>
        <p:grpSp>
          <p:nvGrpSpPr>
            <p:cNvPr id="132" name="Google Shape;132;p32"/>
            <p:cNvGrpSpPr/>
            <p:nvPr/>
          </p:nvGrpSpPr>
          <p:grpSpPr>
            <a:xfrm>
              <a:off x="-2" y="0"/>
              <a:ext cx="5712" cy="4326"/>
              <a:chOff x="-2" y="0"/>
              <a:chExt cx="5712" cy="4326"/>
            </a:xfrm>
          </p:grpSpPr>
          <p:sp>
            <p:nvSpPr>
              <p:cNvPr id="133" name="Google Shape;133;p32"/>
              <p:cNvSpPr txBox="1"/>
              <p:nvPr/>
            </p:nvSpPr>
            <p:spPr>
              <a:xfrm>
                <a:off x="-2" y="0"/>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4" name="Google Shape;134;p32"/>
              <p:cNvSpPr txBox="1"/>
              <p:nvPr/>
            </p:nvSpPr>
            <p:spPr>
              <a:xfrm>
                <a:off x="9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5" name="Google Shape;135;p32"/>
              <p:cNvSpPr txBox="1"/>
              <p:nvPr/>
            </p:nvSpPr>
            <p:spPr>
              <a:xfrm>
                <a:off x="19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6" name="Google Shape;136;p32"/>
              <p:cNvSpPr txBox="1"/>
              <p:nvPr/>
            </p:nvSpPr>
            <p:spPr>
              <a:xfrm>
                <a:off x="28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7" name="Google Shape;137;p32"/>
              <p:cNvSpPr txBox="1"/>
              <p:nvPr/>
            </p:nvSpPr>
            <p:spPr>
              <a:xfrm>
                <a:off x="38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8" name="Google Shape;138;p32"/>
              <p:cNvSpPr txBox="1"/>
              <p:nvPr/>
            </p:nvSpPr>
            <p:spPr>
              <a:xfrm>
                <a:off x="47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9" name="Google Shape;139;p32"/>
              <p:cNvSpPr txBox="1"/>
              <p:nvPr/>
            </p:nvSpPr>
            <p:spPr>
              <a:xfrm>
                <a:off x="57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0" name="Google Shape;140;p32"/>
              <p:cNvSpPr txBox="1"/>
              <p:nvPr/>
            </p:nvSpPr>
            <p:spPr>
              <a:xfrm>
                <a:off x="67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1" name="Google Shape;141;p32"/>
              <p:cNvSpPr txBox="1"/>
              <p:nvPr/>
            </p:nvSpPr>
            <p:spPr>
              <a:xfrm>
                <a:off x="76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2" name="Google Shape;142;p32"/>
              <p:cNvSpPr txBox="1"/>
              <p:nvPr/>
            </p:nvSpPr>
            <p:spPr>
              <a:xfrm>
                <a:off x="86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3" name="Google Shape;143;p32"/>
              <p:cNvSpPr txBox="1"/>
              <p:nvPr/>
            </p:nvSpPr>
            <p:spPr>
              <a:xfrm>
                <a:off x="95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4" name="Google Shape;144;p32"/>
              <p:cNvSpPr txBox="1"/>
              <p:nvPr/>
            </p:nvSpPr>
            <p:spPr>
              <a:xfrm>
                <a:off x="105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5" name="Google Shape;145;p32"/>
              <p:cNvSpPr txBox="1"/>
              <p:nvPr/>
            </p:nvSpPr>
            <p:spPr>
              <a:xfrm>
                <a:off x="115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6" name="Google Shape;146;p32"/>
              <p:cNvSpPr txBox="1"/>
              <p:nvPr/>
            </p:nvSpPr>
            <p:spPr>
              <a:xfrm>
                <a:off x="124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7" name="Google Shape;147;p32"/>
              <p:cNvSpPr txBox="1"/>
              <p:nvPr/>
            </p:nvSpPr>
            <p:spPr>
              <a:xfrm>
                <a:off x="134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8" name="Google Shape;148;p32"/>
              <p:cNvSpPr txBox="1"/>
              <p:nvPr/>
            </p:nvSpPr>
            <p:spPr>
              <a:xfrm>
                <a:off x="143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9" name="Google Shape;149;p32"/>
              <p:cNvSpPr txBox="1"/>
              <p:nvPr/>
            </p:nvSpPr>
            <p:spPr>
              <a:xfrm>
                <a:off x="153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0" name="Google Shape;150;p32"/>
              <p:cNvSpPr txBox="1"/>
              <p:nvPr/>
            </p:nvSpPr>
            <p:spPr>
              <a:xfrm>
                <a:off x="163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1" name="Google Shape;151;p32"/>
              <p:cNvSpPr txBox="1"/>
              <p:nvPr/>
            </p:nvSpPr>
            <p:spPr>
              <a:xfrm>
                <a:off x="172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2" name="Google Shape;152;p32"/>
              <p:cNvSpPr txBox="1"/>
              <p:nvPr/>
            </p:nvSpPr>
            <p:spPr>
              <a:xfrm>
                <a:off x="182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3" name="Google Shape;153;p32"/>
              <p:cNvSpPr txBox="1"/>
              <p:nvPr/>
            </p:nvSpPr>
            <p:spPr>
              <a:xfrm>
                <a:off x="191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4" name="Google Shape;154;p32"/>
              <p:cNvSpPr txBox="1"/>
              <p:nvPr/>
            </p:nvSpPr>
            <p:spPr>
              <a:xfrm>
                <a:off x="201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5" name="Google Shape;155;p32"/>
              <p:cNvSpPr txBox="1"/>
              <p:nvPr/>
            </p:nvSpPr>
            <p:spPr>
              <a:xfrm>
                <a:off x="211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6" name="Google Shape;156;p32"/>
              <p:cNvSpPr txBox="1"/>
              <p:nvPr/>
            </p:nvSpPr>
            <p:spPr>
              <a:xfrm>
                <a:off x="220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7" name="Google Shape;157;p32"/>
              <p:cNvSpPr txBox="1"/>
              <p:nvPr/>
            </p:nvSpPr>
            <p:spPr>
              <a:xfrm>
                <a:off x="230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8" name="Google Shape;158;p32"/>
              <p:cNvSpPr txBox="1"/>
              <p:nvPr/>
            </p:nvSpPr>
            <p:spPr>
              <a:xfrm>
                <a:off x="239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9" name="Google Shape;159;p32"/>
              <p:cNvSpPr txBox="1"/>
              <p:nvPr/>
            </p:nvSpPr>
            <p:spPr>
              <a:xfrm>
                <a:off x="249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0" name="Google Shape;160;p32"/>
              <p:cNvSpPr txBox="1"/>
              <p:nvPr/>
            </p:nvSpPr>
            <p:spPr>
              <a:xfrm>
                <a:off x="259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1" name="Google Shape;161;p32"/>
              <p:cNvSpPr txBox="1"/>
              <p:nvPr/>
            </p:nvSpPr>
            <p:spPr>
              <a:xfrm>
                <a:off x="268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2" name="Google Shape;162;p32"/>
              <p:cNvSpPr txBox="1"/>
              <p:nvPr/>
            </p:nvSpPr>
            <p:spPr>
              <a:xfrm>
                <a:off x="278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3" name="Google Shape;163;p32"/>
              <p:cNvSpPr txBox="1"/>
              <p:nvPr/>
            </p:nvSpPr>
            <p:spPr>
              <a:xfrm>
                <a:off x="287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4" name="Google Shape;164;p32"/>
              <p:cNvSpPr txBox="1"/>
              <p:nvPr/>
            </p:nvSpPr>
            <p:spPr>
              <a:xfrm>
                <a:off x="297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5" name="Google Shape;165;p32"/>
              <p:cNvSpPr txBox="1"/>
              <p:nvPr/>
            </p:nvSpPr>
            <p:spPr>
              <a:xfrm>
                <a:off x="307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6" name="Google Shape;166;p32"/>
              <p:cNvSpPr txBox="1"/>
              <p:nvPr/>
            </p:nvSpPr>
            <p:spPr>
              <a:xfrm>
                <a:off x="316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7" name="Google Shape;167;p32"/>
              <p:cNvSpPr txBox="1"/>
              <p:nvPr/>
            </p:nvSpPr>
            <p:spPr>
              <a:xfrm>
                <a:off x="326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8" name="Google Shape;168;p32"/>
              <p:cNvSpPr txBox="1"/>
              <p:nvPr/>
            </p:nvSpPr>
            <p:spPr>
              <a:xfrm>
                <a:off x="335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9" name="Google Shape;169;p32"/>
              <p:cNvSpPr txBox="1"/>
              <p:nvPr/>
            </p:nvSpPr>
            <p:spPr>
              <a:xfrm>
                <a:off x="345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0" name="Google Shape;170;p32"/>
              <p:cNvSpPr txBox="1"/>
              <p:nvPr/>
            </p:nvSpPr>
            <p:spPr>
              <a:xfrm>
                <a:off x="355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1" name="Google Shape;171;p32"/>
              <p:cNvSpPr txBox="1"/>
              <p:nvPr/>
            </p:nvSpPr>
            <p:spPr>
              <a:xfrm>
                <a:off x="364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2" name="Google Shape;172;p32"/>
              <p:cNvSpPr txBox="1"/>
              <p:nvPr/>
            </p:nvSpPr>
            <p:spPr>
              <a:xfrm>
                <a:off x="374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3" name="Google Shape;173;p32"/>
              <p:cNvSpPr txBox="1"/>
              <p:nvPr/>
            </p:nvSpPr>
            <p:spPr>
              <a:xfrm>
                <a:off x="383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4" name="Google Shape;174;p32"/>
              <p:cNvSpPr txBox="1"/>
              <p:nvPr/>
            </p:nvSpPr>
            <p:spPr>
              <a:xfrm>
                <a:off x="393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5" name="Google Shape;175;p32"/>
              <p:cNvSpPr txBox="1"/>
              <p:nvPr/>
            </p:nvSpPr>
            <p:spPr>
              <a:xfrm>
                <a:off x="403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6" name="Google Shape;176;p32"/>
              <p:cNvSpPr txBox="1"/>
              <p:nvPr/>
            </p:nvSpPr>
            <p:spPr>
              <a:xfrm>
                <a:off x="412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7" name="Google Shape;177;p32"/>
              <p:cNvSpPr txBox="1"/>
              <p:nvPr/>
            </p:nvSpPr>
            <p:spPr>
              <a:xfrm>
                <a:off x="422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8" name="Google Shape;178;p32"/>
              <p:cNvSpPr txBox="1"/>
              <p:nvPr/>
            </p:nvSpPr>
            <p:spPr>
              <a:xfrm>
                <a:off x="431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9" name="Google Shape;179;p32"/>
              <p:cNvSpPr txBox="1"/>
              <p:nvPr/>
            </p:nvSpPr>
            <p:spPr>
              <a:xfrm>
                <a:off x="441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0" name="Google Shape;180;p32"/>
              <p:cNvSpPr txBox="1"/>
              <p:nvPr/>
            </p:nvSpPr>
            <p:spPr>
              <a:xfrm>
                <a:off x="451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1" name="Google Shape;181;p32"/>
              <p:cNvSpPr txBox="1"/>
              <p:nvPr/>
            </p:nvSpPr>
            <p:spPr>
              <a:xfrm>
                <a:off x="460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2" name="Google Shape;182;p32"/>
              <p:cNvSpPr txBox="1"/>
              <p:nvPr/>
            </p:nvSpPr>
            <p:spPr>
              <a:xfrm>
                <a:off x="470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3" name="Google Shape;183;p32"/>
              <p:cNvSpPr txBox="1"/>
              <p:nvPr/>
            </p:nvSpPr>
            <p:spPr>
              <a:xfrm>
                <a:off x="479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4" name="Google Shape;184;p32"/>
              <p:cNvSpPr txBox="1"/>
              <p:nvPr/>
            </p:nvSpPr>
            <p:spPr>
              <a:xfrm>
                <a:off x="489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5" name="Google Shape;185;p32"/>
              <p:cNvSpPr txBox="1"/>
              <p:nvPr/>
            </p:nvSpPr>
            <p:spPr>
              <a:xfrm>
                <a:off x="499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6" name="Google Shape;186;p32"/>
              <p:cNvSpPr txBox="1"/>
              <p:nvPr/>
            </p:nvSpPr>
            <p:spPr>
              <a:xfrm>
                <a:off x="508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7" name="Google Shape;187;p32"/>
              <p:cNvSpPr txBox="1"/>
              <p:nvPr/>
            </p:nvSpPr>
            <p:spPr>
              <a:xfrm>
                <a:off x="518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8" name="Google Shape;188;p32"/>
              <p:cNvSpPr txBox="1"/>
              <p:nvPr/>
            </p:nvSpPr>
            <p:spPr>
              <a:xfrm>
                <a:off x="527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9" name="Google Shape;189;p32"/>
              <p:cNvSpPr txBox="1"/>
              <p:nvPr/>
            </p:nvSpPr>
            <p:spPr>
              <a:xfrm>
                <a:off x="537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0" name="Google Shape;190;p32"/>
              <p:cNvSpPr txBox="1"/>
              <p:nvPr/>
            </p:nvSpPr>
            <p:spPr>
              <a:xfrm>
                <a:off x="547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1" name="Google Shape;191;p32"/>
              <p:cNvSpPr txBox="1"/>
              <p:nvPr/>
            </p:nvSpPr>
            <p:spPr>
              <a:xfrm>
                <a:off x="556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2" name="Google Shape;192;p32"/>
              <p:cNvSpPr txBox="1"/>
              <p:nvPr/>
            </p:nvSpPr>
            <p:spPr>
              <a:xfrm>
                <a:off x="566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193" name="Google Shape;193;p32"/>
            <p:cNvSpPr txBox="1"/>
            <p:nvPr/>
          </p:nvSpPr>
          <p:spPr>
            <a:xfrm>
              <a:off x="429" y="0"/>
              <a:ext cx="5331" cy="4320"/>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4" name="Google Shape;194;p32"/>
            <p:cNvSpPr txBox="1"/>
            <p:nvPr/>
          </p:nvSpPr>
          <p:spPr>
            <a:xfrm>
              <a:off x="0" y="0"/>
              <a:ext cx="5760" cy="321"/>
            </a:xfrm>
            <a:prstGeom prst="rect">
              <a:avLst/>
            </a:prstGeom>
            <a:solidFill>
              <a:schemeClr val="hlink">
                <a:alpha val="49803"/>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195" name="Google Shape;195;p32"/>
          <p:cNvSpPr txBox="1"/>
          <p:nvPr/>
        </p:nvSpPr>
        <p:spPr>
          <a:xfrm>
            <a:off x="3505200" y="2590800"/>
            <a:ext cx="4892675" cy="76200"/>
          </a:xfrm>
          <a:prstGeom prst="rect">
            <a:avLst/>
          </a:prstGeom>
          <a:solidFill>
            <a:schemeClr val="hlink">
              <a:alpha val="49803"/>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6" name="Google Shape;196;p32"/>
          <p:cNvSpPr txBox="1"/>
          <p:nvPr>
            <p:ph type="title"/>
          </p:nvPr>
        </p:nvSpPr>
        <p:spPr>
          <a:xfrm>
            <a:off x="1219200" y="990600"/>
            <a:ext cx="6705600" cy="63341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1pPr>
            <a:lvl2pPr lvl="1"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2pPr>
            <a:lvl3pPr lvl="2"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3pPr>
            <a:lvl4pPr lvl="3"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4pPr>
            <a:lvl5pPr lvl="4"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5pPr>
            <a:lvl6pPr lvl="5"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6pPr>
            <a:lvl7pPr lvl="6"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7pPr>
            <a:lvl8pPr lvl="7"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8pPr>
            <a:lvl9pPr lvl="8"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9pPr>
          </a:lstStyle>
          <a:p/>
        </p:txBody>
      </p:sp>
      <p:sp>
        <p:nvSpPr>
          <p:cNvPr id="197" name="Google Shape;197;p32"/>
          <p:cNvSpPr txBox="1"/>
          <p:nvPr>
            <p:ph idx="1" type="body"/>
          </p:nvPr>
        </p:nvSpPr>
        <p:spPr>
          <a:xfrm>
            <a:off x="1828800" y="1905000"/>
            <a:ext cx="6934200" cy="41910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480"/>
              </a:spcBef>
              <a:spcAft>
                <a:spcPts val="0"/>
              </a:spcAft>
              <a:buClr>
                <a:schemeClr val="folHlink"/>
              </a:buClr>
              <a:buSzPts val="1800"/>
              <a:buFont typeface="Noto Sans Symbols"/>
              <a:buChar char="■"/>
              <a:defRPr b="0" i="0" sz="2400" u="none" cap="none" strike="noStrike">
                <a:solidFill>
                  <a:schemeClr val="dk1"/>
                </a:solidFill>
                <a:latin typeface="Helvetica Neue"/>
                <a:ea typeface="Helvetica Neue"/>
                <a:cs typeface="Helvetica Neue"/>
                <a:sym typeface="Helvetica Neue"/>
              </a:defRPr>
            </a:lvl1pPr>
            <a:lvl2pPr indent="-317500" lvl="1" marL="914400" marR="0" rtl="0" algn="l">
              <a:spcBef>
                <a:spcPts val="400"/>
              </a:spcBef>
              <a:spcAft>
                <a:spcPts val="0"/>
              </a:spcAft>
              <a:buClr>
                <a:schemeClr val="folHlink"/>
              </a:buClr>
              <a:buSzPts val="1400"/>
              <a:buFont typeface="Noto Sans Symbols"/>
              <a:buChar char="■"/>
              <a:defRPr b="0" i="0" sz="2000" u="none" cap="none" strike="noStrike">
                <a:solidFill>
                  <a:schemeClr val="dk1"/>
                </a:solidFill>
                <a:latin typeface="Helvetica Neue"/>
                <a:ea typeface="Helvetica Neue"/>
                <a:cs typeface="Helvetica Neue"/>
                <a:sym typeface="Helvetica Neue"/>
              </a:defRPr>
            </a:lvl2pPr>
            <a:lvl3pPr indent="-342900" lvl="2" marL="1371600" marR="0" rtl="0" algn="l">
              <a:spcBef>
                <a:spcPts val="360"/>
              </a:spcBef>
              <a:spcAft>
                <a:spcPts val="0"/>
              </a:spcAft>
              <a:buClr>
                <a:schemeClr val="dk2"/>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3pPr>
            <a:lvl4pPr indent="-330200" lvl="3" marL="1828800" marR="0" rtl="0" algn="l">
              <a:spcBef>
                <a:spcPts val="320"/>
              </a:spcBef>
              <a:spcAft>
                <a:spcPts val="0"/>
              </a:spcAft>
              <a:buClr>
                <a:schemeClr val="hlink"/>
              </a:buClr>
              <a:buSzPts val="1600"/>
              <a:buFont typeface="Helvetica Neue"/>
              <a:buChar char="•"/>
              <a:defRPr b="0" i="0" sz="1600" u="none" cap="none" strike="noStrike">
                <a:solidFill>
                  <a:schemeClr val="dk1"/>
                </a:solidFill>
                <a:latin typeface="Helvetica Neue"/>
                <a:ea typeface="Helvetica Neue"/>
                <a:cs typeface="Helvetica Neue"/>
                <a:sym typeface="Helvetica Neue"/>
              </a:defRPr>
            </a:lvl4pPr>
            <a:lvl5pPr indent="-314960" lvl="4" marL="2286000" marR="0" rtl="0" algn="l">
              <a:spcBef>
                <a:spcPts val="320"/>
              </a:spcBef>
              <a:spcAft>
                <a:spcPts val="0"/>
              </a:spcAft>
              <a:buClr>
                <a:schemeClr val="dk1"/>
              </a:buClr>
              <a:buSzPts val="1360"/>
              <a:buFont typeface="Helvetica Neue"/>
              <a:buChar char="•"/>
              <a:defRPr b="0" i="0" sz="16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98" name="Google Shape;198;p32"/>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99" name="Google Shape;199;p3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200" name="Google Shape;200;p32"/>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212" name="Google Shape;212;p1"/>
          <p:cNvSpPr txBox="1"/>
          <p:nvPr>
            <p:ph type="title"/>
          </p:nvPr>
        </p:nvSpPr>
        <p:spPr>
          <a:xfrm>
            <a:off x="1219200" y="990600"/>
            <a:ext cx="6705600" cy="6334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Helvetica Neue"/>
              <a:buNone/>
            </a:pPr>
            <a:r>
              <a:rPr b="0" i="0" lang="en-US" sz="4000" u="none">
                <a:solidFill>
                  <a:schemeClr val="dk2"/>
                </a:solidFill>
                <a:latin typeface="Helvetica Neue"/>
                <a:ea typeface="Helvetica Neue"/>
                <a:cs typeface="Helvetica Neue"/>
                <a:sym typeface="Helvetica Neue"/>
              </a:rPr>
              <a:t>Chapter 2</a:t>
            </a:r>
            <a:endParaRPr/>
          </a:p>
        </p:txBody>
      </p:sp>
      <p:sp>
        <p:nvSpPr>
          <p:cNvPr id="213" name="Google Shape;213;p1"/>
          <p:cNvSpPr txBox="1"/>
          <p:nvPr>
            <p:ph idx="1" type="body"/>
          </p:nvPr>
        </p:nvSpPr>
        <p:spPr>
          <a:xfrm>
            <a:off x="1828800" y="1905000"/>
            <a:ext cx="6934200"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Noto Sans Symbols"/>
              <a:buChar char="■"/>
            </a:pPr>
            <a:r>
              <a:rPr b="1" i="0" lang="en-US" sz="2400" u="none">
                <a:solidFill>
                  <a:schemeClr val="folHlink"/>
                </a:solidFill>
                <a:latin typeface="Helvetica Neue"/>
                <a:ea typeface="Helvetica Neue"/>
                <a:cs typeface="Helvetica Neue"/>
                <a:sym typeface="Helvetica Neue"/>
              </a:rPr>
              <a:t>Process Models</a:t>
            </a:r>
            <a:endParaRPr/>
          </a:p>
        </p:txBody>
      </p:sp>
      <p:sp>
        <p:nvSpPr>
          <p:cNvPr id="214" name="Google Shape;214;p1"/>
          <p:cNvSpPr txBox="1"/>
          <p:nvPr/>
        </p:nvSpPr>
        <p:spPr>
          <a:xfrm>
            <a:off x="2133600" y="2438400"/>
            <a:ext cx="6477000" cy="138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3200"/>
              <a:buFont typeface="Helvetica Neue"/>
              <a:buNone/>
            </a:pPr>
            <a:br>
              <a:rPr b="0" i="1" lang="en-US" sz="3200" u="none">
                <a:solidFill>
                  <a:schemeClr val="dk2"/>
                </a:solidFill>
                <a:latin typeface="Helvetica Neue"/>
                <a:ea typeface="Helvetica Neue"/>
                <a:cs typeface="Helvetica Neue"/>
                <a:sym typeface="Helvetica Neue"/>
              </a:rPr>
            </a:br>
            <a:r>
              <a:rPr b="0" i="1" lang="en-US" sz="2000" u="none">
                <a:solidFill>
                  <a:schemeClr val="dk2"/>
                </a:solidFill>
                <a:latin typeface="Helvetica Neue"/>
                <a:ea typeface="Helvetica Neue"/>
                <a:cs typeface="Helvetica Neue"/>
                <a:sym typeface="Helvetica Neue"/>
              </a:rPr>
              <a:t>Software Engineering: A Practitioner’s Approach, 7/e</a:t>
            </a:r>
            <a:r>
              <a:rPr b="0" i="1" lang="en-US" sz="2400" u="none">
                <a:solidFill>
                  <a:schemeClr val="dk2"/>
                </a:solidFill>
                <a:latin typeface="Helvetica Neue"/>
                <a:ea typeface="Helvetica Neue"/>
                <a:cs typeface="Helvetica Neue"/>
                <a:sym typeface="Helvetica Neue"/>
              </a:rPr>
              <a:t> </a:t>
            </a:r>
            <a:endParaRPr/>
          </a:p>
          <a:p>
            <a:pPr indent="0" lvl="0" marL="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by Roger S. Pressman</a:t>
            </a:r>
            <a:endParaRPr b="1" i="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200" u="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0"/>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276" name="Google Shape;276;p10"/>
          <p:cNvSpPr txBox="1"/>
          <p:nvPr>
            <p:ph type="title"/>
          </p:nvPr>
        </p:nvSpPr>
        <p:spPr>
          <a:xfrm>
            <a:off x="1143000" y="1143000"/>
            <a:ext cx="6705600" cy="6334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Helvetica Neue"/>
              <a:buNone/>
            </a:pPr>
            <a:r>
              <a:rPr b="0" i="0" lang="en-US" sz="4000" u="none">
                <a:solidFill>
                  <a:schemeClr val="dk2"/>
                </a:solidFill>
                <a:latin typeface="Helvetica Neue"/>
                <a:ea typeface="Helvetica Neue"/>
                <a:cs typeface="Helvetica Neue"/>
                <a:sym typeface="Helvetica Neue"/>
              </a:rPr>
              <a:t>The V-Model</a:t>
            </a:r>
            <a:endParaRPr/>
          </a:p>
        </p:txBody>
      </p:sp>
      <p:sp>
        <p:nvSpPr>
          <p:cNvPr id="277" name="Google Shape;277;p10"/>
          <p:cNvSpPr txBox="1"/>
          <p:nvPr/>
        </p:nvSpPr>
        <p:spPr>
          <a:xfrm>
            <a:off x="2514600" y="1828800"/>
            <a:ext cx="4419600" cy="4495800"/>
          </a:xfrm>
          <a:prstGeom prst="rect">
            <a:avLst/>
          </a:prstGeom>
          <a:solidFill>
            <a:srgbClr val="53A4B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id="278" name="Google Shape;278;p10"/>
          <p:cNvPicPr preferRelativeResize="0"/>
          <p:nvPr/>
        </p:nvPicPr>
        <p:blipFill rotWithShape="1">
          <a:blip r:embed="rId3">
            <a:alphaModFix/>
          </a:blip>
          <a:srcRect b="0" l="0" r="0" t="0"/>
          <a:stretch/>
        </p:blipFill>
        <p:spPr>
          <a:xfrm>
            <a:off x="2667000" y="1905000"/>
            <a:ext cx="4165600" cy="4330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1"/>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284" name="Google Shape;284;p11"/>
          <p:cNvSpPr txBox="1"/>
          <p:nvPr>
            <p:ph type="title"/>
          </p:nvPr>
        </p:nvSpPr>
        <p:spPr>
          <a:xfrm>
            <a:off x="1219200" y="990600"/>
            <a:ext cx="5322887" cy="660400"/>
          </a:xfrm>
          <a:prstGeom prst="rect">
            <a:avLst/>
          </a:prstGeom>
          <a:noFill/>
          <a:ln>
            <a:noFill/>
          </a:ln>
        </p:spPr>
        <p:txBody>
          <a:bodyPr anchorCtr="0" anchor="t" bIns="25400" lIns="63500" spcFirstLastPara="1" rIns="63500" wrap="square" tIns="25400">
            <a:spAutoFit/>
          </a:bodyPr>
          <a:lstStyle/>
          <a:p>
            <a:pPr indent="0" lvl="0" marL="0" rtl="0" algn="l">
              <a:lnSpc>
                <a:spcPct val="100000"/>
              </a:lnSpc>
              <a:spcBef>
                <a:spcPts val="0"/>
              </a:spcBef>
              <a:spcAft>
                <a:spcPts val="0"/>
              </a:spcAft>
              <a:buClr>
                <a:schemeClr val="dk2"/>
              </a:buClr>
              <a:buSzPts val="4000"/>
              <a:buFont typeface="Helvetica Neue"/>
              <a:buNone/>
            </a:pPr>
            <a:r>
              <a:rPr b="0" i="0" lang="en-US" sz="4000" u="none">
                <a:solidFill>
                  <a:schemeClr val="dk2"/>
                </a:solidFill>
                <a:latin typeface="Helvetica Neue"/>
                <a:ea typeface="Helvetica Neue"/>
                <a:cs typeface="Helvetica Neue"/>
                <a:sym typeface="Helvetica Neue"/>
              </a:rPr>
              <a:t>The Incremental Model</a:t>
            </a:r>
            <a:endParaRPr/>
          </a:p>
        </p:txBody>
      </p:sp>
      <p:pic>
        <p:nvPicPr>
          <p:cNvPr id="285" name="Google Shape;285;p11"/>
          <p:cNvPicPr preferRelativeResize="0"/>
          <p:nvPr/>
        </p:nvPicPr>
        <p:blipFill rotWithShape="1">
          <a:blip r:embed="rId3">
            <a:alphaModFix/>
          </a:blip>
          <a:srcRect b="0" l="0" r="0" t="0"/>
          <a:stretch/>
        </p:blipFill>
        <p:spPr>
          <a:xfrm>
            <a:off x="1524000" y="1905000"/>
            <a:ext cx="6875462" cy="4454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2"/>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291" name="Google Shape;291;p12"/>
          <p:cNvSpPr txBox="1"/>
          <p:nvPr>
            <p:ph type="title"/>
          </p:nvPr>
        </p:nvSpPr>
        <p:spPr>
          <a:xfrm>
            <a:off x="1295400" y="1066800"/>
            <a:ext cx="7553325" cy="660400"/>
          </a:xfrm>
          <a:prstGeom prst="rect">
            <a:avLst/>
          </a:prstGeom>
          <a:noFill/>
          <a:ln>
            <a:noFill/>
          </a:ln>
        </p:spPr>
        <p:txBody>
          <a:bodyPr anchorCtr="0" anchor="t" bIns="25400" lIns="63500" spcFirstLastPara="1" rIns="63500" wrap="square" tIns="25400">
            <a:spAutoFit/>
          </a:bodyPr>
          <a:lstStyle/>
          <a:p>
            <a:pPr indent="0" lvl="0" marL="0" rtl="0" algn="l">
              <a:lnSpc>
                <a:spcPct val="100000"/>
              </a:lnSpc>
              <a:spcBef>
                <a:spcPts val="0"/>
              </a:spcBef>
              <a:spcAft>
                <a:spcPts val="0"/>
              </a:spcAft>
              <a:buClr>
                <a:schemeClr val="dk2"/>
              </a:buClr>
              <a:buSzPts val="4000"/>
              <a:buFont typeface="Helvetica Neue"/>
              <a:buNone/>
            </a:pPr>
            <a:r>
              <a:rPr b="0" i="0" lang="en-US" sz="4000" u="none">
                <a:solidFill>
                  <a:schemeClr val="dk2"/>
                </a:solidFill>
                <a:latin typeface="Helvetica Neue"/>
                <a:ea typeface="Helvetica Neue"/>
                <a:cs typeface="Helvetica Neue"/>
                <a:sym typeface="Helvetica Neue"/>
              </a:rPr>
              <a:t>Evolutionary Models: Prototyping</a:t>
            </a:r>
            <a:endParaRPr/>
          </a:p>
        </p:txBody>
      </p:sp>
      <p:sp>
        <p:nvSpPr>
          <p:cNvPr id="292" name="Google Shape;292;p12"/>
          <p:cNvSpPr txBox="1"/>
          <p:nvPr/>
        </p:nvSpPr>
        <p:spPr>
          <a:xfrm>
            <a:off x="5359400" y="4629150"/>
            <a:ext cx="1039812" cy="422275"/>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chemeClr val="lt2"/>
              </a:buClr>
              <a:buSzPts val="1200"/>
              <a:buFont typeface="Helvetica Neue"/>
              <a:buNone/>
            </a:pPr>
            <a:r>
              <a:rPr b="0" i="0" lang="en-US" sz="1200" u="none">
                <a:solidFill>
                  <a:schemeClr val="lt2"/>
                </a:solidFill>
                <a:latin typeface="Helvetica Neue"/>
                <a:ea typeface="Helvetica Neue"/>
                <a:cs typeface="Helvetica Neue"/>
                <a:sym typeface="Helvetica Neue"/>
              </a:rPr>
              <a:t>Construction</a:t>
            </a:r>
            <a:endParaRPr/>
          </a:p>
          <a:p>
            <a:pPr indent="0" lvl="0" marL="0" marR="0" rtl="0" algn="ctr">
              <a:lnSpc>
                <a:spcPct val="90000"/>
              </a:lnSpc>
              <a:spcBef>
                <a:spcPts val="0"/>
              </a:spcBef>
              <a:spcAft>
                <a:spcPts val="0"/>
              </a:spcAft>
              <a:buClr>
                <a:schemeClr val="lt2"/>
              </a:buClr>
              <a:buSzPts val="1200"/>
              <a:buFont typeface="Helvetica Neue"/>
              <a:buNone/>
            </a:pPr>
            <a:r>
              <a:rPr b="0" i="0" lang="en-US" sz="1200" u="none">
                <a:solidFill>
                  <a:schemeClr val="lt2"/>
                </a:solidFill>
                <a:latin typeface="Helvetica Neue"/>
                <a:ea typeface="Helvetica Neue"/>
                <a:cs typeface="Helvetica Neue"/>
                <a:sym typeface="Helvetica Neue"/>
              </a:rPr>
              <a:t>of prototype</a:t>
            </a:r>
            <a:endParaRPr/>
          </a:p>
        </p:txBody>
      </p:sp>
      <p:grpSp>
        <p:nvGrpSpPr>
          <p:cNvPr id="293" name="Google Shape;293;p12"/>
          <p:cNvGrpSpPr/>
          <p:nvPr/>
        </p:nvGrpSpPr>
        <p:grpSpPr>
          <a:xfrm>
            <a:off x="2590800" y="2057400"/>
            <a:ext cx="4419600" cy="4114800"/>
            <a:chOff x="1536" y="1152"/>
            <a:chExt cx="2920" cy="2864"/>
          </a:xfrm>
        </p:grpSpPr>
        <p:pic>
          <p:nvPicPr>
            <p:cNvPr id="294" name="Google Shape;294;p12"/>
            <p:cNvPicPr preferRelativeResize="0"/>
            <p:nvPr/>
          </p:nvPicPr>
          <p:blipFill rotWithShape="1">
            <a:blip r:embed="rId3">
              <a:alphaModFix/>
            </a:blip>
            <a:srcRect b="0" l="0" r="0" t="0"/>
            <a:stretch/>
          </p:blipFill>
          <p:spPr>
            <a:xfrm>
              <a:off x="1536" y="1152"/>
              <a:ext cx="2920" cy="2864"/>
            </a:xfrm>
            <a:prstGeom prst="rect">
              <a:avLst/>
            </a:prstGeom>
            <a:noFill/>
            <a:ln>
              <a:noFill/>
            </a:ln>
          </p:spPr>
        </p:pic>
        <p:sp>
          <p:nvSpPr>
            <p:cNvPr id="295" name="Google Shape;295;p12"/>
            <p:cNvSpPr txBox="1"/>
            <p:nvPr/>
          </p:nvSpPr>
          <p:spPr>
            <a:xfrm>
              <a:off x="1894" y="1675"/>
              <a:ext cx="656" cy="363"/>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96" name="Google Shape;296;p12"/>
            <p:cNvSpPr txBox="1"/>
            <p:nvPr/>
          </p:nvSpPr>
          <p:spPr>
            <a:xfrm>
              <a:off x="1849" y="1772"/>
              <a:ext cx="799" cy="179"/>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lt2"/>
                </a:buClr>
                <a:buSzPts val="1200"/>
                <a:buFont typeface="Helvetica Neue"/>
                <a:buNone/>
              </a:pPr>
              <a:r>
                <a:rPr b="0" i="0" lang="en-US" sz="1200" u="none">
                  <a:solidFill>
                    <a:schemeClr val="lt2"/>
                  </a:solidFill>
                  <a:latin typeface="Helvetica Neue"/>
                  <a:ea typeface="Helvetica Neue"/>
                  <a:cs typeface="Helvetica Neue"/>
                  <a:sym typeface="Helvetica Neue"/>
                </a:rPr>
                <a:t>communication</a:t>
              </a:r>
              <a:endParaRPr/>
            </a:p>
          </p:txBody>
        </p:sp>
        <p:sp>
          <p:nvSpPr>
            <p:cNvPr id="297" name="Google Shape;297;p12"/>
            <p:cNvSpPr txBox="1"/>
            <p:nvPr/>
          </p:nvSpPr>
          <p:spPr>
            <a:xfrm>
              <a:off x="3357" y="1532"/>
              <a:ext cx="492" cy="273"/>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98" name="Google Shape;298;p12"/>
            <p:cNvSpPr txBox="1"/>
            <p:nvPr/>
          </p:nvSpPr>
          <p:spPr>
            <a:xfrm>
              <a:off x="3418" y="1532"/>
              <a:ext cx="378" cy="294"/>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chemeClr val="lt2"/>
                </a:buClr>
                <a:buSzPts val="1200"/>
                <a:buFont typeface="Helvetica Neue"/>
                <a:buNone/>
              </a:pPr>
              <a:r>
                <a:rPr b="0" i="0" lang="en-US" sz="1200" u="none">
                  <a:solidFill>
                    <a:schemeClr val="lt2"/>
                  </a:solidFill>
                  <a:latin typeface="Helvetica Neue"/>
                  <a:ea typeface="Helvetica Neue"/>
                  <a:cs typeface="Helvetica Neue"/>
                  <a:sym typeface="Helvetica Neue"/>
                </a:rPr>
                <a:t>Quick</a:t>
              </a:r>
              <a:endParaRPr/>
            </a:p>
            <a:p>
              <a:pPr indent="0" lvl="0" marL="0" marR="0" rtl="0" algn="ctr">
                <a:lnSpc>
                  <a:spcPct val="90000"/>
                </a:lnSpc>
                <a:spcBef>
                  <a:spcPts val="0"/>
                </a:spcBef>
                <a:spcAft>
                  <a:spcPts val="0"/>
                </a:spcAft>
                <a:buClr>
                  <a:schemeClr val="lt2"/>
                </a:buClr>
                <a:buSzPts val="1200"/>
                <a:buFont typeface="Helvetica Neue"/>
                <a:buNone/>
              </a:pPr>
              <a:r>
                <a:rPr b="0" i="0" lang="en-US" sz="1200" u="none">
                  <a:solidFill>
                    <a:schemeClr val="lt2"/>
                  </a:solidFill>
                  <a:latin typeface="Helvetica Neue"/>
                  <a:ea typeface="Helvetica Neue"/>
                  <a:cs typeface="Helvetica Neue"/>
                  <a:sym typeface="Helvetica Neue"/>
                </a:rPr>
                <a:t>plan</a:t>
              </a:r>
              <a:endParaRPr/>
            </a:p>
          </p:txBody>
        </p:sp>
        <p:sp>
          <p:nvSpPr>
            <p:cNvPr id="299" name="Google Shape;299;p12"/>
            <p:cNvSpPr txBox="1"/>
            <p:nvPr/>
          </p:nvSpPr>
          <p:spPr>
            <a:xfrm>
              <a:off x="3713" y="1983"/>
              <a:ext cx="547" cy="315"/>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00" name="Google Shape;300;p12"/>
            <p:cNvSpPr txBox="1"/>
            <p:nvPr/>
          </p:nvSpPr>
          <p:spPr>
            <a:xfrm>
              <a:off x="4301" y="2052"/>
              <a:ext cx="41" cy="184"/>
            </a:xfrm>
            <a:prstGeom prst="rect">
              <a:avLst/>
            </a:prstGeom>
            <a:solidFill>
              <a:srgbClr val="96E3FE"/>
            </a:solidFill>
            <a:ln cap="flat" cmpd="sng" w="12700">
              <a:solidFill>
                <a:srgbClr val="96E3F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01" name="Google Shape;301;p12"/>
            <p:cNvSpPr txBox="1"/>
            <p:nvPr/>
          </p:nvSpPr>
          <p:spPr>
            <a:xfrm>
              <a:off x="3638" y="2004"/>
              <a:ext cx="704" cy="294"/>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chemeClr val="lt2"/>
                </a:buClr>
                <a:buSzPts val="1200"/>
                <a:buFont typeface="Helvetica Neue"/>
                <a:buNone/>
              </a:pPr>
              <a:r>
                <a:rPr b="0" i="0" lang="en-US" sz="1200" u="none">
                  <a:solidFill>
                    <a:schemeClr val="lt2"/>
                  </a:solidFill>
                  <a:latin typeface="Helvetica Neue"/>
                  <a:ea typeface="Helvetica Neue"/>
                  <a:cs typeface="Helvetica Neue"/>
                  <a:sym typeface="Helvetica Neue"/>
                </a:rPr>
                <a:t>Modeling</a:t>
              </a:r>
              <a:endParaRPr/>
            </a:p>
            <a:p>
              <a:pPr indent="0" lvl="0" marL="0" marR="0" rtl="0" algn="ctr">
                <a:lnSpc>
                  <a:spcPct val="90000"/>
                </a:lnSpc>
                <a:spcBef>
                  <a:spcPts val="0"/>
                </a:spcBef>
                <a:spcAft>
                  <a:spcPts val="0"/>
                </a:spcAft>
                <a:buClr>
                  <a:schemeClr val="lt2"/>
                </a:buClr>
                <a:buSzPts val="1200"/>
                <a:buFont typeface="Helvetica Neue"/>
                <a:buNone/>
              </a:pPr>
              <a:r>
                <a:rPr b="0" i="0" lang="en-US" sz="1200" u="none">
                  <a:solidFill>
                    <a:schemeClr val="lt2"/>
                  </a:solidFill>
                  <a:latin typeface="Helvetica Neue"/>
                  <a:ea typeface="Helvetica Neue"/>
                  <a:cs typeface="Helvetica Neue"/>
                  <a:sym typeface="Helvetica Neue"/>
                </a:rPr>
                <a:t>Quick design</a:t>
              </a:r>
              <a:endParaRPr/>
            </a:p>
          </p:txBody>
        </p:sp>
        <p:sp>
          <p:nvSpPr>
            <p:cNvPr id="302" name="Google Shape;302;p12"/>
            <p:cNvSpPr txBox="1"/>
            <p:nvPr/>
          </p:nvSpPr>
          <p:spPr>
            <a:xfrm>
              <a:off x="3508" y="3091"/>
              <a:ext cx="635" cy="39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03" name="Google Shape;303;p12"/>
            <p:cNvSpPr txBox="1"/>
            <p:nvPr/>
          </p:nvSpPr>
          <p:spPr>
            <a:xfrm>
              <a:off x="3476" y="3153"/>
              <a:ext cx="687" cy="294"/>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chemeClr val="lt2"/>
                </a:buClr>
                <a:buSzPts val="1200"/>
                <a:buFont typeface="Helvetica Neue"/>
                <a:buNone/>
              </a:pPr>
              <a:r>
                <a:rPr b="0" i="0" lang="en-US" sz="1200" u="none">
                  <a:solidFill>
                    <a:schemeClr val="lt2"/>
                  </a:solidFill>
                  <a:latin typeface="Helvetica Neue"/>
                  <a:ea typeface="Helvetica Neue"/>
                  <a:cs typeface="Helvetica Neue"/>
                  <a:sym typeface="Helvetica Neue"/>
                </a:rPr>
                <a:t>Construction</a:t>
              </a:r>
              <a:endParaRPr/>
            </a:p>
            <a:p>
              <a:pPr indent="0" lvl="0" marL="0" marR="0" rtl="0" algn="ctr">
                <a:lnSpc>
                  <a:spcPct val="90000"/>
                </a:lnSpc>
                <a:spcBef>
                  <a:spcPts val="0"/>
                </a:spcBef>
                <a:spcAft>
                  <a:spcPts val="0"/>
                </a:spcAft>
                <a:buClr>
                  <a:schemeClr val="lt2"/>
                </a:buClr>
                <a:buSzPts val="1200"/>
                <a:buFont typeface="Helvetica Neue"/>
                <a:buNone/>
              </a:pPr>
              <a:r>
                <a:rPr b="0" i="0" lang="en-US" sz="1200" u="none">
                  <a:solidFill>
                    <a:schemeClr val="lt2"/>
                  </a:solidFill>
                  <a:latin typeface="Helvetica Neue"/>
                  <a:ea typeface="Helvetica Neue"/>
                  <a:cs typeface="Helvetica Neue"/>
                  <a:sym typeface="Helvetica Neue"/>
                </a:rPr>
                <a:t>of prototype</a:t>
              </a:r>
              <a:endParaRPr/>
            </a:p>
          </p:txBody>
        </p:sp>
        <p:sp>
          <p:nvSpPr>
            <p:cNvPr id="304" name="Google Shape;304;p12"/>
            <p:cNvSpPr txBox="1"/>
            <p:nvPr/>
          </p:nvSpPr>
          <p:spPr>
            <a:xfrm>
              <a:off x="1819" y="2934"/>
              <a:ext cx="642" cy="403"/>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05" name="Google Shape;305;p12"/>
            <p:cNvSpPr txBox="1"/>
            <p:nvPr/>
          </p:nvSpPr>
          <p:spPr>
            <a:xfrm>
              <a:off x="1812" y="2961"/>
              <a:ext cx="659" cy="409"/>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chemeClr val="lt2"/>
                </a:buClr>
                <a:buSzPts val="1200"/>
                <a:buFont typeface="Helvetica Neue"/>
                <a:buNone/>
              </a:pPr>
              <a:r>
                <a:rPr b="0" i="0" lang="en-US" sz="1200" u="none">
                  <a:solidFill>
                    <a:schemeClr val="lt2"/>
                  </a:solidFill>
                  <a:latin typeface="Helvetica Neue"/>
                  <a:ea typeface="Helvetica Neue"/>
                  <a:cs typeface="Helvetica Neue"/>
                  <a:sym typeface="Helvetica Neue"/>
                </a:rPr>
                <a:t>Deployment</a:t>
              </a:r>
              <a:endParaRPr/>
            </a:p>
            <a:p>
              <a:pPr indent="0" lvl="0" marL="0" marR="0" rtl="0" algn="ctr">
                <a:lnSpc>
                  <a:spcPct val="90000"/>
                </a:lnSpc>
                <a:spcBef>
                  <a:spcPts val="0"/>
                </a:spcBef>
                <a:spcAft>
                  <a:spcPts val="0"/>
                </a:spcAft>
                <a:buClr>
                  <a:schemeClr val="lt2"/>
                </a:buClr>
                <a:buSzPts val="1200"/>
                <a:buFont typeface="Helvetica Neue"/>
                <a:buNone/>
              </a:pPr>
              <a:r>
                <a:rPr b="0" i="0" lang="en-US" sz="1200" u="none">
                  <a:solidFill>
                    <a:schemeClr val="lt2"/>
                  </a:solidFill>
                  <a:latin typeface="Helvetica Neue"/>
                  <a:ea typeface="Helvetica Neue"/>
                  <a:cs typeface="Helvetica Neue"/>
                  <a:sym typeface="Helvetica Neue"/>
                </a:rPr>
                <a:t>delivery &amp;</a:t>
              </a:r>
              <a:endParaRPr/>
            </a:p>
            <a:p>
              <a:pPr indent="0" lvl="0" marL="0" marR="0" rtl="0" algn="ctr">
                <a:lnSpc>
                  <a:spcPct val="90000"/>
                </a:lnSpc>
                <a:spcBef>
                  <a:spcPts val="0"/>
                </a:spcBef>
                <a:spcAft>
                  <a:spcPts val="0"/>
                </a:spcAft>
                <a:buClr>
                  <a:schemeClr val="lt2"/>
                </a:buClr>
                <a:buSzPts val="1200"/>
                <a:buFont typeface="Helvetica Neue"/>
                <a:buNone/>
              </a:pPr>
              <a:r>
                <a:rPr b="0" i="0" lang="en-US" sz="1200" u="none">
                  <a:solidFill>
                    <a:schemeClr val="lt2"/>
                  </a:solidFill>
                  <a:latin typeface="Helvetica Neue"/>
                  <a:ea typeface="Helvetica Neue"/>
                  <a:cs typeface="Helvetica Neue"/>
                  <a:sym typeface="Helvetica Neue"/>
                </a:rPr>
                <a:t>feedback</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3"/>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311" name="Google Shape;311;p13"/>
          <p:cNvSpPr txBox="1"/>
          <p:nvPr>
            <p:ph type="title"/>
          </p:nvPr>
        </p:nvSpPr>
        <p:spPr>
          <a:xfrm>
            <a:off x="1219200" y="1066800"/>
            <a:ext cx="7299325" cy="660400"/>
          </a:xfrm>
          <a:prstGeom prst="rect">
            <a:avLst/>
          </a:prstGeom>
          <a:noFill/>
          <a:ln>
            <a:noFill/>
          </a:ln>
        </p:spPr>
        <p:txBody>
          <a:bodyPr anchorCtr="0" anchor="t" bIns="25400" lIns="63500" spcFirstLastPara="1" rIns="63500" wrap="square" tIns="25400">
            <a:spAutoFit/>
          </a:bodyPr>
          <a:lstStyle/>
          <a:p>
            <a:pPr indent="0" lvl="0" marL="0" rtl="0" algn="l">
              <a:lnSpc>
                <a:spcPct val="100000"/>
              </a:lnSpc>
              <a:spcBef>
                <a:spcPts val="0"/>
              </a:spcBef>
              <a:spcAft>
                <a:spcPts val="0"/>
              </a:spcAft>
              <a:buClr>
                <a:schemeClr val="dk2"/>
              </a:buClr>
              <a:buSzPts val="4000"/>
              <a:buFont typeface="Helvetica Neue"/>
              <a:buNone/>
            </a:pPr>
            <a:r>
              <a:rPr b="0" i="0" lang="en-US" sz="4000" u="none">
                <a:solidFill>
                  <a:schemeClr val="dk2"/>
                </a:solidFill>
                <a:latin typeface="Helvetica Neue"/>
                <a:ea typeface="Helvetica Neue"/>
                <a:cs typeface="Helvetica Neue"/>
                <a:sym typeface="Helvetica Neue"/>
              </a:rPr>
              <a:t>Evolutionary Models: The Spiral</a:t>
            </a:r>
            <a:endParaRPr/>
          </a:p>
        </p:txBody>
      </p:sp>
      <p:pic>
        <p:nvPicPr>
          <p:cNvPr id="312" name="Google Shape;312;p13"/>
          <p:cNvPicPr preferRelativeResize="0"/>
          <p:nvPr/>
        </p:nvPicPr>
        <p:blipFill rotWithShape="1">
          <a:blip r:embed="rId3">
            <a:alphaModFix/>
          </a:blip>
          <a:srcRect b="0" l="0" r="0" t="0"/>
          <a:stretch/>
        </p:blipFill>
        <p:spPr>
          <a:xfrm>
            <a:off x="2133600" y="1828800"/>
            <a:ext cx="5651500" cy="43005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4"/>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318" name="Google Shape;318;p14"/>
          <p:cNvSpPr txBox="1"/>
          <p:nvPr>
            <p:ph type="title"/>
          </p:nvPr>
        </p:nvSpPr>
        <p:spPr>
          <a:xfrm>
            <a:off x="1219200" y="1143000"/>
            <a:ext cx="7696200" cy="6000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Helvetica Neue"/>
              <a:buNone/>
            </a:pPr>
            <a:r>
              <a:rPr b="0" i="0" lang="en-US" sz="4000" u="none">
                <a:solidFill>
                  <a:schemeClr val="dk2"/>
                </a:solidFill>
                <a:latin typeface="Helvetica Neue"/>
                <a:ea typeface="Helvetica Neue"/>
                <a:cs typeface="Helvetica Neue"/>
                <a:sym typeface="Helvetica Neue"/>
              </a:rPr>
              <a:t>Evolutionary Models: Concurrent</a:t>
            </a:r>
            <a:endParaRPr/>
          </a:p>
        </p:txBody>
      </p:sp>
      <p:pic>
        <p:nvPicPr>
          <p:cNvPr id="319" name="Google Shape;319;p14"/>
          <p:cNvPicPr preferRelativeResize="0"/>
          <p:nvPr/>
        </p:nvPicPr>
        <p:blipFill rotWithShape="1">
          <a:blip r:embed="rId3">
            <a:alphaModFix/>
          </a:blip>
          <a:srcRect b="0" l="0" r="0" t="0"/>
          <a:stretch/>
        </p:blipFill>
        <p:spPr>
          <a:xfrm>
            <a:off x="2971800" y="1828800"/>
            <a:ext cx="3201987" cy="4495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5"/>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325" name="Google Shape;325;p15"/>
          <p:cNvSpPr txBox="1"/>
          <p:nvPr>
            <p:ph type="title"/>
          </p:nvPr>
        </p:nvSpPr>
        <p:spPr>
          <a:xfrm>
            <a:off x="1295400" y="1066800"/>
            <a:ext cx="6111875" cy="660400"/>
          </a:xfrm>
          <a:prstGeom prst="rect">
            <a:avLst/>
          </a:prstGeom>
          <a:noFill/>
          <a:ln>
            <a:noFill/>
          </a:ln>
        </p:spPr>
        <p:txBody>
          <a:bodyPr anchorCtr="0" anchor="t" bIns="25400" lIns="63500" spcFirstLastPara="1" rIns="63500" wrap="square" tIns="25400">
            <a:spAutoFit/>
          </a:bodyPr>
          <a:lstStyle/>
          <a:p>
            <a:pPr indent="0" lvl="0" marL="0" rtl="0" algn="l">
              <a:lnSpc>
                <a:spcPct val="100000"/>
              </a:lnSpc>
              <a:spcBef>
                <a:spcPts val="0"/>
              </a:spcBef>
              <a:spcAft>
                <a:spcPts val="0"/>
              </a:spcAft>
              <a:buClr>
                <a:schemeClr val="dk2"/>
              </a:buClr>
              <a:buSzPts val="4000"/>
              <a:buFont typeface="Helvetica Neue"/>
              <a:buNone/>
            </a:pPr>
            <a:r>
              <a:rPr b="0" i="0" lang="en-US" sz="4000" u="none">
                <a:solidFill>
                  <a:schemeClr val="dk2"/>
                </a:solidFill>
                <a:latin typeface="Helvetica Neue"/>
                <a:ea typeface="Helvetica Neue"/>
                <a:cs typeface="Helvetica Neue"/>
                <a:sym typeface="Helvetica Neue"/>
              </a:rPr>
              <a:t>Still Other Process Models</a:t>
            </a:r>
            <a:endParaRPr/>
          </a:p>
        </p:txBody>
      </p:sp>
      <p:sp>
        <p:nvSpPr>
          <p:cNvPr id="326" name="Google Shape;326;p15"/>
          <p:cNvSpPr txBox="1"/>
          <p:nvPr>
            <p:ph idx="1" type="body"/>
          </p:nvPr>
        </p:nvSpPr>
        <p:spPr>
          <a:xfrm>
            <a:off x="1219200" y="1828800"/>
            <a:ext cx="7620000" cy="4498975"/>
          </a:xfrm>
          <a:prstGeom prst="rect">
            <a:avLst/>
          </a:prstGeom>
          <a:noFill/>
          <a:ln>
            <a:noFill/>
          </a:ln>
        </p:spPr>
        <p:txBody>
          <a:bodyPr anchorCtr="0" anchor="t" bIns="44450" lIns="90475" spcFirstLastPara="1" rIns="90475" wrap="square" tIns="44450">
            <a:noAutofit/>
          </a:bodyPr>
          <a:lstStyle/>
          <a:p>
            <a:pPr indent="-285750" lvl="0" marL="285750" rtl="0" algn="l">
              <a:lnSpc>
                <a:spcPct val="100000"/>
              </a:lnSpc>
              <a:spcBef>
                <a:spcPts val="0"/>
              </a:spcBef>
              <a:spcAft>
                <a:spcPts val="0"/>
              </a:spcAft>
              <a:buClr>
                <a:schemeClr val="folHlink"/>
              </a:buClr>
              <a:buSzPts val="1800"/>
              <a:buFont typeface="Noto Sans Symbols"/>
              <a:buChar char="■"/>
            </a:pPr>
            <a:r>
              <a:rPr b="0" i="0" lang="en-US" sz="2400" u="none">
                <a:solidFill>
                  <a:schemeClr val="folHlink"/>
                </a:solidFill>
                <a:latin typeface="Helvetica Neue"/>
                <a:ea typeface="Helvetica Neue"/>
                <a:cs typeface="Helvetica Neue"/>
                <a:sym typeface="Helvetica Neue"/>
              </a:rPr>
              <a:t>Component based development</a:t>
            </a:r>
            <a:r>
              <a:rPr b="0" i="0" lang="en-US" sz="2400" u="none">
                <a:solidFill>
                  <a:schemeClr val="dk1"/>
                </a:solidFill>
                <a:latin typeface="Helvetica Neue"/>
                <a:ea typeface="Helvetica Neue"/>
                <a:cs typeface="Helvetica Neue"/>
                <a:sym typeface="Helvetica Neue"/>
              </a:rPr>
              <a:t>—the process to apply when reuse is a development objective</a:t>
            </a:r>
            <a:endParaRPr/>
          </a:p>
          <a:p>
            <a:pPr indent="-285750" lvl="0" marL="285750" rtl="0" algn="l">
              <a:lnSpc>
                <a:spcPct val="100000"/>
              </a:lnSpc>
              <a:spcBef>
                <a:spcPts val="480"/>
              </a:spcBef>
              <a:spcAft>
                <a:spcPts val="0"/>
              </a:spcAft>
              <a:buClr>
                <a:schemeClr val="folHlink"/>
              </a:buClr>
              <a:buSzPts val="1800"/>
              <a:buFont typeface="Noto Sans Symbols"/>
              <a:buChar char="■"/>
            </a:pPr>
            <a:r>
              <a:rPr b="0" i="0" lang="en-US" sz="2400" u="none">
                <a:solidFill>
                  <a:schemeClr val="folHlink"/>
                </a:solidFill>
                <a:latin typeface="Helvetica Neue"/>
                <a:ea typeface="Helvetica Neue"/>
                <a:cs typeface="Helvetica Neue"/>
                <a:sym typeface="Helvetica Neue"/>
              </a:rPr>
              <a:t>Formal methods</a:t>
            </a:r>
            <a:r>
              <a:rPr b="0" i="0" lang="en-US" sz="2400" u="none">
                <a:solidFill>
                  <a:schemeClr val="dk1"/>
                </a:solidFill>
                <a:latin typeface="Helvetica Neue"/>
                <a:ea typeface="Helvetica Neue"/>
                <a:cs typeface="Helvetica Neue"/>
                <a:sym typeface="Helvetica Neue"/>
              </a:rPr>
              <a:t>—emphasizes the mathematical specification of requirements</a:t>
            </a:r>
            <a:endParaRPr/>
          </a:p>
          <a:p>
            <a:pPr indent="-285750" lvl="0" marL="285750" rtl="0" algn="l">
              <a:lnSpc>
                <a:spcPct val="100000"/>
              </a:lnSpc>
              <a:spcBef>
                <a:spcPts val="480"/>
              </a:spcBef>
              <a:spcAft>
                <a:spcPts val="0"/>
              </a:spcAft>
              <a:buClr>
                <a:schemeClr val="folHlink"/>
              </a:buClr>
              <a:buSzPts val="1800"/>
              <a:buFont typeface="Noto Sans Symbols"/>
              <a:buChar char="■"/>
            </a:pPr>
            <a:r>
              <a:rPr b="0" i="0" lang="en-US" sz="2400" u="none">
                <a:solidFill>
                  <a:schemeClr val="folHlink"/>
                </a:solidFill>
                <a:latin typeface="Helvetica Neue"/>
                <a:ea typeface="Helvetica Neue"/>
                <a:cs typeface="Helvetica Neue"/>
                <a:sym typeface="Helvetica Neue"/>
              </a:rPr>
              <a:t>AOSD</a:t>
            </a:r>
            <a:r>
              <a:rPr b="0" i="0" lang="en-US" sz="2400" u="none">
                <a:solidFill>
                  <a:schemeClr val="dk1"/>
                </a:solidFill>
                <a:latin typeface="Helvetica Neue"/>
                <a:ea typeface="Helvetica Neue"/>
                <a:cs typeface="Helvetica Neue"/>
                <a:sym typeface="Helvetica Neue"/>
              </a:rPr>
              <a:t>—provides a process and methodological approach for defining, specifying, designing, and constructing </a:t>
            </a:r>
            <a:r>
              <a:rPr b="0" i="1" lang="en-US" sz="2400" u="none">
                <a:solidFill>
                  <a:schemeClr val="dk1"/>
                </a:solidFill>
                <a:latin typeface="Helvetica Neue"/>
                <a:ea typeface="Helvetica Neue"/>
                <a:cs typeface="Helvetica Neue"/>
                <a:sym typeface="Helvetica Neue"/>
              </a:rPr>
              <a:t>aspects</a:t>
            </a:r>
            <a:endParaRPr/>
          </a:p>
          <a:p>
            <a:pPr indent="-285750" lvl="0" marL="285750" rtl="0" algn="l">
              <a:lnSpc>
                <a:spcPct val="100000"/>
              </a:lnSpc>
              <a:spcBef>
                <a:spcPts val="480"/>
              </a:spcBef>
              <a:spcAft>
                <a:spcPts val="0"/>
              </a:spcAft>
              <a:buClr>
                <a:schemeClr val="folHlink"/>
              </a:buClr>
              <a:buSzPts val="1800"/>
              <a:buFont typeface="Noto Sans Symbols"/>
              <a:buChar char="■"/>
            </a:pPr>
            <a:r>
              <a:rPr b="0" i="0" lang="en-US" sz="2400" u="none">
                <a:solidFill>
                  <a:schemeClr val="folHlink"/>
                </a:solidFill>
                <a:latin typeface="Helvetica Neue"/>
                <a:ea typeface="Helvetica Neue"/>
                <a:cs typeface="Helvetica Neue"/>
                <a:sym typeface="Helvetica Neue"/>
              </a:rPr>
              <a:t>Unified Process</a:t>
            </a:r>
            <a:r>
              <a:rPr b="0" i="0" lang="en-US" sz="2400" u="none">
                <a:solidFill>
                  <a:schemeClr val="dk1"/>
                </a:solidFill>
                <a:latin typeface="Helvetica Neue"/>
                <a:ea typeface="Helvetica Neue"/>
                <a:cs typeface="Helvetica Neue"/>
                <a:sym typeface="Helvetica Neue"/>
              </a:rPr>
              <a:t>—a “use-case driven, architecture-centric, iterative and incremental” software process closely aligned with the Unified Modeling Language (UML)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6"/>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332" name="Google Shape;332;p16"/>
          <p:cNvSpPr txBox="1"/>
          <p:nvPr>
            <p:ph type="title"/>
          </p:nvPr>
        </p:nvSpPr>
        <p:spPr>
          <a:xfrm>
            <a:off x="1219200" y="1143000"/>
            <a:ext cx="7351800" cy="600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Helvetica Neue"/>
              <a:buNone/>
            </a:pPr>
            <a:r>
              <a:rPr b="0" i="0" lang="en-US" sz="4000" u="none">
                <a:solidFill>
                  <a:schemeClr val="dk2"/>
                </a:solidFill>
                <a:latin typeface="Helvetica Neue"/>
                <a:ea typeface="Helvetica Neue"/>
                <a:cs typeface="Helvetica Neue"/>
                <a:sym typeface="Helvetica Neue"/>
              </a:rPr>
              <a:t>The Unified Process (UP)</a:t>
            </a:r>
            <a:endParaRPr/>
          </a:p>
        </p:txBody>
      </p:sp>
      <p:grpSp>
        <p:nvGrpSpPr>
          <p:cNvPr id="333" name="Google Shape;333;p16"/>
          <p:cNvGrpSpPr/>
          <p:nvPr/>
        </p:nvGrpSpPr>
        <p:grpSpPr>
          <a:xfrm>
            <a:off x="2286000" y="1905000"/>
            <a:ext cx="4679950" cy="4244975"/>
            <a:chOff x="1132" y="638"/>
            <a:chExt cx="3496" cy="3177"/>
          </a:xfrm>
        </p:grpSpPr>
        <p:pic>
          <p:nvPicPr>
            <p:cNvPr id="334" name="Google Shape;334;p16"/>
            <p:cNvPicPr preferRelativeResize="0"/>
            <p:nvPr/>
          </p:nvPicPr>
          <p:blipFill rotWithShape="1">
            <a:blip r:embed="rId3">
              <a:alphaModFix/>
            </a:blip>
            <a:srcRect b="0" l="0" r="0" t="0"/>
            <a:stretch/>
          </p:blipFill>
          <p:spPr>
            <a:xfrm>
              <a:off x="1132" y="647"/>
              <a:ext cx="3496" cy="3168"/>
            </a:xfrm>
            <a:prstGeom prst="rect">
              <a:avLst/>
            </a:prstGeom>
            <a:noFill/>
            <a:ln>
              <a:noFill/>
            </a:ln>
          </p:spPr>
        </p:pic>
        <p:sp>
          <p:nvSpPr>
            <p:cNvPr id="335" name="Google Shape;335;p16"/>
            <p:cNvSpPr txBox="1"/>
            <p:nvPr/>
          </p:nvSpPr>
          <p:spPr>
            <a:xfrm>
              <a:off x="1279" y="1100"/>
              <a:ext cx="868" cy="239"/>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2"/>
                </a:buClr>
                <a:buSzPts val="1600"/>
                <a:buFont typeface="Helvetica Neue"/>
                <a:buNone/>
              </a:pPr>
              <a:r>
                <a:rPr b="0" i="0" lang="en-US" sz="1600" u="none">
                  <a:solidFill>
                    <a:schemeClr val="lt2"/>
                  </a:solidFill>
                  <a:latin typeface="Helvetica Neue"/>
                  <a:ea typeface="Helvetica Neue"/>
                  <a:cs typeface="Helvetica Neue"/>
                  <a:sym typeface="Helvetica Neue"/>
                </a:rPr>
                <a:t>inception</a:t>
              </a:r>
              <a:endParaRPr/>
            </a:p>
          </p:txBody>
        </p:sp>
        <p:sp>
          <p:nvSpPr>
            <p:cNvPr id="336" name="Google Shape;336;p16"/>
            <p:cNvSpPr txBox="1"/>
            <p:nvPr/>
          </p:nvSpPr>
          <p:spPr>
            <a:xfrm>
              <a:off x="2496" y="638"/>
              <a:ext cx="923" cy="2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37" name="Google Shape;337;p16"/>
            <p:cNvSpPr txBox="1"/>
            <p:nvPr/>
          </p:nvSpPr>
          <p:spPr>
            <a:xfrm>
              <a:off x="2554" y="655"/>
              <a:ext cx="900" cy="3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lt2"/>
                </a:buClr>
                <a:buSzPts val="1600"/>
                <a:buFont typeface="Helvetica Neue"/>
                <a:buNone/>
              </a:pPr>
              <a:r>
                <a:rPr b="0" i="0" lang="en-US" sz="1600" u="none">
                  <a:solidFill>
                    <a:schemeClr val="lt2"/>
                  </a:solidFill>
                  <a:latin typeface="Helvetica Neue"/>
                  <a:ea typeface="Helvetica Neue"/>
                  <a:cs typeface="Helvetica Neue"/>
                  <a:sym typeface="Helvetica Neue"/>
                </a:rPr>
                <a:t>elaboration</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7"/>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343" name="Google Shape;343;p17"/>
          <p:cNvSpPr txBox="1"/>
          <p:nvPr>
            <p:ph type="title"/>
          </p:nvPr>
        </p:nvSpPr>
        <p:spPr>
          <a:xfrm>
            <a:off x="1219200" y="914400"/>
            <a:ext cx="2971800" cy="8366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Helvetica Neue"/>
              <a:buNone/>
            </a:pPr>
            <a:r>
              <a:rPr b="0" i="0" lang="en-US" sz="4000" u="none">
                <a:solidFill>
                  <a:schemeClr val="dk2"/>
                </a:solidFill>
                <a:latin typeface="Helvetica Neue"/>
                <a:ea typeface="Helvetica Neue"/>
                <a:cs typeface="Helvetica Neue"/>
                <a:sym typeface="Helvetica Neue"/>
              </a:rPr>
              <a:t>UP Phases</a:t>
            </a:r>
            <a:endParaRPr/>
          </a:p>
        </p:txBody>
      </p:sp>
      <p:grpSp>
        <p:nvGrpSpPr>
          <p:cNvPr id="344" name="Google Shape;344;p17"/>
          <p:cNvGrpSpPr/>
          <p:nvPr/>
        </p:nvGrpSpPr>
        <p:grpSpPr>
          <a:xfrm>
            <a:off x="990600" y="1828800"/>
            <a:ext cx="7408862" cy="4416425"/>
            <a:chOff x="421" y="674"/>
            <a:chExt cx="5043" cy="3143"/>
          </a:xfrm>
        </p:grpSpPr>
        <p:sp>
          <p:nvSpPr>
            <p:cNvPr id="345" name="Google Shape;345;p17"/>
            <p:cNvSpPr txBox="1"/>
            <p:nvPr/>
          </p:nvSpPr>
          <p:spPr>
            <a:xfrm>
              <a:off x="421" y="674"/>
              <a:ext cx="5043" cy="3143"/>
            </a:xfrm>
            <a:prstGeom prst="rect">
              <a:avLst/>
            </a:prstGeom>
            <a:solidFill>
              <a:srgbClr val="96E3FE"/>
            </a:solidFill>
            <a:ln>
              <a:noFill/>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id="346" name="Google Shape;346;p17"/>
            <p:cNvPicPr preferRelativeResize="0"/>
            <p:nvPr/>
          </p:nvPicPr>
          <p:blipFill rotWithShape="1">
            <a:blip r:embed="rId3">
              <a:alphaModFix/>
            </a:blip>
            <a:srcRect b="0" l="0" r="0" t="0"/>
            <a:stretch/>
          </p:blipFill>
          <p:spPr>
            <a:xfrm>
              <a:off x="752" y="689"/>
              <a:ext cx="4256" cy="2943"/>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8"/>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352" name="Google Shape;352;p18"/>
          <p:cNvSpPr txBox="1"/>
          <p:nvPr>
            <p:ph type="title"/>
          </p:nvPr>
        </p:nvSpPr>
        <p:spPr>
          <a:xfrm>
            <a:off x="1219200" y="1143000"/>
            <a:ext cx="5629275" cy="6334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Helvetica Neue"/>
              <a:buNone/>
            </a:pPr>
            <a:r>
              <a:rPr b="0" i="0" lang="en-US" sz="4000" u="none">
                <a:solidFill>
                  <a:schemeClr val="dk2"/>
                </a:solidFill>
                <a:latin typeface="Helvetica Neue"/>
                <a:ea typeface="Helvetica Neue"/>
                <a:cs typeface="Helvetica Neue"/>
                <a:sym typeface="Helvetica Neue"/>
              </a:rPr>
              <a:t>UP Work Products</a:t>
            </a:r>
            <a:endParaRPr/>
          </a:p>
        </p:txBody>
      </p:sp>
      <p:pic>
        <p:nvPicPr>
          <p:cNvPr id="353" name="Google Shape;353;p18"/>
          <p:cNvPicPr preferRelativeResize="0"/>
          <p:nvPr/>
        </p:nvPicPr>
        <p:blipFill rotWithShape="1">
          <a:blip r:embed="rId3">
            <a:alphaModFix/>
          </a:blip>
          <a:srcRect b="0" l="0" r="0" t="0"/>
          <a:stretch/>
        </p:blipFill>
        <p:spPr>
          <a:xfrm>
            <a:off x="1143000" y="1828800"/>
            <a:ext cx="7378700" cy="47863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9"/>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359" name="Google Shape;359;p19"/>
          <p:cNvSpPr txBox="1"/>
          <p:nvPr>
            <p:ph type="title"/>
          </p:nvPr>
        </p:nvSpPr>
        <p:spPr>
          <a:xfrm>
            <a:off x="1219200" y="1143000"/>
            <a:ext cx="6705600" cy="6334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Helvetica Neue"/>
              <a:buNone/>
            </a:pPr>
            <a:r>
              <a:rPr b="0" i="0" lang="en-US" sz="3200" u="none">
                <a:solidFill>
                  <a:schemeClr val="dk2"/>
                </a:solidFill>
                <a:latin typeface="Helvetica Neue"/>
                <a:ea typeface="Helvetica Neue"/>
                <a:cs typeface="Helvetica Neue"/>
                <a:sym typeface="Helvetica Neue"/>
              </a:rPr>
              <a:t>Personal Software Process (PSP)</a:t>
            </a:r>
            <a:endParaRPr/>
          </a:p>
        </p:txBody>
      </p:sp>
      <p:sp>
        <p:nvSpPr>
          <p:cNvPr id="360" name="Google Shape;360;p19"/>
          <p:cNvSpPr txBox="1"/>
          <p:nvPr>
            <p:ph idx="1" type="body"/>
          </p:nvPr>
        </p:nvSpPr>
        <p:spPr>
          <a:xfrm>
            <a:off x="1828800" y="1905000"/>
            <a:ext cx="6934200"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050"/>
              <a:buFont typeface="Noto Sans Symbols"/>
              <a:buChar char="■"/>
            </a:pPr>
            <a:r>
              <a:rPr b="1" i="0" lang="en-US" sz="1400" u="none">
                <a:solidFill>
                  <a:schemeClr val="folHlink"/>
                </a:solidFill>
                <a:latin typeface="Palatino"/>
                <a:ea typeface="Palatino"/>
                <a:cs typeface="Palatino"/>
                <a:sym typeface="Palatino"/>
              </a:rPr>
              <a:t>Planning.</a:t>
            </a:r>
            <a:r>
              <a:rPr b="1" i="0" lang="en-US" sz="1400" u="none">
                <a:solidFill>
                  <a:schemeClr val="dk1"/>
                </a:solidFill>
                <a:latin typeface="Palatino"/>
                <a:ea typeface="Palatino"/>
                <a:cs typeface="Palatino"/>
                <a:sym typeface="Palatino"/>
              </a:rPr>
              <a:t> </a:t>
            </a:r>
            <a:r>
              <a:rPr b="0" i="0" lang="en-US" sz="1400" u="none">
                <a:solidFill>
                  <a:schemeClr val="dk1"/>
                </a:solidFill>
                <a:latin typeface="Palatino"/>
                <a:ea typeface="Palatino"/>
                <a:cs typeface="Palatino"/>
                <a:sym typeface="Palatino"/>
              </a:rPr>
              <a:t> This activity isolates requirements and develops both size and resource estimates. In addition, a defect estimate (the number of defects projected for the work) is made. All metrics are recorded on worksheets or templates. Finally, development tasks are identified and a project schedule is created.</a:t>
            </a:r>
            <a:endParaRPr/>
          </a:p>
          <a:p>
            <a:pPr indent="-342900" lvl="0" marL="342900" rtl="0" algn="l">
              <a:lnSpc>
                <a:spcPct val="90000"/>
              </a:lnSpc>
              <a:spcBef>
                <a:spcPts val="300"/>
              </a:spcBef>
              <a:spcAft>
                <a:spcPts val="0"/>
              </a:spcAft>
              <a:buClr>
                <a:schemeClr val="folHlink"/>
              </a:buClr>
              <a:buSzPts val="1050"/>
              <a:buFont typeface="Noto Sans Symbols"/>
              <a:buChar char="■"/>
            </a:pPr>
            <a:r>
              <a:rPr b="1" i="0" lang="en-US" sz="1400" u="none">
                <a:solidFill>
                  <a:schemeClr val="folHlink"/>
                </a:solidFill>
                <a:latin typeface="Palatino"/>
                <a:ea typeface="Palatino"/>
                <a:cs typeface="Palatino"/>
                <a:sym typeface="Palatino"/>
              </a:rPr>
              <a:t>High-level design.</a:t>
            </a:r>
            <a:r>
              <a:rPr b="1" i="0" lang="en-US" sz="1400" u="none">
                <a:solidFill>
                  <a:schemeClr val="dk1"/>
                </a:solidFill>
                <a:latin typeface="Palatino"/>
                <a:ea typeface="Palatino"/>
                <a:cs typeface="Palatino"/>
                <a:sym typeface="Palatino"/>
              </a:rPr>
              <a:t> </a:t>
            </a:r>
            <a:r>
              <a:rPr b="0" i="0" lang="en-US" sz="1400" u="none">
                <a:solidFill>
                  <a:schemeClr val="dk1"/>
                </a:solidFill>
                <a:latin typeface="Palatino"/>
                <a:ea typeface="Palatino"/>
                <a:cs typeface="Palatino"/>
                <a:sym typeface="Palatino"/>
              </a:rPr>
              <a:t> External specifications for each component to be constructed are developed and a component design is created. Prototypes are built when uncertainty exists. All issues are recorded and tracked.</a:t>
            </a:r>
            <a:endParaRPr/>
          </a:p>
          <a:p>
            <a:pPr indent="-342900" lvl="0" marL="342900" rtl="0" algn="l">
              <a:lnSpc>
                <a:spcPct val="90000"/>
              </a:lnSpc>
              <a:spcBef>
                <a:spcPts val="300"/>
              </a:spcBef>
              <a:spcAft>
                <a:spcPts val="0"/>
              </a:spcAft>
              <a:buClr>
                <a:schemeClr val="folHlink"/>
              </a:buClr>
              <a:buSzPts val="1050"/>
              <a:buFont typeface="Noto Sans Symbols"/>
              <a:buChar char="■"/>
            </a:pPr>
            <a:r>
              <a:rPr b="1" i="0" lang="en-US" sz="1400" u="none">
                <a:solidFill>
                  <a:schemeClr val="folHlink"/>
                </a:solidFill>
                <a:latin typeface="Palatino"/>
                <a:ea typeface="Palatino"/>
                <a:cs typeface="Palatino"/>
                <a:sym typeface="Palatino"/>
              </a:rPr>
              <a:t>High-level design review.</a:t>
            </a:r>
            <a:r>
              <a:rPr b="1" i="0" lang="en-US" sz="1400" u="none">
                <a:solidFill>
                  <a:schemeClr val="dk1"/>
                </a:solidFill>
                <a:latin typeface="Palatino"/>
                <a:ea typeface="Palatino"/>
                <a:cs typeface="Palatino"/>
                <a:sym typeface="Palatino"/>
              </a:rPr>
              <a:t> </a:t>
            </a:r>
            <a:r>
              <a:rPr b="0" i="0" lang="en-US" sz="1400" u="none">
                <a:solidFill>
                  <a:schemeClr val="dk1"/>
                </a:solidFill>
                <a:latin typeface="Palatino"/>
                <a:ea typeface="Palatino"/>
                <a:cs typeface="Palatino"/>
                <a:sym typeface="Palatino"/>
              </a:rPr>
              <a:t>Formal verification methods (Chapter 21) are applied to uncover errors in the design. Metrics are maintained for all important tasks and work results.</a:t>
            </a:r>
            <a:endParaRPr/>
          </a:p>
          <a:p>
            <a:pPr indent="-342900" lvl="0" marL="342900" rtl="0" algn="l">
              <a:lnSpc>
                <a:spcPct val="90000"/>
              </a:lnSpc>
              <a:spcBef>
                <a:spcPts val="300"/>
              </a:spcBef>
              <a:spcAft>
                <a:spcPts val="0"/>
              </a:spcAft>
              <a:buClr>
                <a:schemeClr val="folHlink"/>
              </a:buClr>
              <a:buSzPts val="1050"/>
              <a:buFont typeface="Noto Sans Symbols"/>
              <a:buChar char="■"/>
            </a:pPr>
            <a:r>
              <a:rPr b="1" i="0" lang="en-US" sz="1400" u="none">
                <a:solidFill>
                  <a:schemeClr val="folHlink"/>
                </a:solidFill>
                <a:latin typeface="Palatino"/>
                <a:ea typeface="Palatino"/>
                <a:cs typeface="Palatino"/>
                <a:sym typeface="Palatino"/>
              </a:rPr>
              <a:t>Development.</a:t>
            </a:r>
            <a:r>
              <a:rPr b="1" i="0" lang="en-US" sz="1400" u="none">
                <a:solidFill>
                  <a:schemeClr val="dk1"/>
                </a:solidFill>
                <a:latin typeface="Palatino"/>
                <a:ea typeface="Palatino"/>
                <a:cs typeface="Palatino"/>
                <a:sym typeface="Palatino"/>
              </a:rPr>
              <a:t> </a:t>
            </a:r>
            <a:r>
              <a:rPr b="0" i="0" lang="en-US" sz="1400" u="none">
                <a:solidFill>
                  <a:schemeClr val="dk1"/>
                </a:solidFill>
                <a:latin typeface="Palatino"/>
                <a:ea typeface="Palatino"/>
                <a:cs typeface="Palatino"/>
                <a:sym typeface="Palatino"/>
              </a:rPr>
              <a:t> </a:t>
            </a:r>
            <a:r>
              <a:rPr b="0" i="0" lang="en-US" sz="1400" u="none">
                <a:solidFill>
                  <a:schemeClr val="dk1"/>
                </a:solidFill>
                <a:latin typeface="Times New Roman"/>
                <a:ea typeface="Times New Roman"/>
                <a:cs typeface="Times New Roman"/>
                <a:sym typeface="Times New Roman"/>
              </a:rPr>
              <a:t>The</a:t>
            </a:r>
            <a:r>
              <a:rPr b="0" i="0" lang="en-US" sz="1400" u="none">
                <a:solidFill>
                  <a:schemeClr val="dk1"/>
                </a:solidFill>
                <a:latin typeface="Palatino"/>
                <a:ea typeface="Palatino"/>
                <a:cs typeface="Palatino"/>
                <a:sym typeface="Palatino"/>
              </a:rPr>
              <a:t> component level design is refined and reviewed. Code is generated, reviewed, compiled, and tested. Metrics are maintained for all important tasks and work results.</a:t>
            </a:r>
            <a:endParaRPr/>
          </a:p>
          <a:p>
            <a:pPr indent="-342900" lvl="0" marL="342900" rtl="0" algn="l">
              <a:lnSpc>
                <a:spcPct val="90000"/>
              </a:lnSpc>
              <a:spcBef>
                <a:spcPts val="300"/>
              </a:spcBef>
              <a:spcAft>
                <a:spcPts val="0"/>
              </a:spcAft>
              <a:buClr>
                <a:schemeClr val="folHlink"/>
              </a:buClr>
              <a:buSzPts val="1050"/>
              <a:buFont typeface="Noto Sans Symbols"/>
              <a:buChar char="■"/>
            </a:pPr>
            <a:r>
              <a:rPr b="1" i="0" lang="en-US" sz="1400" u="none">
                <a:solidFill>
                  <a:schemeClr val="folHlink"/>
                </a:solidFill>
                <a:latin typeface="Palatino"/>
                <a:ea typeface="Palatino"/>
                <a:cs typeface="Palatino"/>
                <a:sym typeface="Palatino"/>
              </a:rPr>
              <a:t>Postmortem.</a:t>
            </a:r>
            <a:r>
              <a:rPr b="0" i="0" lang="en-US" sz="1400" u="none">
                <a:solidFill>
                  <a:schemeClr val="dk1"/>
                </a:solidFill>
                <a:latin typeface="Palatino"/>
                <a:ea typeface="Palatino"/>
                <a:cs typeface="Palatino"/>
                <a:sym typeface="Palatino"/>
              </a:rPr>
              <a:t>  Using the measures and metrics collected (this is a substantial amount of data that should be analyzed statistically), the effectiveness of the process is determined. Measures and metrics should provide guidance for modifying the process to improve its effectiveness.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220" name="Google Shape;220;p2"/>
          <p:cNvSpPr txBox="1"/>
          <p:nvPr>
            <p:ph type="title"/>
          </p:nvPr>
        </p:nvSpPr>
        <p:spPr>
          <a:xfrm>
            <a:off x="1219200" y="990600"/>
            <a:ext cx="6705600" cy="6334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Helvetica Neue"/>
              <a:buNone/>
            </a:pPr>
            <a:r>
              <a:rPr b="0" i="0" lang="en-US" sz="4000" u="none">
                <a:solidFill>
                  <a:schemeClr val="dk2"/>
                </a:solidFill>
                <a:latin typeface="Helvetica Neue"/>
                <a:ea typeface="Helvetica Neue"/>
                <a:cs typeface="Helvetica Neue"/>
                <a:sym typeface="Helvetica Neue"/>
              </a:rPr>
              <a:t> A Generic Process Model</a:t>
            </a:r>
            <a:endParaRPr/>
          </a:p>
        </p:txBody>
      </p:sp>
      <p:pic>
        <p:nvPicPr>
          <p:cNvPr id="221" name="Google Shape;221;p2"/>
          <p:cNvPicPr preferRelativeResize="0"/>
          <p:nvPr/>
        </p:nvPicPr>
        <p:blipFill rotWithShape="1">
          <a:blip r:embed="rId3">
            <a:alphaModFix/>
          </a:blip>
          <a:srcRect b="0" l="0" r="0" t="0"/>
          <a:stretch/>
        </p:blipFill>
        <p:spPr>
          <a:xfrm>
            <a:off x="3352800" y="1981200"/>
            <a:ext cx="2430462" cy="4114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0"/>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366" name="Google Shape;366;p20"/>
          <p:cNvSpPr txBox="1"/>
          <p:nvPr>
            <p:ph type="title"/>
          </p:nvPr>
        </p:nvSpPr>
        <p:spPr>
          <a:xfrm>
            <a:off x="1219200" y="990600"/>
            <a:ext cx="7239000" cy="6334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Helvetica Neue"/>
              <a:buNone/>
            </a:pPr>
            <a:r>
              <a:rPr b="0" i="0" lang="en-US" sz="4000" u="none">
                <a:solidFill>
                  <a:schemeClr val="dk2"/>
                </a:solidFill>
                <a:latin typeface="Helvetica Neue"/>
                <a:ea typeface="Helvetica Neue"/>
                <a:cs typeface="Helvetica Neue"/>
                <a:sym typeface="Helvetica Neue"/>
              </a:rPr>
              <a:t>Team Software Process (TSP)</a:t>
            </a:r>
            <a:endParaRPr/>
          </a:p>
        </p:txBody>
      </p:sp>
      <p:sp>
        <p:nvSpPr>
          <p:cNvPr id="367" name="Google Shape;367;p20"/>
          <p:cNvSpPr txBox="1"/>
          <p:nvPr>
            <p:ph idx="1" type="body"/>
          </p:nvPr>
        </p:nvSpPr>
        <p:spPr>
          <a:xfrm>
            <a:off x="1828800" y="1905000"/>
            <a:ext cx="6934200"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500"/>
              <a:buFont typeface="Noto Sans Symbols"/>
              <a:buChar char="■"/>
            </a:pPr>
            <a:r>
              <a:rPr b="0" i="0" lang="en-US" sz="2000" u="none">
                <a:solidFill>
                  <a:srgbClr val="000000"/>
                </a:solidFill>
                <a:latin typeface="Palatino"/>
                <a:ea typeface="Palatino"/>
                <a:cs typeface="Palatino"/>
                <a:sym typeface="Palatino"/>
              </a:rPr>
              <a:t>Build self-directed teams that plan and track their work, establish goals, and own their processes and plans. These can be pure software teams or integrated product teams (IPT) of three to about 20 engineers. </a:t>
            </a:r>
            <a:endParaRPr/>
          </a:p>
          <a:p>
            <a:pPr indent="-342900" lvl="0" marL="342900" rtl="0" algn="l">
              <a:lnSpc>
                <a:spcPct val="90000"/>
              </a:lnSpc>
              <a:spcBef>
                <a:spcPts val="400"/>
              </a:spcBef>
              <a:spcAft>
                <a:spcPts val="0"/>
              </a:spcAft>
              <a:buClr>
                <a:schemeClr val="folHlink"/>
              </a:buClr>
              <a:buSzPts val="1500"/>
              <a:buFont typeface="Noto Sans Symbols"/>
              <a:buChar char="■"/>
            </a:pPr>
            <a:r>
              <a:rPr b="0" i="0" lang="en-US" sz="2000" u="none">
                <a:solidFill>
                  <a:srgbClr val="000000"/>
                </a:solidFill>
                <a:latin typeface="Palatino"/>
                <a:ea typeface="Palatino"/>
                <a:cs typeface="Palatino"/>
                <a:sym typeface="Palatino"/>
              </a:rPr>
              <a:t>Show managers how to coach and motivate their teams and how to help them sustain peak performance. </a:t>
            </a:r>
            <a:endParaRPr/>
          </a:p>
          <a:p>
            <a:pPr indent="-342900" lvl="0" marL="342900" rtl="0" algn="l">
              <a:lnSpc>
                <a:spcPct val="90000"/>
              </a:lnSpc>
              <a:spcBef>
                <a:spcPts val="400"/>
              </a:spcBef>
              <a:spcAft>
                <a:spcPts val="0"/>
              </a:spcAft>
              <a:buClr>
                <a:schemeClr val="folHlink"/>
              </a:buClr>
              <a:buSzPts val="1500"/>
              <a:buFont typeface="Noto Sans Symbols"/>
              <a:buChar char="■"/>
            </a:pPr>
            <a:r>
              <a:rPr b="0" i="0" lang="en-US" sz="2000" u="none">
                <a:solidFill>
                  <a:srgbClr val="000000"/>
                </a:solidFill>
                <a:latin typeface="Palatino"/>
                <a:ea typeface="Palatino"/>
                <a:cs typeface="Palatino"/>
                <a:sym typeface="Palatino"/>
              </a:rPr>
              <a:t>Accelerate software process improvement by making CMM Level 5 behavior normal and expected. </a:t>
            </a:r>
            <a:endParaRPr/>
          </a:p>
          <a:p>
            <a:pPr indent="-285750" lvl="1" marL="742950" rtl="0" algn="l">
              <a:lnSpc>
                <a:spcPct val="90000"/>
              </a:lnSpc>
              <a:spcBef>
                <a:spcPts val="360"/>
              </a:spcBef>
              <a:spcAft>
                <a:spcPts val="0"/>
              </a:spcAft>
              <a:buClr>
                <a:schemeClr val="folHlink"/>
              </a:buClr>
              <a:buSzPts val="1260"/>
              <a:buFont typeface="Noto Sans Symbols"/>
              <a:buChar char="■"/>
            </a:pPr>
            <a:r>
              <a:rPr b="0" i="0" lang="en-US" sz="1800" u="none">
                <a:solidFill>
                  <a:schemeClr val="dk1"/>
                </a:solidFill>
                <a:latin typeface="Times New Roman"/>
                <a:ea typeface="Times New Roman"/>
                <a:cs typeface="Times New Roman"/>
                <a:sym typeface="Times New Roman"/>
              </a:rPr>
              <a:t> The Capability Maturity Model (CMM), a measure of the effectiveness of a software process, is discussed in Chapter 30.</a:t>
            </a:r>
            <a:endParaRPr/>
          </a:p>
          <a:p>
            <a:pPr indent="-342900" lvl="0" marL="342900" rtl="0" algn="l">
              <a:lnSpc>
                <a:spcPct val="90000"/>
              </a:lnSpc>
              <a:spcBef>
                <a:spcPts val="400"/>
              </a:spcBef>
              <a:spcAft>
                <a:spcPts val="0"/>
              </a:spcAft>
              <a:buClr>
                <a:schemeClr val="folHlink"/>
              </a:buClr>
              <a:buSzPts val="1500"/>
              <a:buFont typeface="Noto Sans Symbols"/>
              <a:buChar char="■"/>
            </a:pPr>
            <a:r>
              <a:rPr b="0" i="0" lang="en-US" sz="2000" u="none">
                <a:solidFill>
                  <a:srgbClr val="000000"/>
                </a:solidFill>
                <a:latin typeface="Palatino"/>
                <a:ea typeface="Palatino"/>
                <a:cs typeface="Palatino"/>
                <a:sym typeface="Palatino"/>
              </a:rPr>
              <a:t>Provide improvement guidance to high-maturity organizations. </a:t>
            </a:r>
            <a:endParaRPr/>
          </a:p>
          <a:p>
            <a:pPr indent="-342900" lvl="0" marL="342900" rtl="0" algn="l">
              <a:lnSpc>
                <a:spcPct val="90000"/>
              </a:lnSpc>
              <a:spcBef>
                <a:spcPts val="300"/>
              </a:spcBef>
              <a:spcAft>
                <a:spcPts val="0"/>
              </a:spcAft>
              <a:buClr>
                <a:schemeClr val="folHlink"/>
              </a:buClr>
              <a:buSzPts val="1500"/>
              <a:buFont typeface="Noto Sans Symbols"/>
              <a:buChar char="■"/>
            </a:pPr>
            <a:r>
              <a:rPr b="0" i="0" lang="en-US" sz="2000" u="none">
                <a:solidFill>
                  <a:srgbClr val="000000"/>
                </a:solidFill>
                <a:latin typeface="Palatino"/>
                <a:ea typeface="Palatino"/>
                <a:cs typeface="Palatino"/>
                <a:sym typeface="Palatino"/>
              </a:rPr>
              <a:t>Facilitate university teaching of industrial-grade team skills.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227" name="Google Shape;227;p3"/>
          <p:cNvSpPr txBox="1"/>
          <p:nvPr>
            <p:ph type="title"/>
          </p:nvPr>
        </p:nvSpPr>
        <p:spPr>
          <a:xfrm>
            <a:off x="1219200" y="990600"/>
            <a:ext cx="6705600" cy="6334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Helvetica Neue"/>
              <a:buNone/>
            </a:pPr>
            <a:r>
              <a:rPr b="0" i="0" lang="en-US" sz="4000" u="none">
                <a:solidFill>
                  <a:schemeClr val="dk2"/>
                </a:solidFill>
                <a:latin typeface="Helvetica Neue"/>
                <a:ea typeface="Helvetica Neue"/>
                <a:cs typeface="Helvetica Neue"/>
                <a:sym typeface="Helvetica Neue"/>
              </a:rPr>
              <a:t>Process Flow</a:t>
            </a:r>
            <a:endParaRPr/>
          </a:p>
        </p:txBody>
      </p:sp>
      <p:pic>
        <p:nvPicPr>
          <p:cNvPr id="228" name="Google Shape;228;p3"/>
          <p:cNvPicPr preferRelativeResize="0"/>
          <p:nvPr/>
        </p:nvPicPr>
        <p:blipFill rotWithShape="1">
          <a:blip r:embed="rId3">
            <a:alphaModFix/>
          </a:blip>
          <a:srcRect b="0" l="0" r="0" t="0"/>
          <a:stretch/>
        </p:blipFill>
        <p:spPr>
          <a:xfrm>
            <a:off x="2438400" y="1828800"/>
            <a:ext cx="4044950" cy="4495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234" name="Google Shape;234;p4"/>
          <p:cNvSpPr txBox="1"/>
          <p:nvPr>
            <p:ph type="title"/>
          </p:nvPr>
        </p:nvSpPr>
        <p:spPr>
          <a:xfrm>
            <a:off x="1219200" y="990600"/>
            <a:ext cx="6705600" cy="6334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Helvetica Neue"/>
              <a:buNone/>
            </a:pPr>
            <a:r>
              <a:rPr b="0" i="0" lang="en-US" sz="4000" u="none">
                <a:solidFill>
                  <a:schemeClr val="dk2"/>
                </a:solidFill>
                <a:latin typeface="Helvetica Neue"/>
                <a:ea typeface="Helvetica Neue"/>
                <a:cs typeface="Helvetica Neue"/>
                <a:sym typeface="Helvetica Neue"/>
              </a:rPr>
              <a:t>Identifying a Task Set</a:t>
            </a:r>
            <a:endParaRPr/>
          </a:p>
        </p:txBody>
      </p:sp>
      <p:sp>
        <p:nvSpPr>
          <p:cNvPr id="235" name="Google Shape;235;p4"/>
          <p:cNvSpPr txBox="1"/>
          <p:nvPr>
            <p:ph idx="1" type="body"/>
          </p:nvPr>
        </p:nvSpPr>
        <p:spPr>
          <a:xfrm>
            <a:off x="1828800" y="1905000"/>
            <a:ext cx="6934200"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Noto Sans Symbols"/>
              <a:buChar char="■"/>
            </a:pPr>
            <a:r>
              <a:rPr b="0" i="0" lang="en-US" sz="2400" u="none">
                <a:solidFill>
                  <a:schemeClr val="dk1"/>
                </a:solidFill>
                <a:latin typeface="Palatino"/>
                <a:ea typeface="Palatino"/>
                <a:cs typeface="Palatino"/>
                <a:sym typeface="Palatino"/>
              </a:rPr>
              <a:t>A task set defines the actual work to be done to accomplish the objectives of a software engineering action.</a:t>
            </a:r>
            <a:endParaRPr/>
          </a:p>
          <a:p>
            <a:pPr indent="-285750" lvl="1" marL="742950" rtl="0" algn="l">
              <a:lnSpc>
                <a:spcPct val="100000"/>
              </a:lnSpc>
              <a:spcBef>
                <a:spcPts val="400"/>
              </a:spcBef>
              <a:spcAft>
                <a:spcPts val="0"/>
              </a:spcAft>
              <a:buClr>
                <a:schemeClr val="folHlink"/>
              </a:buClr>
              <a:buSzPts val="1400"/>
              <a:buFont typeface="Noto Sans Symbols"/>
              <a:buChar char="■"/>
            </a:pPr>
            <a:r>
              <a:rPr b="0" i="0" lang="en-US" sz="2000" u="none">
                <a:solidFill>
                  <a:schemeClr val="folHlink"/>
                </a:solidFill>
                <a:latin typeface="Palatino"/>
                <a:ea typeface="Palatino"/>
                <a:cs typeface="Palatino"/>
                <a:sym typeface="Palatino"/>
              </a:rPr>
              <a:t>A list of the task to be accomplished</a:t>
            </a:r>
            <a:endParaRPr/>
          </a:p>
          <a:p>
            <a:pPr indent="-285750" lvl="1" marL="742950" rtl="0" algn="l">
              <a:lnSpc>
                <a:spcPct val="100000"/>
              </a:lnSpc>
              <a:spcBef>
                <a:spcPts val="400"/>
              </a:spcBef>
              <a:spcAft>
                <a:spcPts val="0"/>
              </a:spcAft>
              <a:buClr>
                <a:schemeClr val="folHlink"/>
              </a:buClr>
              <a:buSzPts val="1400"/>
              <a:buFont typeface="Noto Sans Symbols"/>
              <a:buChar char="■"/>
            </a:pPr>
            <a:r>
              <a:rPr b="0" i="0" lang="en-US" sz="2000" u="none">
                <a:solidFill>
                  <a:schemeClr val="folHlink"/>
                </a:solidFill>
                <a:latin typeface="Palatino"/>
                <a:ea typeface="Palatino"/>
                <a:cs typeface="Palatino"/>
                <a:sym typeface="Palatino"/>
              </a:rPr>
              <a:t>A list of the work products to be produced</a:t>
            </a:r>
            <a:endParaRPr/>
          </a:p>
          <a:p>
            <a:pPr indent="-285750" lvl="1" marL="742950" rtl="0" algn="l">
              <a:lnSpc>
                <a:spcPct val="100000"/>
              </a:lnSpc>
              <a:spcBef>
                <a:spcPts val="400"/>
              </a:spcBef>
              <a:spcAft>
                <a:spcPts val="0"/>
              </a:spcAft>
              <a:buClr>
                <a:schemeClr val="folHlink"/>
              </a:buClr>
              <a:buSzPts val="1400"/>
              <a:buFont typeface="Noto Sans Symbols"/>
              <a:buChar char="■"/>
            </a:pPr>
            <a:r>
              <a:rPr b="0" i="0" lang="en-US" sz="2000" u="none">
                <a:solidFill>
                  <a:schemeClr val="folHlink"/>
                </a:solidFill>
                <a:latin typeface="Palatino"/>
                <a:ea typeface="Palatino"/>
                <a:cs typeface="Palatino"/>
                <a:sym typeface="Palatino"/>
              </a:rPr>
              <a:t>A list of the quality assurance filters to be applied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5"/>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241" name="Google Shape;241;p5"/>
          <p:cNvSpPr txBox="1"/>
          <p:nvPr>
            <p:ph type="title"/>
          </p:nvPr>
        </p:nvSpPr>
        <p:spPr>
          <a:xfrm>
            <a:off x="1219200" y="990600"/>
            <a:ext cx="6705600" cy="6334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Helvetica Neue"/>
              <a:buNone/>
            </a:pPr>
            <a:r>
              <a:rPr b="0" i="0" lang="en-US" sz="4000" u="none">
                <a:solidFill>
                  <a:schemeClr val="dk2"/>
                </a:solidFill>
                <a:latin typeface="Helvetica Neue"/>
                <a:ea typeface="Helvetica Neue"/>
                <a:cs typeface="Helvetica Neue"/>
                <a:sym typeface="Helvetica Neue"/>
              </a:rPr>
              <a:t>Process Patterns</a:t>
            </a:r>
            <a:endParaRPr/>
          </a:p>
        </p:txBody>
      </p:sp>
      <p:sp>
        <p:nvSpPr>
          <p:cNvPr id="242" name="Google Shape;242;p5"/>
          <p:cNvSpPr txBox="1"/>
          <p:nvPr>
            <p:ph idx="1" type="body"/>
          </p:nvPr>
        </p:nvSpPr>
        <p:spPr>
          <a:xfrm>
            <a:off x="1828800" y="1905000"/>
            <a:ext cx="6934200"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800"/>
              <a:buFont typeface="Noto Sans Symbols"/>
              <a:buChar char="■"/>
            </a:pPr>
            <a:r>
              <a:rPr b="0" i="0" lang="en-US" sz="2400" u="none">
                <a:solidFill>
                  <a:schemeClr val="dk1"/>
                </a:solidFill>
                <a:latin typeface="Palatino"/>
                <a:ea typeface="Palatino"/>
                <a:cs typeface="Palatino"/>
                <a:sym typeface="Palatino"/>
              </a:rPr>
              <a:t>A </a:t>
            </a:r>
            <a:r>
              <a:rPr b="0" i="1" lang="en-US" sz="2400" u="none">
                <a:solidFill>
                  <a:schemeClr val="folHlink"/>
                </a:solidFill>
                <a:latin typeface="Palatino"/>
                <a:ea typeface="Palatino"/>
                <a:cs typeface="Palatino"/>
                <a:sym typeface="Palatino"/>
              </a:rPr>
              <a:t>process pattern</a:t>
            </a:r>
            <a:r>
              <a:rPr b="0" i="0" lang="en-US" sz="2400" u="none">
                <a:solidFill>
                  <a:schemeClr val="folHlink"/>
                </a:solidFill>
                <a:latin typeface="Palatino"/>
                <a:ea typeface="Palatino"/>
                <a:cs typeface="Palatino"/>
                <a:sym typeface="Palatino"/>
              </a:rPr>
              <a:t> </a:t>
            </a:r>
            <a:endParaRPr b="0" i="0" sz="2400" u="none">
              <a:solidFill>
                <a:schemeClr val="dk1"/>
              </a:solidFill>
              <a:latin typeface="Palatino"/>
              <a:ea typeface="Palatino"/>
              <a:cs typeface="Palatino"/>
              <a:sym typeface="Palatino"/>
            </a:endParaRPr>
          </a:p>
          <a:p>
            <a:pPr indent="-285750" lvl="1" marL="742950" rtl="0" algn="l">
              <a:lnSpc>
                <a:spcPct val="90000"/>
              </a:lnSpc>
              <a:spcBef>
                <a:spcPts val="400"/>
              </a:spcBef>
              <a:spcAft>
                <a:spcPts val="0"/>
              </a:spcAft>
              <a:buClr>
                <a:schemeClr val="folHlink"/>
              </a:buClr>
              <a:buSzPts val="1400"/>
              <a:buFont typeface="Noto Sans Symbols"/>
              <a:buChar char="■"/>
            </a:pPr>
            <a:r>
              <a:rPr b="0" i="0" lang="en-US" sz="2000" u="none">
                <a:solidFill>
                  <a:schemeClr val="dk1"/>
                </a:solidFill>
                <a:latin typeface="Palatino"/>
                <a:ea typeface="Palatino"/>
                <a:cs typeface="Palatino"/>
                <a:sym typeface="Palatino"/>
              </a:rPr>
              <a:t>describes a process-related problem that is encountered during software engineering work, </a:t>
            </a:r>
            <a:endParaRPr/>
          </a:p>
          <a:p>
            <a:pPr indent="-285750" lvl="1" marL="742950" rtl="0" algn="l">
              <a:lnSpc>
                <a:spcPct val="90000"/>
              </a:lnSpc>
              <a:spcBef>
                <a:spcPts val="400"/>
              </a:spcBef>
              <a:spcAft>
                <a:spcPts val="0"/>
              </a:spcAft>
              <a:buClr>
                <a:schemeClr val="folHlink"/>
              </a:buClr>
              <a:buSzPts val="1400"/>
              <a:buFont typeface="Noto Sans Symbols"/>
              <a:buChar char="■"/>
            </a:pPr>
            <a:r>
              <a:rPr b="0" i="0" lang="en-US" sz="2000" u="none">
                <a:solidFill>
                  <a:schemeClr val="dk1"/>
                </a:solidFill>
                <a:latin typeface="Palatino"/>
                <a:ea typeface="Palatino"/>
                <a:cs typeface="Palatino"/>
                <a:sym typeface="Palatino"/>
              </a:rPr>
              <a:t>identifies the environment in which the problem has been encountered, and </a:t>
            </a:r>
            <a:endParaRPr/>
          </a:p>
          <a:p>
            <a:pPr indent="-285750" lvl="1" marL="742950" rtl="0" algn="l">
              <a:lnSpc>
                <a:spcPct val="90000"/>
              </a:lnSpc>
              <a:spcBef>
                <a:spcPts val="400"/>
              </a:spcBef>
              <a:spcAft>
                <a:spcPts val="0"/>
              </a:spcAft>
              <a:buClr>
                <a:schemeClr val="folHlink"/>
              </a:buClr>
              <a:buSzPts val="1400"/>
              <a:buFont typeface="Noto Sans Symbols"/>
              <a:buChar char="■"/>
            </a:pPr>
            <a:r>
              <a:rPr b="0" i="0" lang="en-US" sz="2000" u="none">
                <a:solidFill>
                  <a:schemeClr val="dk1"/>
                </a:solidFill>
                <a:latin typeface="Palatino"/>
                <a:ea typeface="Palatino"/>
                <a:cs typeface="Palatino"/>
                <a:sym typeface="Palatino"/>
              </a:rPr>
              <a:t>suggests one or more proven solutions to the problem. </a:t>
            </a:r>
            <a:endParaRPr/>
          </a:p>
          <a:p>
            <a:pPr indent="-342900" lvl="0" marL="342900" rtl="0" algn="l">
              <a:lnSpc>
                <a:spcPct val="90000"/>
              </a:lnSpc>
              <a:spcBef>
                <a:spcPts val="480"/>
              </a:spcBef>
              <a:spcAft>
                <a:spcPts val="0"/>
              </a:spcAft>
              <a:buClr>
                <a:schemeClr val="folHlink"/>
              </a:buClr>
              <a:buSzPts val="1800"/>
              <a:buFont typeface="Noto Sans Symbols"/>
              <a:buChar char="■"/>
            </a:pPr>
            <a:r>
              <a:rPr b="0" i="0" lang="en-US" sz="2400" u="none">
                <a:solidFill>
                  <a:schemeClr val="dk1"/>
                </a:solidFill>
                <a:latin typeface="Palatino"/>
                <a:ea typeface="Palatino"/>
                <a:cs typeface="Palatino"/>
                <a:sym typeface="Palatino"/>
              </a:rPr>
              <a:t>Stated in more general terms, a process pattern provides you with a </a:t>
            </a:r>
            <a:r>
              <a:rPr b="0" i="1" lang="en-US" sz="2400" u="none">
                <a:solidFill>
                  <a:schemeClr val="dk1"/>
                </a:solidFill>
                <a:latin typeface="Palatino"/>
                <a:ea typeface="Palatino"/>
                <a:cs typeface="Palatino"/>
                <a:sym typeface="Palatino"/>
              </a:rPr>
              <a:t>template</a:t>
            </a:r>
            <a:r>
              <a:rPr b="0" i="0" lang="en-US" sz="2400" u="none">
                <a:solidFill>
                  <a:schemeClr val="dk1"/>
                </a:solidFill>
                <a:latin typeface="Palatino"/>
                <a:ea typeface="Palatino"/>
                <a:cs typeface="Palatino"/>
                <a:sym typeface="Palatino"/>
              </a:rPr>
              <a:t> [Amb98]—</a:t>
            </a:r>
            <a:r>
              <a:rPr b="0" i="0" lang="en-US" sz="2400" u="none">
                <a:solidFill>
                  <a:schemeClr val="folHlink"/>
                </a:solidFill>
                <a:latin typeface="Palatino"/>
                <a:ea typeface="Palatino"/>
                <a:cs typeface="Palatino"/>
                <a:sym typeface="Palatino"/>
              </a:rPr>
              <a:t>a consistent method for describing problem solutions within the context of the software process.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6"/>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248" name="Google Shape;248;p6"/>
          <p:cNvSpPr txBox="1"/>
          <p:nvPr>
            <p:ph type="title"/>
          </p:nvPr>
        </p:nvSpPr>
        <p:spPr>
          <a:xfrm>
            <a:off x="1219200" y="990600"/>
            <a:ext cx="6705600" cy="6334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Helvetica Neue"/>
              <a:buNone/>
            </a:pPr>
            <a:r>
              <a:rPr b="0" i="0" lang="en-US" sz="4000" u="none">
                <a:solidFill>
                  <a:schemeClr val="dk2"/>
                </a:solidFill>
                <a:latin typeface="Helvetica Neue"/>
                <a:ea typeface="Helvetica Neue"/>
                <a:cs typeface="Helvetica Neue"/>
                <a:sym typeface="Helvetica Neue"/>
              </a:rPr>
              <a:t>Process Pattern Types</a:t>
            </a:r>
            <a:endParaRPr/>
          </a:p>
        </p:txBody>
      </p:sp>
      <p:sp>
        <p:nvSpPr>
          <p:cNvPr id="249" name="Google Shape;249;p6"/>
          <p:cNvSpPr txBox="1"/>
          <p:nvPr>
            <p:ph idx="1" type="body"/>
          </p:nvPr>
        </p:nvSpPr>
        <p:spPr>
          <a:xfrm>
            <a:off x="1828800" y="1905000"/>
            <a:ext cx="6934200"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Noto Sans Symbols"/>
              <a:buChar char="■"/>
            </a:pPr>
            <a:r>
              <a:rPr b="0" i="1" lang="en-US" sz="2400" u="none">
                <a:solidFill>
                  <a:schemeClr val="folHlink"/>
                </a:solidFill>
                <a:latin typeface="Palatino"/>
                <a:ea typeface="Palatino"/>
                <a:cs typeface="Palatino"/>
                <a:sym typeface="Palatino"/>
              </a:rPr>
              <a:t>Stage patterns</a:t>
            </a:r>
            <a:r>
              <a:rPr b="0" i="0" lang="en-US" sz="2400" u="none">
                <a:solidFill>
                  <a:srgbClr val="000000"/>
                </a:solidFill>
                <a:latin typeface="Palatino"/>
                <a:ea typeface="Palatino"/>
                <a:cs typeface="Palatino"/>
                <a:sym typeface="Palatino"/>
              </a:rPr>
              <a:t>—defines a problem associated with a framework activity for the process.</a:t>
            </a:r>
            <a:endParaRPr/>
          </a:p>
          <a:p>
            <a:pPr indent="-342900" lvl="0" marL="342900" rtl="0" algn="l">
              <a:lnSpc>
                <a:spcPct val="100000"/>
              </a:lnSpc>
              <a:spcBef>
                <a:spcPts val="480"/>
              </a:spcBef>
              <a:spcAft>
                <a:spcPts val="0"/>
              </a:spcAft>
              <a:buClr>
                <a:schemeClr val="folHlink"/>
              </a:buClr>
              <a:buSzPts val="1800"/>
              <a:buFont typeface="Noto Sans Symbols"/>
              <a:buChar char="■"/>
            </a:pPr>
            <a:r>
              <a:rPr b="0" i="1" lang="en-US" sz="2400" u="none">
                <a:solidFill>
                  <a:schemeClr val="folHlink"/>
                </a:solidFill>
                <a:latin typeface="Palatino"/>
                <a:ea typeface="Palatino"/>
                <a:cs typeface="Palatino"/>
                <a:sym typeface="Palatino"/>
              </a:rPr>
              <a:t>Task patterns</a:t>
            </a:r>
            <a:r>
              <a:rPr b="0" i="0" lang="en-US" sz="2400" u="none">
                <a:solidFill>
                  <a:srgbClr val="000000"/>
                </a:solidFill>
                <a:latin typeface="Palatino"/>
                <a:ea typeface="Palatino"/>
                <a:cs typeface="Palatino"/>
                <a:sym typeface="Palatino"/>
              </a:rPr>
              <a:t>—defines a problem associated with a software engineering action or work task and relevant to successful software engineering practice</a:t>
            </a:r>
            <a:endParaRPr/>
          </a:p>
          <a:p>
            <a:pPr indent="-342900" lvl="0" marL="342900" rtl="0" algn="l">
              <a:lnSpc>
                <a:spcPct val="100000"/>
              </a:lnSpc>
              <a:spcBef>
                <a:spcPts val="480"/>
              </a:spcBef>
              <a:spcAft>
                <a:spcPts val="0"/>
              </a:spcAft>
              <a:buClr>
                <a:schemeClr val="folHlink"/>
              </a:buClr>
              <a:buSzPts val="1800"/>
              <a:buFont typeface="Noto Sans Symbols"/>
              <a:buChar char="■"/>
            </a:pPr>
            <a:r>
              <a:rPr b="0" i="1" lang="en-US" sz="2400" u="none">
                <a:solidFill>
                  <a:schemeClr val="folHlink"/>
                </a:solidFill>
                <a:latin typeface="Palatino"/>
                <a:ea typeface="Palatino"/>
                <a:cs typeface="Palatino"/>
                <a:sym typeface="Palatino"/>
              </a:rPr>
              <a:t>Phase patterns</a:t>
            </a:r>
            <a:r>
              <a:rPr b="0" i="0" lang="en-US" sz="2400" u="none">
                <a:solidFill>
                  <a:srgbClr val="000000"/>
                </a:solidFill>
                <a:latin typeface="Palatino"/>
                <a:ea typeface="Palatino"/>
                <a:cs typeface="Palatino"/>
                <a:sym typeface="Palatino"/>
              </a:rPr>
              <a:t>—define the sequence of framework activities that occur with the process, even when the overall flow of activities is iterative in nature.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7"/>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255" name="Google Shape;255;p7"/>
          <p:cNvSpPr txBox="1"/>
          <p:nvPr>
            <p:ph type="title"/>
          </p:nvPr>
        </p:nvSpPr>
        <p:spPr>
          <a:xfrm>
            <a:off x="1219200" y="990600"/>
            <a:ext cx="7543800" cy="6334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Helvetica Neue"/>
              <a:buNone/>
            </a:pPr>
            <a:r>
              <a:rPr b="0" i="0" lang="en-US" sz="3200" u="none">
                <a:solidFill>
                  <a:schemeClr val="dk2"/>
                </a:solidFill>
                <a:latin typeface="Helvetica Neue"/>
                <a:ea typeface="Helvetica Neue"/>
                <a:cs typeface="Helvetica Neue"/>
                <a:sym typeface="Helvetica Neue"/>
              </a:rPr>
              <a:t>Process Assessment and Improvement</a:t>
            </a:r>
            <a:endParaRPr/>
          </a:p>
        </p:txBody>
      </p:sp>
      <p:sp>
        <p:nvSpPr>
          <p:cNvPr id="256" name="Google Shape;256;p7"/>
          <p:cNvSpPr txBox="1"/>
          <p:nvPr>
            <p:ph idx="1" type="body"/>
          </p:nvPr>
        </p:nvSpPr>
        <p:spPr>
          <a:xfrm>
            <a:off x="1828800" y="1905000"/>
            <a:ext cx="6934200"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1" i="0" lang="en-US" sz="1600" u="none">
                <a:solidFill>
                  <a:schemeClr val="dk1"/>
                </a:solidFill>
                <a:latin typeface="Times New Roman"/>
                <a:ea typeface="Times New Roman"/>
                <a:cs typeface="Times New Roman"/>
                <a:sym typeface="Times New Roman"/>
              </a:rPr>
              <a:t>Standard CMMI Assessment Method for Process Improvement (SCAMPI)</a:t>
            </a:r>
            <a:r>
              <a:rPr b="0" i="0" lang="en-US" sz="1600" u="none">
                <a:solidFill>
                  <a:schemeClr val="dk1"/>
                </a:solidFill>
                <a:latin typeface="Times New Roman"/>
                <a:ea typeface="Times New Roman"/>
                <a:cs typeface="Times New Roman"/>
                <a:sym typeface="Times New Roman"/>
              </a:rPr>
              <a:t> — provides a five step process assessment model that incorporates five phases: initiating, diagnosing, establishing, acting and learning. </a:t>
            </a:r>
            <a:endParaRPr/>
          </a:p>
          <a:p>
            <a:pPr indent="-342900" lvl="0" marL="342900" rtl="0" algn="l">
              <a:lnSpc>
                <a:spcPct val="90000"/>
              </a:lnSpc>
              <a:spcBef>
                <a:spcPts val="320"/>
              </a:spcBef>
              <a:spcAft>
                <a:spcPts val="0"/>
              </a:spcAft>
              <a:buClr>
                <a:schemeClr val="folHlink"/>
              </a:buClr>
              <a:buSzPts val="1200"/>
              <a:buFont typeface="Noto Sans Symbols"/>
              <a:buChar char="■"/>
            </a:pPr>
            <a:r>
              <a:rPr b="1" i="0" lang="en-US" sz="1600" u="none">
                <a:solidFill>
                  <a:schemeClr val="dk1"/>
                </a:solidFill>
                <a:latin typeface="Palatino"/>
                <a:ea typeface="Palatino"/>
                <a:cs typeface="Palatino"/>
                <a:sym typeface="Palatino"/>
              </a:rPr>
              <a:t>CMM-Based Appraisal for Internal Process Improvement (CBA IPI)</a:t>
            </a:r>
            <a:r>
              <a:rPr b="0" i="0" lang="en-US" sz="1600" u="none">
                <a:solidFill>
                  <a:schemeClr val="dk1"/>
                </a:solidFill>
                <a:latin typeface="Palatino"/>
                <a:ea typeface="Palatino"/>
                <a:cs typeface="Palatino"/>
                <a:sym typeface="Palatino"/>
              </a:rPr>
              <a:t>—provides a diagnostic technique for assessing the relative maturity of a software organization; uses the SEI CMM as the basis for the assessment [Dun01]</a:t>
            </a:r>
            <a:endParaRPr/>
          </a:p>
          <a:p>
            <a:pPr indent="-342900" lvl="0" marL="342900" rtl="0" algn="l">
              <a:lnSpc>
                <a:spcPct val="90000"/>
              </a:lnSpc>
              <a:spcBef>
                <a:spcPts val="320"/>
              </a:spcBef>
              <a:spcAft>
                <a:spcPts val="0"/>
              </a:spcAft>
              <a:buClr>
                <a:schemeClr val="folHlink"/>
              </a:buClr>
              <a:buSzPts val="1200"/>
              <a:buFont typeface="Noto Sans Symbols"/>
              <a:buChar char="■"/>
            </a:pPr>
            <a:r>
              <a:rPr b="1" i="0" lang="en-US" sz="1600" u="none">
                <a:solidFill>
                  <a:schemeClr val="dk1"/>
                </a:solidFill>
                <a:latin typeface="Palatino"/>
                <a:ea typeface="Palatino"/>
                <a:cs typeface="Palatino"/>
                <a:sym typeface="Palatino"/>
              </a:rPr>
              <a:t>SPICE—The SPICE (ISO/IEC15504)</a:t>
            </a:r>
            <a:r>
              <a:rPr b="0" i="0" lang="en-US" sz="1600" u="none">
                <a:solidFill>
                  <a:schemeClr val="dk1"/>
                </a:solidFill>
                <a:latin typeface="Palatino"/>
                <a:ea typeface="Palatino"/>
                <a:cs typeface="Palatino"/>
                <a:sym typeface="Palatino"/>
              </a:rPr>
              <a:t> standard defines a set of requirements for software process assessment. The intent of the standard is to assist organizations in developing an objective evaluation of the efficacy of any defined software process. [ISO08]</a:t>
            </a:r>
            <a:endParaRPr/>
          </a:p>
          <a:p>
            <a:pPr indent="-342900" lvl="0" marL="342900" rtl="0" algn="l">
              <a:lnSpc>
                <a:spcPct val="90000"/>
              </a:lnSpc>
              <a:spcBef>
                <a:spcPts val="1520"/>
              </a:spcBef>
              <a:spcAft>
                <a:spcPts val="0"/>
              </a:spcAft>
              <a:buClr>
                <a:schemeClr val="folHlink"/>
              </a:buClr>
              <a:buSzPts val="1200"/>
              <a:buFont typeface="Noto Sans Symbols"/>
              <a:buChar char="■"/>
            </a:pPr>
            <a:r>
              <a:rPr b="1" i="0" lang="en-US" sz="1600" u="none">
                <a:solidFill>
                  <a:schemeClr val="dk1"/>
                </a:solidFill>
                <a:latin typeface="Palatino"/>
                <a:ea typeface="Palatino"/>
                <a:cs typeface="Palatino"/>
                <a:sym typeface="Palatino"/>
              </a:rPr>
              <a:t>ISO 9001:2000  for Software—</a:t>
            </a:r>
            <a:r>
              <a:rPr b="0" i="0" lang="en-US" sz="1600" u="none">
                <a:solidFill>
                  <a:schemeClr val="dk1"/>
                </a:solidFill>
                <a:latin typeface="Palatino"/>
                <a:ea typeface="Palatino"/>
                <a:cs typeface="Palatino"/>
                <a:sym typeface="Palatino"/>
              </a:rPr>
              <a:t>a generic standard that applies to any organization that wants to improve the overall quality of the products, systems, or services that it provides. Therefore, the standard is directly applicable to software organizations and companies. [Ant06]</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8"/>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262" name="Google Shape;262;p8"/>
          <p:cNvSpPr txBox="1"/>
          <p:nvPr>
            <p:ph type="title"/>
          </p:nvPr>
        </p:nvSpPr>
        <p:spPr>
          <a:xfrm>
            <a:off x="1295400" y="1066800"/>
            <a:ext cx="6477000" cy="6334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Helvetica Neue"/>
              <a:buNone/>
            </a:pPr>
            <a:r>
              <a:rPr b="0" i="0" lang="en-US" sz="4000" u="none">
                <a:solidFill>
                  <a:schemeClr val="dk2"/>
                </a:solidFill>
                <a:latin typeface="Helvetica Neue"/>
                <a:ea typeface="Helvetica Neue"/>
                <a:cs typeface="Helvetica Neue"/>
                <a:sym typeface="Helvetica Neue"/>
              </a:rPr>
              <a:t>Prescriptive Models</a:t>
            </a:r>
            <a:endParaRPr/>
          </a:p>
        </p:txBody>
      </p:sp>
      <p:sp>
        <p:nvSpPr>
          <p:cNvPr id="263" name="Google Shape;263;p8"/>
          <p:cNvSpPr txBox="1"/>
          <p:nvPr>
            <p:ph idx="1" type="body"/>
          </p:nvPr>
        </p:nvSpPr>
        <p:spPr>
          <a:xfrm>
            <a:off x="1905000" y="1905000"/>
            <a:ext cx="6934200"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500"/>
              <a:buFont typeface="Noto Sans Symbols"/>
              <a:buChar char="■"/>
            </a:pPr>
            <a:r>
              <a:rPr b="0" i="0" lang="en-US" sz="2000" u="none">
                <a:solidFill>
                  <a:schemeClr val="dk1"/>
                </a:solidFill>
                <a:latin typeface="Helvetica Neue"/>
                <a:ea typeface="Helvetica Neue"/>
                <a:cs typeface="Helvetica Neue"/>
                <a:sym typeface="Helvetica Neue"/>
              </a:rPr>
              <a:t>Prescriptive process models advocate an orderly approach to software engineering</a:t>
            </a:r>
            <a:endParaRPr/>
          </a:p>
          <a:p>
            <a:pPr indent="-342900" lvl="0" marL="342900" rtl="0" algn="l">
              <a:lnSpc>
                <a:spcPct val="100000"/>
              </a:lnSpc>
              <a:spcBef>
                <a:spcPts val="400"/>
              </a:spcBef>
              <a:spcAft>
                <a:spcPts val="0"/>
              </a:spcAft>
              <a:buSzPts val="1500"/>
              <a:buNone/>
            </a:pPr>
            <a:r>
              <a:rPr b="0" i="1" lang="en-US" sz="2000" u="none">
                <a:solidFill>
                  <a:schemeClr val="folHlink"/>
                </a:solidFill>
                <a:latin typeface="Helvetica Neue"/>
                <a:ea typeface="Helvetica Neue"/>
                <a:cs typeface="Helvetica Neue"/>
                <a:sym typeface="Helvetica Neue"/>
              </a:rPr>
              <a:t>That leads to a few questions </a:t>
            </a:r>
            <a:r>
              <a:rPr b="0" i="1" lang="en-US" sz="2000" u="none">
                <a:solidFill>
                  <a:srgbClr val="F3FF07"/>
                </a:solidFill>
                <a:latin typeface="Helvetica Neue"/>
                <a:ea typeface="Helvetica Neue"/>
                <a:cs typeface="Helvetica Neue"/>
                <a:sym typeface="Helvetica Neue"/>
              </a:rPr>
              <a:t>…</a:t>
            </a:r>
            <a:endParaRPr b="0" i="0" sz="2000" u="none">
              <a:solidFill>
                <a:schemeClr val="dk1"/>
              </a:solidFill>
              <a:latin typeface="Helvetica Neue"/>
              <a:ea typeface="Helvetica Neue"/>
              <a:cs typeface="Helvetica Neue"/>
              <a:sym typeface="Helvetica Neue"/>
            </a:endParaRPr>
          </a:p>
          <a:p>
            <a:pPr indent="-342900" lvl="0" marL="342900" rtl="0" algn="l">
              <a:lnSpc>
                <a:spcPct val="100000"/>
              </a:lnSpc>
              <a:spcBef>
                <a:spcPts val="600"/>
              </a:spcBef>
              <a:spcAft>
                <a:spcPts val="0"/>
              </a:spcAft>
              <a:buClr>
                <a:schemeClr val="folHlink"/>
              </a:buClr>
              <a:buSzPts val="1500"/>
              <a:buFont typeface="Noto Sans Symbols"/>
              <a:buChar char="■"/>
            </a:pPr>
            <a:r>
              <a:rPr b="0" i="0" lang="en-US" sz="2000" u="none">
                <a:solidFill>
                  <a:schemeClr val="dk1"/>
                </a:solidFill>
                <a:latin typeface="Helvetica Neue"/>
                <a:ea typeface="Helvetica Neue"/>
                <a:cs typeface="Helvetica Neue"/>
                <a:sym typeface="Helvetica Neue"/>
              </a:rPr>
              <a:t>If prescriptive process models strive for structure and order, </a:t>
            </a:r>
            <a:r>
              <a:rPr b="0" i="0" lang="en-US" sz="2000" u="none">
                <a:solidFill>
                  <a:schemeClr val="folHlink"/>
                </a:solidFill>
                <a:latin typeface="Helvetica Neue"/>
                <a:ea typeface="Helvetica Neue"/>
                <a:cs typeface="Helvetica Neue"/>
                <a:sym typeface="Helvetica Neue"/>
              </a:rPr>
              <a:t>are they inappropriate for a software world that thrives on change? </a:t>
            </a:r>
            <a:endParaRPr/>
          </a:p>
          <a:p>
            <a:pPr indent="-342900" lvl="0" marL="342900" rtl="0" algn="l">
              <a:lnSpc>
                <a:spcPct val="100000"/>
              </a:lnSpc>
              <a:spcBef>
                <a:spcPts val="600"/>
              </a:spcBef>
              <a:spcAft>
                <a:spcPts val="0"/>
              </a:spcAft>
              <a:buClr>
                <a:schemeClr val="folHlink"/>
              </a:buClr>
              <a:buSzPts val="1500"/>
              <a:buFont typeface="Noto Sans Symbols"/>
              <a:buChar char="■"/>
            </a:pPr>
            <a:r>
              <a:rPr b="0" i="0" lang="en-US" sz="2000" u="none">
                <a:solidFill>
                  <a:schemeClr val="dk1"/>
                </a:solidFill>
                <a:latin typeface="Helvetica Neue"/>
                <a:ea typeface="Helvetica Neue"/>
                <a:cs typeface="Helvetica Neue"/>
                <a:sym typeface="Helvetica Neue"/>
              </a:rPr>
              <a:t>Yet, if we reject traditional process models (and the order they imply) and replace them with something less structured,</a:t>
            </a:r>
            <a:r>
              <a:rPr b="0" i="0" lang="en-US" sz="2000" u="none">
                <a:solidFill>
                  <a:schemeClr val="folHlink"/>
                </a:solidFill>
                <a:latin typeface="Helvetica Neue"/>
                <a:ea typeface="Helvetica Neue"/>
                <a:cs typeface="Helvetica Neue"/>
                <a:sym typeface="Helvetica Neue"/>
              </a:rPr>
              <a:t> do we make it impossible to achieve coordination and coherence in software work?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9"/>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269" name="Google Shape;269;p9"/>
          <p:cNvSpPr txBox="1"/>
          <p:nvPr>
            <p:ph type="title"/>
          </p:nvPr>
        </p:nvSpPr>
        <p:spPr>
          <a:xfrm>
            <a:off x="1219200" y="1066800"/>
            <a:ext cx="4672012" cy="660400"/>
          </a:xfrm>
          <a:prstGeom prst="rect">
            <a:avLst/>
          </a:prstGeom>
          <a:noFill/>
          <a:ln>
            <a:noFill/>
          </a:ln>
        </p:spPr>
        <p:txBody>
          <a:bodyPr anchorCtr="0" anchor="t" bIns="25400" lIns="63500" spcFirstLastPara="1" rIns="63500" wrap="square" tIns="25400">
            <a:spAutoFit/>
          </a:bodyPr>
          <a:lstStyle/>
          <a:p>
            <a:pPr indent="0" lvl="0" marL="0" rtl="0" algn="l">
              <a:lnSpc>
                <a:spcPct val="100000"/>
              </a:lnSpc>
              <a:spcBef>
                <a:spcPts val="0"/>
              </a:spcBef>
              <a:spcAft>
                <a:spcPts val="0"/>
              </a:spcAft>
              <a:buClr>
                <a:schemeClr val="dk2"/>
              </a:buClr>
              <a:buSzPts val="4000"/>
              <a:buFont typeface="Helvetica Neue"/>
              <a:buNone/>
            </a:pPr>
            <a:r>
              <a:rPr b="0" i="0" lang="en-US" sz="4000" u="none">
                <a:solidFill>
                  <a:schemeClr val="dk2"/>
                </a:solidFill>
                <a:latin typeface="Helvetica Neue"/>
                <a:ea typeface="Helvetica Neue"/>
                <a:cs typeface="Helvetica Neue"/>
                <a:sym typeface="Helvetica Neue"/>
              </a:rPr>
              <a:t>The Waterfall Model</a:t>
            </a:r>
            <a:endParaRPr/>
          </a:p>
        </p:txBody>
      </p:sp>
      <p:pic>
        <p:nvPicPr>
          <p:cNvPr id="270" name="Google Shape;270;p9"/>
          <p:cNvPicPr preferRelativeResize="0"/>
          <p:nvPr/>
        </p:nvPicPr>
        <p:blipFill rotWithShape="1">
          <a:blip r:embed="rId3">
            <a:alphaModFix/>
          </a:blip>
          <a:srcRect b="0" l="0" r="0" t="0"/>
          <a:stretch/>
        </p:blipFill>
        <p:spPr>
          <a:xfrm>
            <a:off x="731837" y="2085975"/>
            <a:ext cx="7899400" cy="19002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2008-02-08T18:09:54Z</dcterms:created>
  <dc:creator>Roger Pressman</dc:creator>
</cp:coreProperties>
</file>