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A708CD-5A53-41FD-A855-8083D7C2D59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09CA9A7-8FCD-4778-8F0D-60B5709C39A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Marketing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44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Local campaigns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/>
              <a:t> </a:t>
            </a:r>
            <a:r>
              <a:rPr lang="en-US" dirty="0" smtClean="0"/>
              <a:t>helps </a:t>
            </a:r>
            <a:r>
              <a:rPr lang="en-US" dirty="0"/>
              <a:t>you bring people to your physical stores and venues.</a:t>
            </a:r>
          </a:p>
          <a:p>
            <a:r>
              <a:rPr lang="en-US" dirty="0"/>
              <a:t>Your ads will be automatically optimized to appear across Search, Display, Google Maps, and YouTube.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40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Keyword Planner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Planner helps you research keywords for your Search campaigns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/>
              <a:t>use this free tool to discover new keywords related to </a:t>
            </a:r>
            <a:r>
              <a:rPr lang="en-US" dirty="0" smtClean="0"/>
              <a:t>our </a:t>
            </a:r>
            <a:r>
              <a:rPr lang="en-US" dirty="0"/>
              <a:t>business and see estimates of the searches they receive and the cost to target them</a:t>
            </a:r>
            <a:r>
              <a:rPr lang="en-US" dirty="0" smtClean="0"/>
              <a:t>.</a:t>
            </a:r>
          </a:p>
          <a:p>
            <a:r>
              <a:rPr lang="en-US" dirty="0"/>
              <a:t>Keyword Planner also provides another way to create Search campaigns that’s centered around in-depth keyword research.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91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Discover </a:t>
            </a:r>
            <a:r>
              <a:rPr lang="en-US" dirty="0"/>
              <a:t>new keywords: Get suggestions for keywords related to your products, services, or website.</a:t>
            </a:r>
          </a:p>
          <a:p>
            <a:pPr fontAlgn="base"/>
            <a:r>
              <a:rPr lang="en-US" dirty="0"/>
              <a:t>See monthly searches: See estimates on the number of searches a keyword gets each month.</a:t>
            </a:r>
          </a:p>
          <a:p>
            <a:pPr fontAlgn="base"/>
            <a:r>
              <a:rPr lang="en-US" dirty="0"/>
              <a:t>Determine cost: See the average cost for your ad to show on searches for a keyword.</a:t>
            </a:r>
          </a:p>
          <a:p>
            <a:pPr fontAlgn="base"/>
            <a:r>
              <a:rPr lang="en-US" dirty="0"/>
              <a:t>Organize keywords: See how your keywords fit into different categories related to your brand.</a:t>
            </a:r>
          </a:p>
          <a:p>
            <a:pPr fontAlgn="base"/>
            <a:r>
              <a:rPr lang="en-US" dirty="0"/>
              <a:t>Create new campaigns: Use your keyword plan to create new campaigns centered on in-depth keyword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15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ideas for new </a:t>
            </a:r>
            <a:r>
              <a:rPr lang="en-US" dirty="0" smtClean="0"/>
              <a:t>keywords</a:t>
            </a:r>
          </a:p>
          <a:p>
            <a:r>
              <a:rPr lang="en-US" dirty="0"/>
              <a:t>Edit your list of keyword </a:t>
            </a:r>
            <a:r>
              <a:rPr lang="en-US" dirty="0" smtClean="0"/>
              <a:t>ideas</a:t>
            </a:r>
          </a:p>
          <a:p>
            <a:r>
              <a:rPr lang="en-US" dirty="0"/>
              <a:t>Add keywords to your plan and see a performance </a:t>
            </a:r>
            <a:r>
              <a:rPr lang="en-US" dirty="0" smtClean="0"/>
              <a:t>forecast.</a:t>
            </a:r>
          </a:p>
          <a:p>
            <a:r>
              <a:rPr lang="en-US" dirty="0"/>
              <a:t>Add keywords to plan and see </a:t>
            </a:r>
            <a:r>
              <a:rPr lang="en-US" dirty="0" smtClean="0"/>
              <a:t>forecast.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29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Ads is a product that you can use to promote your business, help sell products or services, raise awareness, and increase traffic to your website.</a:t>
            </a:r>
          </a:p>
          <a:p>
            <a:r>
              <a:rPr lang="en-US" dirty="0"/>
              <a:t>Google Ads accounts are managed online, so you can create and change your ad campaign at any time, including your ad text, settings, and budget.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6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no minimum spending commitment, and you set and control your own budget. You choose where your ad appears, set a budget that's comfortable for you, and easily measure the impact of your 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3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ampaign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campaign </a:t>
            </a:r>
            <a:r>
              <a:rPr lang="en-US" b="1" dirty="0"/>
              <a:t>allows you to promote your products or services on Google's vast network of search results, websites, videos, mobile apps, maps, shopping listings, and more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You'll </a:t>
            </a:r>
            <a:r>
              <a:rPr lang="en-US" dirty="0"/>
              <a:t>choose a campaign type based on your advertising objective, brand strategy, and how much time you're able to invest.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7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</a:t>
            </a:r>
            <a:r>
              <a:rPr lang="en-US" dirty="0"/>
              <a:t>campaign type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Ads begins with a goal and a campaign.</a:t>
            </a:r>
          </a:p>
          <a:p>
            <a:r>
              <a:rPr lang="en-US" dirty="0" smtClean="0"/>
              <a:t>Choose </a:t>
            </a:r>
            <a:r>
              <a:rPr lang="en-US" dirty="0"/>
              <a:t>a campaign type based on </a:t>
            </a:r>
            <a:r>
              <a:rPr lang="en-US" dirty="0" smtClean="0"/>
              <a:t>the marketing </a:t>
            </a:r>
            <a:r>
              <a:rPr lang="en-US" dirty="0"/>
              <a:t>goals, brand strategy, and how much time you can invest.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4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campaigns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campaigns are text ads on search results that let you reach people while they’re searching on Google for the products and services you offer.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63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Display </a:t>
            </a:r>
            <a:r>
              <a:rPr lang="en-IN" dirty="0" smtClean="0"/>
              <a:t>campaigns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campaigns let you reach a relevant audience with visually engaging ads as they browse millions of websites, apps, and Google-owned properties, such as YouTube, to achieve your marketing objectives. </a:t>
            </a:r>
          </a:p>
          <a:p>
            <a:r>
              <a:rPr lang="en-US" dirty="0" smtClean="0"/>
              <a:t>Display campaigns are a great way to expand your reach and stay top of mind with an audience beyond just Google Search.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52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2492896"/>
          </a:xfrm>
        </p:spPr>
        <p:txBody>
          <a:bodyPr>
            <a:normAutofit/>
          </a:bodyPr>
          <a:lstStyle/>
          <a:p>
            <a:r>
              <a:rPr lang="en-US" dirty="0" smtClean="0"/>
              <a:t>Video campaigns: Video ads on YouTube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Video campaigns let you show video ads on YouTube and other websites.</a:t>
            </a:r>
          </a:p>
          <a:p>
            <a:endParaRPr lang="en-US" dirty="0" smtClean="0"/>
          </a:p>
          <a:p>
            <a:r>
              <a:rPr lang="en-US" dirty="0" smtClean="0"/>
              <a:t>Some Video campaign types can help you boost general awareness of your brand. Others are designed to drive conversions or get people to shop on your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507288" cy="20882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Shopping campaigns: Product listings on Google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Shopping campaigns are product listings that are ideal if you’re a retailer looking to sell your product inventory. </a:t>
            </a:r>
          </a:p>
          <a:p>
            <a:r>
              <a:rPr lang="en-US" dirty="0" smtClean="0"/>
              <a:t>Shopping ads appear on search results and the Google Shopping tab.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26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</TotalTime>
  <Words>403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Digital Marketing</vt:lpstr>
      <vt:lpstr>PowerPoint Presentation</vt:lpstr>
      <vt:lpstr>PowerPoint Presentation</vt:lpstr>
      <vt:lpstr>Campaign</vt:lpstr>
      <vt:lpstr>Right campaign type </vt:lpstr>
      <vt:lpstr>Search campaigns </vt:lpstr>
      <vt:lpstr>Display campaigns </vt:lpstr>
      <vt:lpstr>Video campaigns: Video ads on YouTube </vt:lpstr>
      <vt:lpstr>   Shopping campaigns: Product listings on Google </vt:lpstr>
      <vt:lpstr>Local campaigns </vt:lpstr>
      <vt:lpstr>Keyword Planner </vt:lpstr>
      <vt:lpstr>Benefits 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Soni</dc:creator>
  <cp:lastModifiedBy>Neel Soni</cp:lastModifiedBy>
  <cp:revision>8</cp:revision>
  <dcterms:created xsi:type="dcterms:W3CDTF">2022-05-19T04:08:03Z</dcterms:created>
  <dcterms:modified xsi:type="dcterms:W3CDTF">2022-05-19T04:29:47Z</dcterms:modified>
</cp:coreProperties>
</file>