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72" r:id="rId4"/>
    <p:sldId id="275" r:id="rId5"/>
    <p:sldId id="276" r:id="rId6"/>
    <p:sldId id="273" r:id="rId7"/>
    <p:sldId id="270" r:id="rId8"/>
    <p:sldId id="27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F0F-1D77-4997-BEB7-0D81CCB6FA3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3ED-BA88-42C2-8585-7FAD4A8B7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F0F-1D77-4997-BEB7-0D81CCB6FA3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3ED-BA88-42C2-8585-7FAD4A8B7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F0F-1D77-4997-BEB7-0D81CCB6FA3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3ED-BA88-42C2-8585-7FAD4A8B7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F0F-1D77-4997-BEB7-0D81CCB6FA3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3ED-BA88-42C2-8585-7FAD4A8B7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F0F-1D77-4997-BEB7-0D81CCB6FA3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3ED-BA88-42C2-8585-7FAD4A8B7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F0F-1D77-4997-BEB7-0D81CCB6FA3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3ED-BA88-42C2-8585-7FAD4A8B7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F0F-1D77-4997-BEB7-0D81CCB6FA3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3ED-BA88-42C2-8585-7FAD4A8B7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F0F-1D77-4997-BEB7-0D81CCB6FA3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3ED-BA88-42C2-8585-7FAD4A8B7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F0F-1D77-4997-BEB7-0D81CCB6FA3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3ED-BA88-42C2-8585-7FAD4A8B7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F0F-1D77-4997-BEB7-0D81CCB6FA3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3ED-BA88-42C2-8585-7FAD4A8B7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14F0F-1D77-4997-BEB7-0D81CCB6FA3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2C3ED-BA88-42C2-8585-7FAD4A8B78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14F0F-1D77-4997-BEB7-0D81CCB6FA34}" type="datetimeFigureOut">
              <a:rPr lang="en-US" smtClean="0"/>
              <a:t>10/10/2020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2C3ED-BA88-42C2-8585-7FAD4A8B78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Expert System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expert system is a computer program that is designed to solve complex problems and to provide decision-making ability like a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human expert</a:t>
            </a:r>
            <a:r>
              <a:rPr lang="en-US" sz="2800" dirty="0" smtClean="0"/>
              <a:t>.</a:t>
            </a:r>
          </a:p>
          <a:p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Characteristics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of Expert Systems</a:t>
            </a:r>
          </a:p>
          <a:p>
            <a:pPr lvl="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 performance</a:t>
            </a:r>
          </a:p>
          <a:p>
            <a:pPr lvl="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Understandable</a:t>
            </a:r>
          </a:p>
          <a:p>
            <a:pPr lvl="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Reliable</a:t>
            </a:r>
          </a:p>
          <a:p>
            <a:pPr lvl="3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Highly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responsive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Capabilities of Expert System: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5100" dirty="0" smtClean="0">
                <a:latin typeface="Times New Roman" pitchFamily="18" charset="0"/>
                <a:cs typeface="Times New Roman" pitchFamily="18" charset="0"/>
              </a:rPr>
              <a:t>The expert systems are capable of −</a:t>
            </a:r>
          </a:p>
          <a:p>
            <a:pPr lvl="3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Advising</a:t>
            </a:r>
          </a:p>
          <a:p>
            <a:pPr lvl="3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Instructing and assisting human in decision making</a:t>
            </a:r>
          </a:p>
          <a:p>
            <a:pPr lvl="3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Demonstrating</a:t>
            </a:r>
          </a:p>
          <a:p>
            <a:pPr lvl="3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Deriving a solution</a:t>
            </a:r>
          </a:p>
          <a:p>
            <a:pPr lvl="3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Diagnosing</a:t>
            </a:r>
          </a:p>
          <a:p>
            <a:pPr lvl="3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Explaining</a:t>
            </a:r>
          </a:p>
          <a:p>
            <a:pPr lvl="3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Interpreting input</a:t>
            </a:r>
          </a:p>
          <a:p>
            <a:pPr lvl="3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Predicting results</a:t>
            </a:r>
          </a:p>
          <a:p>
            <a:pPr lvl="3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Justifying the conclusion</a:t>
            </a:r>
          </a:p>
          <a:p>
            <a:pPr lvl="3"/>
            <a:r>
              <a:rPr lang="en-US" sz="3400" dirty="0" smtClean="0">
                <a:latin typeface="Times New Roman" pitchFamily="18" charset="0"/>
                <a:cs typeface="Times New Roman" pitchFamily="18" charset="0"/>
              </a:rPr>
              <a:t>Suggesting alternative options to a problem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Components of Expert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The components of Expert System include :</a:t>
            </a:r>
          </a:p>
          <a:p>
            <a:pPr lvl="2"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</a:p>
          <a:p>
            <a:pPr lvl="2"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Inference Engine</a:t>
            </a:r>
          </a:p>
          <a:p>
            <a:pPr lvl="2" algn="just"/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Knowledge Base</a:t>
            </a:r>
          </a:p>
          <a:p>
            <a:pPr algn="just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brief description of the components is as follow: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User Interface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With the help of a user interface, the expert system interacts with the user, takes queries as an input in a readable format, and passes it to the inference engine. After getting the response from the inference engine, it displays the output to the user. </a:t>
            </a: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Components of Expert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Inference Engine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 The inference engine is known as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brain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of the expert system as it is the main processing unit of the system. It applies inference rules to the knowledge base to derive a conclusion or deduce new information. It helps in deriving an error-free solution of queries asked by the user.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	With the help of an inference engine, the system extracts the knowledge from the knowledge base.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There are two types of inference engine:</a:t>
            </a:r>
          </a:p>
          <a:p>
            <a:pPr lvl="1"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Deterministic Inference engine: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The conclusions drawn from this type of inference engine are assumed to be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 It is based on 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facts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rules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Probabilistic Inference engine: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This type of inference engine contains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uncertainty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 conclusions, and based on the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probability.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	Inference engine uses the below modes to derive the solutions:</a:t>
            </a:r>
          </a:p>
          <a:p>
            <a:pPr lvl="1"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Forward Chaining: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It starts from the known facts and rules, and applies the inference rules to add their conclusion to the known facts.</a:t>
            </a:r>
          </a:p>
          <a:p>
            <a:pPr lvl="1"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Backward Chaining: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 It is a backward reasoning method that starts from the goal and works backward to prove the known facts.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Components of Expert Systems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91600" cy="5943600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Knowledge Base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It contains domain-specific and high-quality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knowledge.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The success of any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Expert System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majorly depends upon the collection of highly accurate and precise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knowledge.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	Knowledge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: Data, information, and past experience combined together are termed as </a:t>
            </a: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knowledge.</a:t>
            </a:r>
          </a:p>
          <a:p>
            <a:pPr algn="just"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Components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of Knowledge Base</a:t>
            </a:r>
          </a:p>
          <a:p>
            <a:pPr algn="just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		The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knowledge base of an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Expert System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is a store of both, factual and heuristic knowledge.</a:t>
            </a:r>
          </a:p>
          <a:p>
            <a:pPr lvl="1" algn="just"/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Factual Knowledge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 − It is the information widely accepted by the Knowledge Engineers and scholars in the task domain.</a:t>
            </a:r>
          </a:p>
          <a:p>
            <a:pPr lvl="1" algn="just"/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Heuristic Knowledge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 − It is about practice, accurate </a:t>
            </a:r>
            <a:r>
              <a:rPr lang="en-US" sz="2900" dirty="0" err="1">
                <a:latin typeface="Times New Roman" pitchFamily="18" charset="0"/>
                <a:cs typeface="Times New Roman" pitchFamily="18" charset="0"/>
              </a:rPr>
              <a:t>judgement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, one’s ability of evaluation, and guessing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buNone/>
            </a:pPr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Knowledge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representation</a:t>
            </a:r>
          </a:p>
          <a:p>
            <a:pPr algn="just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		It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is the method used to organize and formalize the knowledge in the knowledge base. It is in the form of IF-THEN-ELSE rules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Knowledge 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Acquisition</a:t>
            </a:r>
          </a:p>
          <a:p>
            <a:pPr algn="just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success of any expert system majorly depends on the quality, completeness, and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accuracy of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the information stored in the knowledge base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900" b="1" dirty="0" smtClean="0">
                <a:latin typeface="Times New Roman" pitchFamily="18" charset="0"/>
                <a:cs typeface="Times New Roman" pitchFamily="18" charset="0"/>
              </a:rPr>
              <a:t>Knowledge Engineer</a:t>
            </a:r>
          </a:p>
          <a:p>
            <a:pPr algn="just">
              <a:buNone/>
            </a:pP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	The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knowledge base is formed by readings from various experts, scholars, and the </a:t>
            </a:r>
            <a:r>
              <a:rPr lang="en-US" sz="2900" b="1" dirty="0">
                <a:latin typeface="Times New Roman" pitchFamily="18" charset="0"/>
                <a:cs typeface="Times New Roman" pitchFamily="18" charset="0"/>
              </a:rPr>
              <a:t>Knowledge Engineers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. The knowledge engineer is a person with the qualities of empathy, quick learning, and case analyzing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skills. He </a:t>
            </a:r>
            <a:r>
              <a:rPr lang="en-US" sz="2900" dirty="0">
                <a:latin typeface="Times New Roman" pitchFamily="18" charset="0"/>
                <a:cs typeface="Times New Roman" pitchFamily="18" charset="0"/>
              </a:rPr>
              <a:t>acquires information from subject expert by recording, interviewing, and observing him at work, etc. He then categorizes and organizes the information in a meaningful way, in the form of IF-THEN-ELSE rules, to be used by interference machine. The knowledge engineer also monitors the development of the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Expert System.</a:t>
            </a:r>
            <a:endParaRPr lang="en-US" sz="29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Expert System</a:t>
            </a:r>
            <a:endParaRPr lang="en-US" dirty="0"/>
          </a:p>
        </p:txBody>
      </p:sp>
      <p:pic>
        <p:nvPicPr>
          <p:cNvPr id="1026" name="Picture 2" descr="C:\Users\Dr. Surbhi\Desktop\expert_system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38312" y="2182019"/>
            <a:ext cx="5667375" cy="33623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MYCIN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5638800"/>
          </a:xfrm>
        </p:spPr>
        <p:txBody>
          <a:bodyPr>
            <a:noAutofit/>
          </a:bodyPr>
          <a:lstStyle/>
          <a:p>
            <a:pPr algn="just" fontAlgn="base"/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MYCIN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 early expert system, or artificial intelligence (AI) program, for treating blood infections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 1972 work began on MYCIN at Stanford University in California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MYCIN would attempt to diagnose patients based on reported symptoms and medical test results.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program could request further information concerning the patient, as well as suggest additional laboratory tests, to arrive at a probable diagnosis, after which it would recommend a course of treatment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fontAlgn="base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If requested, MYCIN would explain the reasoning that led to its diagnosis and recommendation. 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about 500 production rules, MYCIN operated at roughly the same level of competence as human specialists in blood infections and rather better than general practitioners.</a:t>
            </a:r>
          </a:p>
          <a:p>
            <a:pPr>
              <a:buNone/>
            </a:pP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working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an expert system by taking an example of MYCIN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Expert System is as follow: 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Firstly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Expert System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should be fed with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expert knowledge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In the case of MYCIN, human experts specialized in the medical field of bacterial infection, provide information about the causes, symptoms, and other knowledge in that domain.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Knowledge Base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of the MYCIN is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updated successfully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In order to test it, the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doctor provides a new problem to it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The problem is to identify the presence of the bacteria by inputting the details of a patient, including the symptoms, current condition, and medical history.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Expert System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will need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questionnaire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to be filled by the patient to know the general information about the patient, such as gender, age, etc.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Now the system has collected all the information, so it will find the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 for the problem by applying if-then rules using the inference engine and using the facts stored within the </a:t>
            </a:r>
            <a:r>
              <a:rPr 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Knowledge Base.</a:t>
            </a:r>
            <a:endParaRPr lang="en-US" sz="1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 the end, it will provide </a:t>
            </a:r>
            <a:r>
              <a:rPr lang="en-US" sz="1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response to the patient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by using the user interface.</a:t>
            </a:r>
          </a:p>
          <a:p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459</Words>
  <Application>Microsoft Office PowerPoint</Application>
  <PresentationFormat>On-screen Show (4:3)</PresentationFormat>
  <Paragraphs>77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Expert System</vt:lpstr>
      <vt:lpstr>Capabilities of Expert System:</vt:lpstr>
      <vt:lpstr>Components of Expert Systems</vt:lpstr>
      <vt:lpstr>Components of Expert Systems </vt:lpstr>
      <vt:lpstr>Components of Expert Systems </vt:lpstr>
      <vt:lpstr>Expert System</vt:lpstr>
      <vt:lpstr>MYCIN Case</vt:lpstr>
      <vt:lpstr>Development 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Expert System</dc:title>
  <dc:creator>Windows User</dc:creator>
  <cp:lastModifiedBy>Windows User</cp:lastModifiedBy>
  <cp:revision>2</cp:revision>
  <dcterms:created xsi:type="dcterms:W3CDTF">2020-10-10T01:15:08Z</dcterms:created>
  <dcterms:modified xsi:type="dcterms:W3CDTF">2020-10-10T01:44:33Z</dcterms:modified>
</cp:coreProperties>
</file>