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Underestimate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not median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t.test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36 Hour </a:t>
            </a:r>
            <a:r>
              <a:rPr lang="en-US"/>
              <a:t>Study Sessions?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-US" dirty="0"/>
              <a:t>Raunak Pednekar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Concentration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Concentration = Megabytes Transferred/Number of Minutes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688" y="1619775"/>
            <a:ext cx="5446625" cy="32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Do some people really connect with WiFi for over a day?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Do some people really connect with library WiFi for over a day?</a:t>
            </a:r>
            <a:endParaRPr sz="220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000" y="1217499"/>
            <a:ext cx="5350751" cy="31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Network?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975" y="1152475"/>
            <a:ext cx="5450075" cy="33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School?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129" y="1247987"/>
            <a:ext cx="5434376" cy="322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44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WiFi connections lasting over a day are almost certainly false (~0.1% of all data)</a:t>
            </a:r>
            <a:endParaRPr dirty="0"/>
          </a:p>
          <a:p>
            <a:pPr marL="45720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False data doesn’t seem to be related to WiFi network (WPA/Claremont)</a:t>
            </a:r>
            <a:endParaRPr dirty="0"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Pomona devices never give false data!?!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36 Hour Study Sessions?</vt:lpstr>
      <vt:lpstr>Traffic Concentration</vt:lpstr>
      <vt:lpstr>Do some people really connect with WiFi for over a day?</vt:lpstr>
      <vt:lpstr>Do some people really connect with library WiFi for over a day?</vt:lpstr>
      <vt:lpstr>WiFi Network?</vt:lpstr>
      <vt:lpstr>School?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 Hour Study Sessions?</dc:title>
  <cp:lastModifiedBy>Raunak Pednekar</cp:lastModifiedBy>
  <cp:revision>1</cp:revision>
  <dcterms:modified xsi:type="dcterms:W3CDTF">2018-05-29T19:16:03Z</dcterms:modified>
</cp:coreProperties>
</file>