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0328E-1293-4A01-ABC2-510B7E51707E}">
  <a:tblStyle styleId="{A100328E-1293-4A01-ABC2-510B7E517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TEXT 1</a:t>
            </a:r>
            <a:endParaRPr sz="66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-US" sz="2100" dirty="0">
                <a:solidFill>
                  <a:srgbClr val="000000"/>
                </a:solidFill>
              </a:rPr>
              <a:t>Data to Be changed</a:t>
            </a:r>
            <a:endParaRPr sz="2100" b="1" dirty="0">
              <a:solidFill>
                <a:srgbClr val="000000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16450" y="2703275"/>
            <a:ext cx="525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30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563525" y="1671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Raleway</vt:lpstr>
      <vt:lpstr>Arial</vt:lpstr>
      <vt:lpstr>Times New Roman</vt:lpstr>
      <vt:lpstr>Swiss</vt:lpstr>
      <vt:lpstr>HELP TEXT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TEXT 1</dc:title>
  <cp:lastModifiedBy>Raunak Ritesh</cp:lastModifiedBy>
  <cp:revision>1</cp:revision>
  <dcterms:modified xsi:type="dcterms:W3CDTF">2018-12-29T12:04:59Z</dcterms:modified>
</cp:coreProperties>
</file>