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  <p:sldMasterId id="2147483732" r:id="rId5"/>
  </p:sldMasterIdLst>
  <p:sldIdLst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19641-957F-414B-8FAD-0270B7B363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E52C27-429E-4986-AA04-12062B5DC6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Number of devices, platforms and browser that need to work with your website is growing exponential rate.</a:t>
          </a:r>
        </a:p>
      </dgm:t>
    </dgm:pt>
    <dgm:pt modelId="{0B146120-9140-403C-B55D-F96A82123EBE}" type="parTrans" cxnId="{45B007BD-3649-4D97-99B3-846EEA92CF16}">
      <dgm:prSet/>
      <dgm:spPr/>
      <dgm:t>
        <a:bodyPr/>
        <a:lstStyle/>
        <a:p>
          <a:endParaRPr lang="en-US"/>
        </a:p>
      </dgm:t>
    </dgm:pt>
    <dgm:pt modelId="{28D22731-029E-442A-986E-AB81E5F46606}" type="sibTrans" cxnId="{45B007BD-3649-4D97-99B3-846EEA92CF16}">
      <dgm:prSet/>
      <dgm:spPr/>
      <dgm:t>
        <a:bodyPr/>
        <a:lstStyle/>
        <a:p>
          <a:endParaRPr lang="en-US"/>
        </a:p>
      </dgm:t>
    </dgm:pt>
    <dgm:pt modelId="{336F038F-8F0F-42D8-B485-05523BF7B5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devices with varying screen resolution </a:t>
          </a:r>
        </a:p>
      </dgm:t>
    </dgm:pt>
    <dgm:pt modelId="{B01427B6-0D51-4A83-B434-F4DA4F90FBC3}" type="parTrans" cxnId="{B9A91648-72BE-4FBD-91E8-29CE7ACE4663}">
      <dgm:prSet/>
      <dgm:spPr/>
      <dgm:t>
        <a:bodyPr/>
        <a:lstStyle/>
        <a:p>
          <a:endParaRPr lang="en-US"/>
        </a:p>
      </dgm:t>
    </dgm:pt>
    <dgm:pt modelId="{92E036EA-2682-4A3C-87B6-232B46B7FA17}" type="sibTrans" cxnId="{B9A91648-72BE-4FBD-91E8-29CE7ACE4663}">
      <dgm:prSet/>
      <dgm:spPr/>
      <dgm:t>
        <a:bodyPr/>
        <a:lstStyle/>
        <a:p>
          <a:endParaRPr lang="en-US"/>
        </a:p>
      </dgm:t>
    </dgm:pt>
    <dgm:pt modelId="{EE6A75CD-C25D-4FCE-86DB-9404B5EB55AD}" type="pres">
      <dgm:prSet presAssocID="{BE419641-957F-414B-8FAD-0270B7B363C3}" presName="root" presStyleCnt="0">
        <dgm:presLayoutVars>
          <dgm:dir/>
          <dgm:resizeHandles val="exact"/>
        </dgm:presLayoutVars>
      </dgm:prSet>
      <dgm:spPr/>
    </dgm:pt>
    <dgm:pt modelId="{D2F37CD2-F49C-4523-AB36-89564C6EBF0A}" type="pres">
      <dgm:prSet presAssocID="{DBE52C27-429E-4986-AA04-12062B5DC645}" presName="compNode" presStyleCnt="0"/>
      <dgm:spPr/>
    </dgm:pt>
    <dgm:pt modelId="{19DB2F9F-B180-4924-B147-2FAD04D5A1A6}" type="pres">
      <dgm:prSet presAssocID="{DBE52C27-429E-4986-AA04-12062B5DC645}" presName="bgRect" presStyleLbl="bgShp" presStyleIdx="0" presStyleCnt="2"/>
      <dgm:spPr/>
    </dgm:pt>
    <dgm:pt modelId="{58E4E749-6EC1-4A0C-A06A-D6C6A465FB9D}" type="pres">
      <dgm:prSet presAssocID="{DBE52C27-429E-4986-AA04-12062B5DC6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B1161E7-7494-4064-B10D-B58FEB46C801}" type="pres">
      <dgm:prSet presAssocID="{DBE52C27-429E-4986-AA04-12062B5DC645}" presName="spaceRect" presStyleCnt="0"/>
      <dgm:spPr/>
    </dgm:pt>
    <dgm:pt modelId="{86D7313F-79FB-4996-B2FB-F38297A89E87}" type="pres">
      <dgm:prSet presAssocID="{DBE52C27-429E-4986-AA04-12062B5DC645}" presName="parTx" presStyleLbl="revTx" presStyleIdx="0" presStyleCnt="2">
        <dgm:presLayoutVars>
          <dgm:chMax val="0"/>
          <dgm:chPref val="0"/>
        </dgm:presLayoutVars>
      </dgm:prSet>
      <dgm:spPr/>
    </dgm:pt>
    <dgm:pt modelId="{3BD2B8F2-89AE-44F4-81D5-6E6FB1BF115A}" type="pres">
      <dgm:prSet presAssocID="{28D22731-029E-442A-986E-AB81E5F46606}" presName="sibTrans" presStyleCnt="0"/>
      <dgm:spPr/>
    </dgm:pt>
    <dgm:pt modelId="{81554C2C-C116-44F6-86A7-A5FDCF3E528C}" type="pres">
      <dgm:prSet presAssocID="{336F038F-8F0F-42D8-B485-05523BF7B5C0}" presName="compNode" presStyleCnt="0"/>
      <dgm:spPr/>
    </dgm:pt>
    <dgm:pt modelId="{21F92FE9-FA64-4A17-AE71-71F4C3D54828}" type="pres">
      <dgm:prSet presAssocID="{336F038F-8F0F-42D8-B485-05523BF7B5C0}" presName="bgRect" presStyleLbl="bgShp" presStyleIdx="1" presStyleCnt="2"/>
      <dgm:spPr/>
    </dgm:pt>
    <dgm:pt modelId="{38A6371F-4360-4B51-8674-A6AD4912BA98}" type="pres">
      <dgm:prSet presAssocID="{336F038F-8F0F-42D8-B485-05523BF7B5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A470DDE9-0127-4B57-8BE6-E8EA3F45F22B}" type="pres">
      <dgm:prSet presAssocID="{336F038F-8F0F-42D8-B485-05523BF7B5C0}" presName="spaceRect" presStyleCnt="0"/>
      <dgm:spPr/>
    </dgm:pt>
    <dgm:pt modelId="{5493A7D9-1431-40DB-B987-81DB3762C4BE}" type="pres">
      <dgm:prSet presAssocID="{336F038F-8F0F-42D8-B485-05523BF7B5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E78F30A-7CEB-46F9-AA77-B77D3823A5AC}" type="presOf" srcId="{336F038F-8F0F-42D8-B485-05523BF7B5C0}" destId="{5493A7D9-1431-40DB-B987-81DB3762C4BE}" srcOrd="0" destOrd="0" presId="urn:microsoft.com/office/officeart/2018/2/layout/IconVerticalSolidList"/>
    <dgm:cxn modelId="{B9A91648-72BE-4FBD-91E8-29CE7ACE4663}" srcId="{BE419641-957F-414B-8FAD-0270B7B363C3}" destId="{336F038F-8F0F-42D8-B485-05523BF7B5C0}" srcOrd="1" destOrd="0" parTransId="{B01427B6-0D51-4A83-B434-F4DA4F90FBC3}" sibTransId="{92E036EA-2682-4A3C-87B6-232B46B7FA17}"/>
    <dgm:cxn modelId="{7DB36982-43BA-4635-BA2D-B2A1C0D24794}" type="presOf" srcId="{DBE52C27-429E-4986-AA04-12062B5DC645}" destId="{86D7313F-79FB-4996-B2FB-F38297A89E87}" srcOrd="0" destOrd="0" presId="urn:microsoft.com/office/officeart/2018/2/layout/IconVerticalSolidList"/>
    <dgm:cxn modelId="{45B007BD-3649-4D97-99B3-846EEA92CF16}" srcId="{BE419641-957F-414B-8FAD-0270B7B363C3}" destId="{DBE52C27-429E-4986-AA04-12062B5DC645}" srcOrd="0" destOrd="0" parTransId="{0B146120-9140-403C-B55D-F96A82123EBE}" sibTransId="{28D22731-029E-442A-986E-AB81E5F46606}"/>
    <dgm:cxn modelId="{63B340E7-5811-4F3F-8ED9-DD3DAF15553D}" type="presOf" srcId="{BE419641-957F-414B-8FAD-0270B7B363C3}" destId="{EE6A75CD-C25D-4FCE-86DB-9404B5EB55AD}" srcOrd="0" destOrd="0" presId="urn:microsoft.com/office/officeart/2018/2/layout/IconVerticalSolidList"/>
    <dgm:cxn modelId="{3B051FA8-15FD-4321-9BB4-3318CC284CE6}" type="presParOf" srcId="{EE6A75CD-C25D-4FCE-86DB-9404B5EB55AD}" destId="{D2F37CD2-F49C-4523-AB36-89564C6EBF0A}" srcOrd="0" destOrd="0" presId="urn:microsoft.com/office/officeart/2018/2/layout/IconVerticalSolidList"/>
    <dgm:cxn modelId="{77075A1B-33FB-4EE8-AA22-116AA2B9627F}" type="presParOf" srcId="{D2F37CD2-F49C-4523-AB36-89564C6EBF0A}" destId="{19DB2F9F-B180-4924-B147-2FAD04D5A1A6}" srcOrd="0" destOrd="0" presId="urn:microsoft.com/office/officeart/2018/2/layout/IconVerticalSolidList"/>
    <dgm:cxn modelId="{00260929-E367-4C5E-8991-CF9C4144260E}" type="presParOf" srcId="{D2F37CD2-F49C-4523-AB36-89564C6EBF0A}" destId="{58E4E749-6EC1-4A0C-A06A-D6C6A465FB9D}" srcOrd="1" destOrd="0" presId="urn:microsoft.com/office/officeart/2018/2/layout/IconVerticalSolidList"/>
    <dgm:cxn modelId="{144FEB39-15CC-4112-982E-57C94718D4BF}" type="presParOf" srcId="{D2F37CD2-F49C-4523-AB36-89564C6EBF0A}" destId="{BB1161E7-7494-4064-B10D-B58FEB46C801}" srcOrd="2" destOrd="0" presId="urn:microsoft.com/office/officeart/2018/2/layout/IconVerticalSolidList"/>
    <dgm:cxn modelId="{A27FDF0F-993C-40FB-9996-2A3EF45BA945}" type="presParOf" srcId="{D2F37CD2-F49C-4523-AB36-89564C6EBF0A}" destId="{86D7313F-79FB-4996-B2FB-F38297A89E87}" srcOrd="3" destOrd="0" presId="urn:microsoft.com/office/officeart/2018/2/layout/IconVerticalSolidList"/>
    <dgm:cxn modelId="{1BA9DE61-5328-4448-B5F5-4D5DE9A17077}" type="presParOf" srcId="{EE6A75CD-C25D-4FCE-86DB-9404B5EB55AD}" destId="{3BD2B8F2-89AE-44F4-81D5-6E6FB1BF115A}" srcOrd="1" destOrd="0" presId="urn:microsoft.com/office/officeart/2018/2/layout/IconVerticalSolidList"/>
    <dgm:cxn modelId="{79117C33-92FD-4226-9493-BBCCCE3A1037}" type="presParOf" srcId="{EE6A75CD-C25D-4FCE-86DB-9404B5EB55AD}" destId="{81554C2C-C116-44F6-86A7-A5FDCF3E528C}" srcOrd="2" destOrd="0" presId="urn:microsoft.com/office/officeart/2018/2/layout/IconVerticalSolidList"/>
    <dgm:cxn modelId="{D750E763-405B-492B-A1E2-7079E9865F66}" type="presParOf" srcId="{81554C2C-C116-44F6-86A7-A5FDCF3E528C}" destId="{21F92FE9-FA64-4A17-AE71-71F4C3D54828}" srcOrd="0" destOrd="0" presId="urn:microsoft.com/office/officeart/2018/2/layout/IconVerticalSolidList"/>
    <dgm:cxn modelId="{1564A698-A869-4C6D-B938-9332986D527E}" type="presParOf" srcId="{81554C2C-C116-44F6-86A7-A5FDCF3E528C}" destId="{38A6371F-4360-4B51-8674-A6AD4912BA98}" srcOrd="1" destOrd="0" presId="urn:microsoft.com/office/officeart/2018/2/layout/IconVerticalSolidList"/>
    <dgm:cxn modelId="{BDA929D6-655E-491D-AB73-49B6912B6465}" type="presParOf" srcId="{81554C2C-C116-44F6-86A7-A5FDCF3E528C}" destId="{A470DDE9-0127-4B57-8BE6-E8EA3F45F22B}" srcOrd="2" destOrd="0" presId="urn:microsoft.com/office/officeart/2018/2/layout/IconVerticalSolidList"/>
    <dgm:cxn modelId="{B84B13EA-B277-479F-BDD4-A112EEBD70EA}" type="presParOf" srcId="{81554C2C-C116-44F6-86A7-A5FDCF3E528C}" destId="{5493A7D9-1431-40DB-B987-81DB3762C4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18EDD-DC34-4D3E-B9D6-854EE94B65E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37B2C5-59A3-49C9-8CC2-C86308A6AA9E}">
      <dgm:prSet/>
      <dgm:spPr/>
      <dgm:t>
        <a:bodyPr/>
        <a:lstStyle/>
        <a:p>
          <a:r>
            <a:rPr lang="en-US"/>
            <a:t>AWD depends on predefined screen sizing</a:t>
          </a:r>
        </a:p>
      </dgm:t>
    </dgm:pt>
    <dgm:pt modelId="{9D8EE667-7FB4-4F94-9D2A-BDAAC60E6B22}" type="parTrans" cxnId="{12441A0E-F7F2-4917-89F6-ECE77132EF34}">
      <dgm:prSet/>
      <dgm:spPr/>
      <dgm:t>
        <a:bodyPr/>
        <a:lstStyle/>
        <a:p>
          <a:endParaRPr lang="en-US"/>
        </a:p>
      </dgm:t>
    </dgm:pt>
    <dgm:pt modelId="{519CAFEE-69ED-4B5A-ABBA-F1DFE343C883}" type="sibTrans" cxnId="{12441A0E-F7F2-4917-89F6-ECE77132EF34}">
      <dgm:prSet/>
      <dgm:spPr/>
      <dgm:t>
        <a:bodyPr/>
        <a:lstStyle/>
        <a:p>
          <a:endParaRPr lang="en-US"/>
        </a:p>
      </dgm:t>
    </dgm:pt>
    <dgm:pt modelId="{87B977CA-5F7B-485C-B67E-C95EB3FE77AA}">
      <dgm:prSet/>
      <dgm:spPr/>
      <dgm:t>
        <a:bodyPr/>
        <a:lstStyle/>
        <a:p>
          <a:r>
            <a:rPr lang="en-US"/>
            <a:t>RWD depends on flexible and fluid grids</a:t>
          </a:r>
        </a:p>
      </dgm:t>
    </dgm:pt>
    <dgm:pt modelId="{CA36B17D-56D2-473F-8C2A-88C15B0AB733}" type="parTrans" cxnId="{C56ECAC4-7245-41B0-951B-1548045F5D03}">
      <dgm:prSet/>
      <dgm:spPr/>
      <dgm:t>
        <a:bodyPr/>
        <a:lstStyle/>
        <a:p>
          <a:endParaRPr lang="en-US"/>
        </a:p>
      </dgm:t>
    </dgm:pt>
    <dgm:pt modelId="{8DC1B5F9-09C1-4A16-92EA-415D84D6D840}" type="sibTrans" cxnId="{C56ECAC4-7245-41B0-951B-1548045F5D03}">
      <dgm:prSet/>
      <dgm:spPr/>
      <dgm:t>
        <a:bodyPr/>
        <a:lstStyle/>
        <a:p>
          <a:endParaRPr lang="en-US"/>
        </a:p>
      </dgm:t>
    </dgm:pt>
    <dgm:pt modelId="{6CF0A34B-637C-4429-B104-C83F65C15397}">
      <dgm:prSet/>
      <dgm:spPr/>
      <dgm:t>
        <a:bodyPr/>
        <a:lstStyle/>
        <a:p>
          <a:r>
            <a:rPr lang="en-US"/>
            <a:t>AWD possesses a consistent and layered approach using scripting</a:t>
          </a:r>
        </a:p>
      </dgm:t>
    </dgm:pt>
    <dgm:pt modelId="{24157A42-4A1B-414E-BAFD-BC4EBA9FBA79}" type="parTrans" cxnId="{0F9F78C7-F548-493F-B3AC-87CB458FC6EA}">
      <dgm:prSet/>
      <dgm:spPr/>
      <dgm:t>
        <a:bodyPr/>
        <a:lstStyle/>
        <a:p>
          <a:endParaRPr lang="en-US"/>
        </a:p>
      </dgm:t>
    </dgm:pt>
    <dgm:pt modelId="{DA2BCA16-1017-4223-ABAF-7600D3FEDE1B}" type="sibTrans" cxnId="{0F9F78C7-F548-493F-B3AC-87CB458FC6EA}">
      <dgm:prSet/>
      <dgm:spPr/>
      <dgm:t>
        <a:bodyPr/>
        <a:lstStyle/>
        <a:p>
          <a:endParaRPr lang="en-US"/>
        </a:p>
      </dgm:t>
    </dgm:pt>
    <dgm:pt modelId="{1FE51524-13D7-4057-8632-C54B66FDFEB9}">
      <dgm:prSet/>
      <dgm:spPr/>
      <dgm:t>
        <a:bodyPr/>
        <a:lstStyle/>
        <a:p>
          <a:r>
            <a:rPr lang="en-US"/>
            <a:t>RWD consists of a little more coding approach with fluid grids &amp; CSS</a:t>
          </a:r>
        </a:p>
      </dgm:t>
    </dgm:pt>
    <dgm:pt modelId="{F4EDBC56-E2B7-4563-8853-8D8D73ECE7C5}" type="parTrans" cxnId="{47BFFCAC-8A59-4DCC-AA45-ADEC659AC8A7}">
      <dgm:prSet/>
      <dgm:spPr/>
      <dgm:t>
        <a:bodyPr/>
        <a:lstStyle/>
        <a:p>
          <a:endParaRPr lang="en-US"/>
        </a:p>
      </dgm:t>
    </dgm:pt>
    <dgm:pt modelId="{19D2408B-4A99-4E87-8D04-2F20FAB68372}" type="sibTrans" cxnId="{47BFFCAC-8A59-4DCC-AA45-ADEC659AC8A7}">
      <dgm:prSet/>
      <dgm:spPr/>
      <dgm:t>
        <a:bodyPr/>
        <a:lstStyle/>
        <a:p>
          <a:endParaRPr lang="en-US"/>
        </a:p>
      </dgm:t>
    </dgm:pt>
    <dgm:pt modelId="{DF397EDF-1AD1-435A-AAEC-DA5718AEAB7A}">
      <dgm:prSet/>
      <dgm:spPr/>
      <dgm:t>
        <a:bodyPr/>
        <a:lstStyle/>
        <a:p>
          <a:r>
            <a:rPr lang="en-US"/>
            <a:t>AWD is recommended for end users with a limited budget or limited device types and screen sizes. It is also better for applications which have a </a:t>
          </a:r>
          <a:r>
            <a:rPr lang="en-US" b="1"/>
            <a:t>lot of images </a:t>
          </a:r>
          <a:r>
            <a:rPr lang="en-US"/>
            <a:t>which do not scale well</a:t>
          </a:r>
        </a:p>
      </dgm:t>
    </dgm:pt>
    <dgm:pt modelId="{0B927F60-6026-417E-942D-F237A6C9472F}" type="parTrans" cxnId="{3E6F67D4-D5FC-47C1-B7D4-96D2642B5C72}">
      <dgm:prSet/>
      <dgm:spPr/>
      <dgm:t>
        <a:bodyPr/>
        <a:lstStyle/>
        <a:p>
          <a:endParaRPr lang="en-US"/>
        </a:p>
      </dgm:t>
    </dgm:pt>
    <dgm:pt modelId="{8FD10F25-FCCF-459E-9CC8-8908B85DF178}" type="sibTrans" cxnId="{3E6F67D4-D5FC-47C1-B7D4-96D2642B5C72}">
      <dgm:prSet/>
      <dgm:spPr/>
      <dgm:t>
        <a:bodyPr/>
        <a:lstStyle/>
        <a:p>
          <a:endParaRPr lang="en-US"/>
        </a:p>
      </dgm:t>
    </dgm:pt>
    <dgm:pt modelId="{267B5286-F010-4139-8568-186AD6322226}">
      <dgm:prSet/>
      <dgm:spPr/>
      <dgm:t>
        <a:bodyPr/>
        <a:lstStyle/>
        <a:p>
          <a:r>
            <a:rPr lang="en-US"/>
            <a:t>RWD is recommended for end users for whom budget is no question and who need a variance of mobile devices for their application to be implemented.</a:t>
          </a:r>
        </a:p>
      </dgm:t>
    </dgm:pt>
    <dgm:pt modelId="{97E2417E-9900-4287-9EBC-A5BBCE495EBE}" type="parTrans" cxnId="{A6FE75A5-DC99-40F3-A554-2507FBCB9B5F}">
      <dgm:prSet/>
      <dgm:spPr/>
      <dgm:t>
        <a:bodyPr/>
        <a:lstStyle/>
        <a:p>
          <a:endParaRPr lang="en-US"/>
        </a:p>
      </dgm:t>
    </dgm:pt>
    <dgm:pt modelId="{40E7466E-24EE-4C3A-A360-41CD1C9C212B}" type="sibTrans" cxnId="{A6FE75A5-DC99-40F3-A554-2507FBCB9B5F}">
      <dgm:prSet/>
      <dgm:spPr/>
      <dgm:t>
        <a:bodyPr/>
        <a:lstStyle/>
        <a:p>
          <a:endParaRPr lang="en-US"/>
        </a:p>
      </dgm:t>
    </dgm:pt>
    <dgm:pt modelId="{1FEE5DD1-6AF3-49D3-8465-3C06EF4B9228}" type="pres">
      <dgm:prSet presAssocID="{6C318EDD-DC34-4D3E-B9D6-854EE94B65EE}" presName="diagram" presStyleCnt="0">
        <dgm:presLayoutVars>
          <dgm:dir/>
          <dgm:resizeHandles val="exact"/>
        </dgm:presLayoutVars>
      </dgm:prSet>
      <dgm:spPr/>
    </dgm:pt>
    <dgm:pt modelId="{2C4F3ABA-1913-42A1-9886-DDE27CF56ACB}" type="pres">
      <dgm:prSet presAssocID="{9F37B2C5-59A3-49C9-8CC2-C86308A6AA9E}" presName="node" presStyleLbl="node1" presStyleIdx="0" presStyleCnt="6">
        <dgm:presLayoutVars>
          <dgm:bulletEnabled val="1"/>
        </dgm:presLayoutVars>
      </dgm:prSet>
      <dgm:spPr/>
    </dgm:pt>
    <dgm:pt modelId="{88D75AB4-C970-44B2-AA0C-14F32599D53C}" type="pres">
      <dgm:prSet presAssocID="{519CAFEE-69ED-4B5A-ABBA-F1DFE343C883}" presName="sibTrans" presStyleCnt="0"/>
      <dgm:spPr/>
    </dgm:pt>
    <dgm:pt modelId="{9954551B-7705-4E0C-B36F-F83B7D016E4C}" type="pres">
      <dgm:prSet presAssocID="{87B977CA-5F7B-485C-B67E-C95EB3FE77AA}" presName="node" presStyleLbl="node1" presStyleIdx="1" presStyleCnt="6">
        <dgm:presLayoutVars>
          <dgm:bulletEnabled val="1"/>
        </dgm:presLayoutVars>
      </dgm:prSet>
      <dgm:spPr/>
    </dgm:pt>
    <dgm:pt modelId="{24213CD9-63A0-45F2-BF1A-D146D1277B38}" type="pres">
      <dgm:prSet presAssocID="{8DC1B5F9-09C1-4A16-92EA-415D84D6D840}" presName="sibTrans" presStyleCnt="0"/>
      <dgm:spPr/>
    </dgm:pt>
    <dgm:pt modelId="{6EB906CA-8770-447A-BAE7-4483E2B696EA}" type="pres">
      <dgm:prSet presAssocID="{6CF0A34B-637C-4429-B104-C83F65C15397}" presName="node" presStyleLbl="node1" presStyleIdx="2" presStyleCnt="6">
        <dgm:presLayoutVars>
          <dgm:bulletEnabled val="1"/>
        </dgm:presLayoutVars>
      </dgm:prSet>
      <dgm:spPr/>
    </dgm:pt>
    <dgm:pt modelId="{231E24D7-EB91-4FBE-9D1E-8DDB938CBFBD}" type="pres">
      <dgm:prSet presAssocID="{DA2BCA16-1017-4223-ABAF-7600D3FEDE1B}" presName="sibTrans" presStyleCnt="0"/>
      <dgm:spPr/>
    </dgm:pt>
    <dgm:pt modelId="{3412BF0A-877E-4B28-8D45-ECC7A7289097}" type="pres">
      <dgm:prSet presAssocID="{1FE51524-13D7-4057-8632-C54B66FDFEB9}" presName="node" presStyleLbl="node1" presStyleIdx="3" presStyleCnt="6">
        <dgm:presLayoutVars>
          <dgm:bulletEnabled val="1"/>
        </dgm:presLayoutVars>
      </dgm:prSet>
      <dgm:spPr/>
    </dgm:pt>
    <dgm:pt modelId="{D070373F-7A10-4382-BDA0-F4047C6B372C}" type="pres">
      <dgm:prSet presAssocID="{19D2408B-4A99-4E87-8D04-2F20FAB68372}" presName="sibTrans" presStyleCnt="0"/>
      <dgm:spPr/>
    </dgm:pt>
    <dgm:pt modelId="{A20E9CC7-0C39-4FF3-816F-EC458C2C327A}" type="pres">
      <dgm:prSet presAssocID="{DF397EDF-1AD1-435A-AAEC-DA5718AEAB7A}" presName="node" presStyleLbl="node1" presStyleIdx="4" presStyleCnt="6">
        <dgm:presLayoutVars>
          <dgm:bulletEnabled val="1"/>
        </dgm:presLayoutVars>
      </dgm:prSet>
      <dgm:spPr/>
    </dgm:pt>
    <dgm:pt modelId="{AFE1B919-6130-4308-9610-8B12F7E32AB8}" type="pres">
      <dgm:prSet presAssocID="{8FD10F25-FCCF-459E-9CC8-8908B85DF178}" presName="sibTrans" presStyleCnt="0"/>
      <dgm:spPr/>
    </dgm:pt>
    <dgm:pt modelId="{566BE732-92AB-4C5E-ABC8-87FBC930A9CB}" type="pres">
      <dgm:prSet presAssocID="{267B5286-F010-4139-8568-186AD6322226}" presName="node" presStyleLbl="node1" presStyleIdx="5" presStyleCnt="6">
        <dgm:presLayoutVars>
          <dgm:bulletEnabled val="1"/>
        </dgm:presLayoutVars>
      </dgm:prSet>
      <dgm:spPr/>
    </dgm:pt>
  </dgm:ptLst>
  <dgm:cxnLst>
    <dgm:cxn modelId="{12441A0E-F7F2-4917-89F6-ECE77132EF34}" srcId="{6C318EDD-DC34-4D3E-B9D6-854EE94B65EE}" destId="{9F37B2C5-59A3-49C9-8CC2-C86308A6AA9E}" srcOrd="0" destOrd="0" parTransId="{9D8EE667-7FB4-4F94-9D2A-BDAAC60E6B22}" sibTransId="{519CAFEE-69ED-4B5A-ABBA-F1DFE343C883}"/>
    <dgm:cxn modelId="{F75D361F-ECAE-4431-880B-3DB3BDFF8882}" type="presOf" srcId="{267B5286-F010-4139-8568-186AD6322226}" destId="{566BE732-92AB-4C5E-ABC8-87FBC930A9CB}" srcOrd="0" destOrd="0" presId="urn:microsoft.com/office/officeart/2005/8/layout/default"/>
    <dgm:cxn modelId="{81F6C824-A814-4EAF-B743-3718CF1FFCA5}" type="presOf" srcId="{DF397EDF-1AD1-435A-AAEC-DA5718AEAB7A}" destId="{A20E9CC7-0C39-4FF3-816F-EC458C2C327A}" srcOrd="0" destOrd="0" presId="urn:microsoft.com/office/officeart/2005/8/layout/default"/>
    <dgm:cxn modelId="{75167725-1E92-4337-911A-621FE3CF662D}" type="presOf" srcId="{6CF0A34B-637C-4429-B104-C83F65C15397}" destId="{6EB906CA-8770-447A-BAE7-4483E2B696EA}" srcOrd="0" destOrd="0" presId="urn:microsoft.com/office/officeart/2005/8/layout/default"/>
    <dgm:cxn modelId="{9B9D8049-C019-463E-9988-82C59E73BBA8}" type="presOf" srcId="{1FE51524-13D7-4057-8632-C54B66FDFEB9}" destId="{3412BF0A-877E-4B28-8D45-ECC7A7289097}" srcOrd="0" destOrd="0" presId="urn:microsoft.com/office/officeart/2005/8/layout/default"/>
    <dgm:cxn modelId="{F3134F58-5963-45D6-94FC-664160AC5A26}" type="presOf" srcId="{9F37B2C5-59A3-49C9-8CC2-C86308A6AA9E}" destId="{2C4F3ABA-1913-42A1-9886-DDE27CF56ACB}" srcOrd="0" destOrd="0" presId="urn:microsoft.com/office/officeart/2005/8/layout/default"/>
    <dgm:cxn modelId="{9AFBB989-1901-40C7-8C9D-B1A39ECB7BBC}" type="presOf" srcId="{87B977CA-5F7B-485C-B67E-C95EB3FE77AA}" destId="{9954551B-7705-4E0C-B36F-F83B7D016E4C}" srcOrd="0" destOrd="0" presId="urn:microsoft.com/office/officeart/2005/8/layout/default"/>
    <dgm:cxn modelId="{A6FE75A5-DC99-40F3-A554-2507FBCB9B5F}" srcId="{6C318EDD-DC34-4D3E-B9D6-854EE94B65EE}" destId="{267B5286-F010-4139-8568-186AD6322226}" srcOrd="5" destOrd="0" parTransId="{97E2417E-9900-4287-9EBC-A5BBCE495EBE}" sibTransId="{40E7466E-24EE-4C3A-A360-41CD1C9C212B}"/>
    <dgm:cxn modelId="{47BFFCAC-8A59-4DCC-AA45-ADEC659AC8A7}" srcId="{6C318EDD-DC34-4D3E-B9D6-854EE94B65EE}" destId="{1FE51524-13D7-4057-8632-C54B66FDFEB9}" srcOrd="3" destOrd="0" parTransId="{F4EDBC56-E2B7-4563-8853-8D8D73ECE7C5}" sibTransId="{19D2408B-4A99-4E87-8D04-2F20FAB68372}"/>
    <dgm:cxn modelId="{C56ECAC4-7245-41B0-951B-1548045F5D03}" srcId="{6C318EDD-DC34-4D3E-B9D6-854EE94B65EE}" destId="{87B977CA-5F7B-485C-B67E-C95EB3FE77AA}" srcOrd="1" destOrd="0" parTransId="{CA36B17D-56D2-473F-8C2A-88C15B0AB733}" sibTransId="{8DC1B5F9-09C1-4A16-92EA-415D84D6D840}"/>
    <dgm:cxn modelId="{0F9F78C7-F548-493F-B3AC-87CB458FC6EA}" srcId="{6C318EDD-DC34-4D3E-B9D6-854EE94B65EE}" destId="{6CF0A34B-637C-4429-B104-C83F65C15397}" srcOrd="2" destOrd="0" parTransId="{24157A42-4A1B-414E-BAFD-BC4EBA9FBA79}" sibTransId="{DA2BCA16-1017-4223-ABAF-7600D3FEDE1B}"/>
    <dgm:cxn modelId="{3E6F67D4-D5FC-47C1-B7D4-96D2642B5C72}" srcId="{6C318EDD-DC34-4D3E-B9D6-854EE94B65EE}" destId="{DF397EDF-1AD1-435A-AAEC-DA5718AEAB7A}" srcOrd="4" destOrd="0" parTransId="{0B927F60-6026-417E-942D-F237A6C9472F}" sibTransId="{8FD10F25-FCCF-459E-9CC8-8908B85DF178}"/>
    <dgm:cxn modelId="{9AC095DA-F949-4CC5-BA25-013998D66633}" type="presOf" srcId="{6C318EDD-DC34-4D3E-B9D6-854EE94B65EE}" destId="{1FEE5DD1-6AF3-49D3-8465-3C06EF4B9228}" srcOrd="0" destOrd="0" presId="urn:microsoft.com/office/officeart/2005/8/layout/default"/>
    <dgm:cxn modelId="{24770774-9385-4607-A521-09C9B801C7AE}" type="presParOf" srcId="{1FEE5DD1-6AF3-49D3-8465-3C06EF4B9228}" destId="{2C4F3ABA-1913-42A1-9886-DDE27CF56ACB}" srcOrd="0" destOrd="0" presId="urn:microsoft.com/office/officeart/2005/8/layout/default"/>
    <dgm:cxn modelId="{09CB8DB2-EEAA-4FAD-B225-F0F212227387}" type="presParOf" srcId="{1FEE5DD1-6AF3-49D3-8465-3C06EF4B9228}" destId="{88D75AB4-C970-44B2-AA0C-14F32599D53C}" srcOrd="1" destOrd="0" presId="urn:microsoft.com/office/officeart/2005/8/layout/default"/>
    <dgm:cxn modelId="{64AFF178-5A27-44CE-AAE1-AD5362618145}" type="presParOf" srcId="{1FEE5DD1-6AF3-49D3-8465-3C06EF4B9228}" destId="{9954551B-7705-4E0C-B36F-F83B7D016E4C}" srcOrd="2" destOrd="0" presId="urn:microsoft.com/office/officeart/2005/8/layout/default"/>
    <dgm:cxn modelId="{DC9713F7-6013-42B1-BE42-AC1D09FB64CD}" type="presParOf" srcId="{1FEE5DD1-6AF3-49D3-8465-3C06EF4B9228}" destId="{24213CD9-63A0-45F2-BF1A-D146D1277B38}" srcOrd="3" destOrd="0" presId="urn:microsoft.com/office/officeart/2005/8/layout/default"/>
    <dgm:cxn modelId="{1ECA3285-86A8-4A15-B16C-D9D0A3A0CBA1}" type="presParOf" srcId="{1FEE5DD1-6AF3-49D3-8465-3C06EF4B9228}" destId="{6EB906CA-8770-447A-BAE7-4483E2B696EA}" srcOrd="4" destOrd="0" presId="urn:microsoft.com/office/officeart/2005/8/layout/default"/>
    <dgm:cxn modelId="{4689EA66-BDB1-4C6F-B605-F870E292BF0D}" type="presParOf" srcId="{1FEE5DD1-6AF3-49D3-8465-3C06EF4B9228}" destId="{231E24D7-EB91-4FBE-9D1E-8DDB938CBFBD}" srcOrd="5" destOrd="0" presId="urn:microsoft.com/office/officeart/2005/8/layout/default"/>
    <dgm:cxn modelId="{4BB4E998-C8D9-427E-9EA8-78C578AB1CEF}" type="presParOf" srcId="{1FEE5DD1-6AF3-49D3-8465-3C06EF4B9228}" destId="{3412BF0A-877E-4B28-8D45-ECC7A7289097}" srcOrd="6" destOrd="0" presId="urn:microsoft.com/office/officeart/2005/8/layout/default"/>
    <dgm:cxn modelId="{6F65590B-60D6-4376-BA54-12C4692DA505}" type="presParOf" srcId="{1FEE5DD1-6AF3-49D3-8465-3C06EF4B9228}" destId="{D070373F-7A10-4382-BDA0-F4047C6B372C}" srcOrd="7" destOrd="0" presId="urn:microsoft.com/office/officeart/2005/8/layout/default"/>
    <dgm:cxn modelId="{6C55D8BE-611C-4003-A07E-F2C6E9AD70AE}" type="presParOf" srcId="{1FEE5DD1-6AF3-49D3-8465-3C06EF4B9228}" destId="{A20E9CC7-0C39-4FF3-816F-EC458C2C327A}" srcOrd="8" destOrd="0" presId="urn:microsoft.com/office/officeart/2005/8/layout/default"/>
    <dgm:cxn modelId="{E131EFD2-6DE1-4EF1-9A17-1217E0CBC5B5}" type="presParOf" srcId="{1FEE5DD1-6AF3-49D3-8465-3C06EF4B9228}" destId="{AFE1B919-6130-4308-9610-8B12F7E32AB8}" srcOrd="9" destOrd="0" presId="urn:microsoft.com/office/officeart/2005/8/layout/default"/>
    <dgm:cxn modelId="{77CE5A87-AF0D-4872-B8D7-9E5660526BC4}" type="presParOf" srcId="{1FEE5DD1-6AF3-49D3-8465-3C06EF4B9228}" destId="{566BE732-92AB-4C5E-ABC8-87FBC930A9C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E485BA-C452-42A8-B6A7-FF2BFA461BB5}" type="doc">
      <dgm:prSet loTypeId="urn:microsoft.com/office/officeart/2005/8/layout/vProcess5" loCatId="process" qsTypeId="urn:microsoft.com/office/officeart/2005/8/quickstyle/simple5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0D3EF98-20FE-460C-9D7B-F998CB1D6531}">
      <dgm:prSet/>
      <dgm:spPr/>
      <dgm:t>
        <a:bodyPr/>
        <a:lstStyle/>
        <a:p>
          <a:r>
            <a:rPr lang="en-US" b="1"/>
            <a:t>User Experience (UX)</a:t>
          </a:r>
          <a:r>
            <a:rPr lang="en-US"/>
            <a:t>: Website adjusts to any screen size, making it a good long-term solution to UX with the current plethora of devices (including mobile/tablet hybrids). Hiding elements which aren't crucial for mobile visitors helps to achieve their goals faster.</a:t>
          </a:r>
        </a:p>
      </dgm:t>
    </dgm:pt>
    <dgm:pt modelId="{A7148BC7-4464-4C78-92F5-78EC18DF57A3}" type="parTrans" cxnId="{EF73055A-FABF-476C-AD9D-B97A6CC5D8FE}">
      <dgm:prSet/>
      <dgm:spPr/>
      <dgm:t>
        <a:bodyPr/>
        <a:lstStyle/>
        <a:p>
          <a:endParaRPr lang="en-US"/>
        </a:p>
      </dgm:t>
    </dgm:pt>
    <dgm:pt modelId="{4E7AE6DB-E6BD-4489-9ED5-EC0520B7112D}" type="sibTrans" cxnId="{EF73055A-FABF-476C-AD9D-B97A6CC5D8FE}">
      <dgm:prSet/>
      <dgm:spPr/>
      <dgm:t>
        <a:bodyPr/>
        <a:lstStyle/>
        <a:p>
          <a:endParaRPr lang="en-US"/>
        </a:p>
      </dgm:t>
    </dgm:pt>
    <dgm:pt modelId="{E6E10FAC-4542-4BB1-BE59-25912948F781}">
      <dgm:prSet/>
      <dgm:spPr/>
      <dgm:t>
        <a:bodyPr/>
        <a:lstStyle/>
        <a:p>
          <a:r>
            <a:rPr lang="en-US" b="1"/>
            <a:t>Analytics</a:t>
          </a:r>
          <a:r>
            <a:rPr lang="en-US"/>
            <a:t>: One complete view for all the traffic. To get insights on the mobile visitors, create a "mobile-only" segment</a:t>
          </a:r>
        </a:p>
      </dgm:t>
    </dgm:pt>
    <dgm:pt modelId="{2AA5E47F-D0D4-40F1-AC90-5FB021D8043A}" type="parTrans" cxnId="{96BACE39-F1CD-44C4-923C-F66362327049}">
      <dgm:prSet/>
      <dgm:spPr/>
      <dgm:t>
        <a:bodyPr/>
        <a:lstStyle/>
        <a:p>
          <a:endParaRPr lang="en-US"/>
        </a:p>
      </dgm:t>
    </dgm:pt>
    <dgm:pt modelId="{9C733E15-D38F-4EE4-BF28-99FA160D5BD0}" type="sibTrans" cxnId="{96BACE39-F1CD-44C4-923C-F66362327049}">
      <dgm:prSet/>
      <dgm:spPr/>
      <dgm:t>
        <a:bodyPr/>
        <a:lstStyle/>
        <a:p>
          <a:endParaRPr lang="en-US"/>
        </a:p>
      </dgm:t>
    </dgm:pt>
    <dgm:pt modelId="{B3BABFC1-F345-4735-BBC1-E879B710A2EF}">
      <dgm:prSet/>
      <dgm:spPr/>
      <dgm:t>
        <a:bodyPr/>
        <a:lstStyle/>
        <a:p>
          <a:r>
            <a:rPr lang="en-US" b="1"/>
            <a:t>Sharing/Linking</a:t>
          </a:r>
          <a:r>
            <a:rPr lang="en-US"/>
            <a:t>: One URL to accumulate all of the shares, likes, tweets, and inbound links. </a:t>
          </a:r>
        </a:p>
      </dgm:t>
    </dgm:pt>
    <dgm:pt modelId="{A49C4CF2-C1A8-4C57-9BB3-05A986207FD7}" type="parTrans" cxnId="{CE7FDAF2-4DC6-4DE3-8AFE-64C4C6C34864}">
      <dgm:prSet/>
      <dgm:spPr/>
      <dgm:t>
        <a:bodyPr/>
        <a:lstStyle/>
        <a:p>
          <a:endParaRPr lang="en-US"/>
        </a:p>
      </dgm:t>
    </dgm:pt>
    <dgm:pt modelId="{0AA3EE33-0C10-4D39-8139-5D0952501D7A}" type="sibTrans" cxnId="{CE7FDAF2-4DC6-4DE3-8AFE-64C4C6C34864}">
      <dgm:prSet/>
      <dgm:spPr/>
      <dgm:t>
        <a:bodyPr/>
        <a:lstStyle/>
        <a:p>
          <a:endParaRPr lang="en-US"/>
        </a:p>
      </dgm:t>
    </dgm:pt>
    <dgm:pt modelId="{79AF2492-D976-48BD-B0E8-1B499D01600C}">
      <dgm:prSet/>
      <dgm:spPr/>
      <dgm:t>
        <a:bodyPr/>
        <a:lstStyle/>
        <a:p>
          <a:r>
            <a:rPr lang="en-US" b="1"/>
            <a:t>SEO</a:t>
          </a:r>
          <a:r>
            <a:rPr lang="en-US"/>
            <a:t>: Going with the advantage above, </a:t>
          </a:r>
          <a:r>
            <a:rPr lang="en-US" b="1"/>
            <a:t>one URL </a:t>
          </a:r>
          <a:r>
            <a:rPr lang="en-US"/>
            <a:t>accumulates all links, PageRank, Page Authority, etc. </a:t>
          </a:r>
        </a:p>
      </dgm:t>
    </dgm:pt>
    <dgm:pt modelId="{FA276482-4CCD-4A14-86FE-D5AFE8B80CBF}" type="parTrans" cxnId="{89B4445B-A79B-45F4-8794-C99FB180DFA2}">
      <dgm:prSet/>
      <dgm:spPr/>
      <dgm:t>
        <a:bodyPr/>
        <a:lstStyle/>
        <a:p>
          <a:endParaRPr lang="en-US"/>
        </a:p>
      </dgm:t>
    </dgm:pt>
    <dgm:pt modelId="{522383CA-19C0-4182-98E2-7504E726DDDB}" type="sibTrans" cxnId="{89B4445B-A79B-45F4-8794-C99FB180DFA2}">
      <dgm:prSet/>
      <dgm:spPr/>
      <dgm:t>
        <a:bodyPr/>
        <a:lstStyle/>
        <a:p>
          <a:endParaRPr lang="en-US"/>
        </a:p>
      </dgm:t>
    </dgm:pt>
    <dgm:pt modelId="{B7526C78-B67C-4F1F-85A9-676845486268}" type="pres">
      <dgm:prSet presAssocID="{DBE485BA-C452-42A8-B6A7-FF2BFA461BB5}" presName="outerComposite" presStyleCnt="0">
        <dgm:presLayoutVars>
          <dgm:chMax val="5"/>
          <dgm:dir/>
          <dgm:resizeHandles val="exact"/>
        </dgm:presLayoutVars>
      </dgm:prSet>
      <dgm:spPr/>
    </dgm:pt>
    <dgm:pt modelId="{DFB37C13-F0DF-44AA-953B-397D1F7D9596}" type="pres">
      <dgm:prSet presAssocID="{DBE485BA-C452-42A8-B6A7-FF2BFA461BB5}" presName="dummyMaxCanvas" presStyleCnt="0">
        <dgm:presLayoutVars/>
      </dgm:prSet>
      <dgm:spPr/>
    </dgm:pt>
    <dgm:pt modelId="{8FC82392-1B67-44FE-9684-3E9EBA75296C}" type="pres">
      <dgm:prSet presAssocID="{DBE485BA-C452-42A8-B6A7-FF2BFA461BB5}" presName="FourNodes_1" presStyleLbl="node1" presStyleIdx="0" presStyleCnt="4">
        <dgm:presLayoutVars>
          <dgm:bulletEnabled val="1"/>
        </dgm:presLayoutVars>
      </dgm:prSet>
      <dgm:spPr/>
    </dgm:pt>
    <dgm:pt modelId="{3A0A3BF1-0CBF-4F2B-A8E0-38D2431B4E75}" type="pres">
      <dgm:prSet presAssocID="{DBE485BA-C452-42A8-B6A7-FF2BFA461BB5}" presName="FourNodes_2" presStyleLbl="node1" presStyleIdx="1" presStyleCnt="4">
        <dgm:presLayoutVars>
          <dgm:bulletEnabled val="1"/>
        </dgm:presLayoutVars>
      </dgm:prSet>
      <dgm:spPr/>
    </dgm:pt>
    <dgm:pt modelId="{E760E92C-50FC-4C2A-B6BC-2F172F3382CD}" type="pres">
      <dgm:prSet presAssocID="{DBE485BA-C452-42A8-B6A7-FF2BFA461BB5}" presName="FourNodes_3" presStyleLbl="node1" presStyleIdx="2" presStyleCnt="4">
        <dgm:presLayoutVars>
          <dgm:bulletEnabled val="1"/>
        </dgm:presLayoutVars>
      </dgm:prSet>
      <dgm:spPr/>
    </dgm:pt>
    <dgm:pt modelId="{0B178424-5DA2-4DA2-9466-50F0BDADCC54}" type="pres">
      <dgm:prSet presAssocID="{DBE485BA-C452-42A8-B6A7-FF2BFA461BB5}" presName="FourNodes_4" presStyleLbl="node1" presStyleIdx="3" presStyleCnt="4">
        <dgm:presLayoutVars>
          <dgm:bulletEnabled val="1"/>
        </dgm:presLayoutVars>
      </dgm:prSet>
      <dgm:spPr/>
    </dgm:pt>
    <dgm:pt modelId="{3BC0C241-C4F6-4E0A-8FD7-7C4FE1F8C9AC}" type="pres">
      <dgm:prSet presAssocID="{DBE485BA-C452-42A8-B6A7-FF2BFA461BB5}" presName="FourConn_1-2" presStyleLbl="fgAccFollowNode1" presStyleIdx="0" presStyleCnt="3">
        <dgm:presLayoutVars>
          <dgm:bulletEnabled val="1"/>
        </dgm:presLayoutVars>
      </dgm:prSet>
      <dgm:spPr/>
    </dgm:pt>
    <dgm:pt modelId="{018F91B8-74F7-48BA-94DA-0EC3BC75D5A0}" type="pres">
      <dgm:prSet presAssocID="{DBE485BA-C452-42A8-B6A7-FF2BFA461BB5}" presName="FourConn_2-3" presStyleLbl="fgAccFollowNode1" presStyleIdx="1" presStyleCnt="3">
        <dgm:presLayoutVars>
          <dgm:bulletEnabled val="1"/>
        </dgm:presLayoutVars>
      </dgm:prSet>
      <dgm:spPr/>
    </dgm:pt>
    <dgm:pt modelId="{A07418DA-208B-4F61-87DE-FAD2A9159C71}" type="pres">
      <dgm:prSet presAssocID="{DBE485BA-C452-42A8-B6A7-FF2BFA461BB5}" presName="FourConn_3-4" presStyleLbl="fgAccFollowNode1" presStyleIdx="2" presStyleCnt="3">
        <dgm:presLayoutVars>
          <dgm:bulletEnabled val="1"/>
        </dgm:presLayoutVars>
      </dgm:prSet>
      <dgm:spPr/>
    </dgm:pt>
    <dgm:pt modelId="{3B77D20A-85D1-4782-BE1D-B1D84C0494DC}" type="pres">
      <dgm:prSet presAssocID="{DBE485BA-C452-42A8-B6A7-FF2BFA461BB5}" presName="FourNodes_1_text" presStyleLbl="node1" presStyleIdx="3" presStyleCnt="4">
        <dgm:presLayoutVars>
          <dgm:bulletEnabled val="1"/>
        </dgm:presLayoutVars>
      </dgm:prSet>
      <dgm:spPr/>
    </dgm:pt>
    <dgm:pt modelId="{42EFB137-DB3F-4F9B-AEDA-BB663DF48905}" type="pres">
      <dgm:prSet presAssocID="{DBE485BA-C452-42A8-B6A7-FF2BFA461BB5}" presName="FourNodes_2_text" presStyleLbl="node1" presStyleIdx="3" presStyleCnt="4">
        <dgm:presLayoutVars>
          <dgm:bulletEnabled val="1"/>
        </dgm:presLayoutVars>
      </dgm:prSet>
      <dgm:spPr/>
    </dgm:pt>
    <dgm:pt modelId="{FB3A53C8-3EB9-4AA1-B93C-280F68DA1FDC}" type="pres">
      <dgm:prSet presAssocID="{DBE485BA-C452-42A8-B6A7-FF2BFA461BB5}" presName="FourNodes_3_text" presStyleLbl="node1" presStyleIdx="3" presStyleCnt="4">
        <dgm:presLayoutVars>
          <dgm:bulletEnabled val="1"/>
        </dgm:presLayoutVars>
      </dgm:prSet>
      <dgm:spPr/>
    </dgm:pt>
    <dgm:pt modelId="{E3F1A9B6-8D81-47D4-B11B-41E6EC09CC6E}" type="pres">
      <dgm:prSet presAssocID="{DBE485BA-C452-42A8-B6A7-FF2BFA461BB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9AC080E-633C-41EF-8701-0056DDFC521E}" type="presOf" srcId="{B3BABFC1-F345-4735-BBC1-E879B710A2EF}" destId="{FB3A53C8-3EB9-4AA1-B93C-280F68DA1FDC}" srcOrd="1" destOrd="0" presId="urn:microsoft.com/office/officeart/2005/8/layout/vProcess5"/>
    <dgm:cxn modelId="{C329091C-52E1-4B4A-8C32-C903124D8B82}" type="presOf" srcId="{4E7AE6DB-E6BD-4489-9ED5-EC0520B7112D}" destId="{3BC0C241-C4F6-4E0A-8FD7-7C4FE1F8C9AC}" srcOrd="0" destOrd="0" presId="urn:microsoft.com/office/officeart/2005/8/layout/vProcess5"/>
    <dgm:cxn modelId="{5391311C-6F71-4E95-A2DF-F3CCA498FEAB}" type="presOf" srcId="{E6E10FAC-4542-4BB1-BE59-25912948F781}" destId="{3A0A3BF1-0CBF-4F2B-A8E0-38D2431B4E75}" srcOrd="0" destOrd="0" presId="urn:microsoft.com/office/officeart/2005/8/layout/vProcess5"/>
    <dgm:cxn modelId="{F976AC29-F0A3-4671-889A-DB595EE6E879}" type="presOf" srcId="{E6E10FAC-4542-4BB1-BE59-25912948F781}" destId="{42EFB137-DB3F-4F9B-AEDA-BB663DF48905}" srcOrd="1" destOrd="0" presId="urn:microsoft.com/office/officeart/2005/8/layout/vProcess5"/>
    <dgm:cxn modelId="{96BACE39-F1CD-44C4-923C-F66362327049}" srcId="{DBE485BA-C452-42A8-B6A7-FF2BFA461BB5}" destId="{E6E10FAC-4542-4BB1-BE59-25912948F781}" srcOrd="1" destOrd="0" parTransId="{2AA5E47F-D0D4-40F1-AC90-5FB021D8043A}" sibTransId="{9C733E15-D38F-4EE4-BF28-99FA160D5BD0}"/>
    <dgm:cxn modelId="{89B4445B-A79B-45F4-8794-C99FB180DFA2}" srcId="{DBE485BA-C452-42A8-B6A7-FF2BFA461BB5}" destId="{79AF2492-D976-48BD-B0E8-1B499D01600C}" srcOrd="3" destOrd="0" parTransId="{FA276482-4CCD-4A14-86FE-D5AFE8B80CBF}" sibTransId="{522383CA-19C0-4182-98E2-7504E726DDDB}"/>
    <dgm:cxn modelId="{3D339059-719B-4B7A-8A25-23D21E6756C1}" type="presOf" srcId="{DBE485BA-C452-42A8-B6A7-FF2BFA461BB5}" destId="{B7526C78-B67C-4F1F-85A9-676845486268}" srcOrd="0" destOrd="0" presId="urn:microsoft.com/office/officeart/2005/8/layout/vProcess5"/>
    <dgm:cxn modelId="{EF73055A-FABF-476C-AD9D-B97A6CC5D8FE}" srcId="{DBE485BA-C452-42A8-B6A7-FF2BFA461BB5}" destId="{20D3EF98-20FE-460C-9D7B-F998CB1D6531}" srcOrd="0" destOrd="0" parTransId="{A7148BC7-4464-4C78-92F5-78EC18DF57A3}" sibTransId="{4E7AE6DB-E6BD-4489-9ED5-EC0520B7112D}"/>
    <dgm:cxn modelId="{FC6EEB82-2F10-470C-B975-34E150077F12}" type="presOf" srcId="{20D3EF98-20FE-460C-9D7B-F998CB1D6531}" destId="{8FC82392-1B67-44FE-9684-3E9EBA75296C}" srcOrd="0" destOrd="0" presId="urn:microsoft.com/office/officeart/2005/8/layout/vProcess5"/>
    <dgm:cxn modelId="{0980618C-FF47-447F-84F1-C9AA859FF986}" type="presOf" srcId="{B3BABFC1-F345-4735-BBC1-E879B710A2EF}" destId="{E760E92C-50FC-4C2A-B6BC-2F172F3382CD}" srcOrd="0" destOrd="0" presId="urn:microsoft.com/office/officeart/2005/8/layout/vProcess5"/>
    <dgm:cxn modelId="{1451B38C-3F19-4872-817C-93964EB42803}" type="presOf" srcId="{79AF2492-D976-48BD-B0E8-1B499D01600C}" destId="{E3F1A9B6-8D81-47D4-B11B-41E6EC09CC6E}" srcOrd="1" destOrd="0" presId="urn:microsoft.com/office/officeart/2005/8/layout/vProcess5"/>
    <dgm:cxn modelId="{03D6DAB5-35BE-49D6-97B6-FA56EDA084F9}" type="presOf" srcId="{9C733E15-D38F-4EE4-BF28-99FA160D5BD0}" destId="{018F91B8-74F7-48BA-94DA-0EC3BC75D5A0}" srcOrd="0" destOrd="0" presId="urn:microsoft.com/office/officeart/2005/8/layout/vProcess5"/>
    <dgm:cxn modelId="{5695D7C4-307F-40E0-8BD1-FB26D10CB5DF}" type="presOf" srcId="{79AF2492-D976-48BD-B0E8-1B499D01600C}" destId="{0B178424-5DA2-4DA2-9466-50F0BDADCC54}" srcOrd="0" destOrd="0" presId="urn:microsoft.com/office/officeart/2005/8/layout/vProcess5"/>
    <dgm:cxn modelId="{831DDCCB-D6B9-466E-9E04-A86116747D4D}" type="presOf" srcId="{20D3EF98-20FE-460C-9D7B-F998CB1D6531}" destId="{3B77D20A-85D1-4782-BE1D-B1D84C0494DC}" srcOrd="1" destOrd="0" presId="urn:microsoft.com/office/officeart/2005/8/layout/vProcess5"/>
    <dgm:cxn modelId="{B225DFDB-A364-4015-8E91-C60B23F32365}" type="presOf" srcId="{0AA3EE33-0C10-4D39-8139-5D0952501D7A}" destId="{A07418DA-208B-4F61-87DE-FAD2A9159C71}" srcOrd="0" destOrd="0" presId="urn:microsoft.com/office/officeart/2005/8/layout/vProcess5"/>
    <dgm:cxn modelId="{CE7FDAF2-4DC6-4DE3-8AFE-64C4C6C34864}" srcId="{DBE485BA-C452-42A8-B6A7-FF2BFA461BB5}" destId="{B3BABFC1-F345-4735-BBC1-E879B710A2EF}" srcOrd="2" destOrd="0" parTransId="{A49C4CF2-C1A8-4C57-9BB3-05A986207FD7}" sibTransId="{0AA3EE33-0C10-4D39-8139-5D0952501D7A}"/>
    <dgm:cxn modelId="{42D48DF8-B22F-4FA5-8558-DF94026E3C39}" type="presParOf" srcId="{B7526C78-B67C-4F1F-85A9-676845486268}" destId="{DFB37C13-F0DF-44AA-953B-397D1F7D9596}" srcOrd="0" destOrd="0" presId="urn:microsoft.com/office/officeart/2005/8/layout/vProcess5"/>
    <dgm:cxn modelId="{B1EF1231-4125-4D29-9B25-49055A89A9BA}" type="presParOf" srcId="{B7526C78-B67C-4F1F-85A9-676845486268}" destId="{8FC82392-1B67-44FE-9684-3E9EBA75296C}" srcOrd="1" destOrd="0" presId="urn:microsoft.com/office/officeart/2005/8/layout/vProcess5"/>
    <dgm:cxn modelId="{0C927A3D-8509-42F3-944B-415B58916CE8}" type="presParOf" srcId="{B7526C78-B67C-4F1F-85A9-676845486268}" destId="{3A0A3BF1-0CBF-4F2B-A8E0-38D2431B4E75}" srcOrd="2" destOrd="0" presId="urn:microsoft.com/office/officeart/2005/8/layout/vProcess5"/>
    <dgm:cxn modelId="{921BC78D-3CE8-4E45-B948-927094C0099F}" type="presParOf" srcId="{B7526C78-B67C-4F1F-85A9-676845486268}" destId="{E760E92C-50FC-4C2A-B6BC-2F172F3382CD}" srcOrd="3" destOrd="0" presId="urn:microsoft.com/office/officeart/2005/8/layout/vProcess5"/>
    <dgm:cxn modelId="{8D4713DC-F44E-4DE6-86FA-74CA3B0279D5}" type="presParOf" srcId="{B7526C78-B67C-4F1F-85A9-676845486268}" destId="{0B178424-5DA2-4DA2-9466-50F0BDADCC54}" srcOrd="4" destOrd="0" presId="urn:microsoft.com/office/officeart/2005/8/layout/vProcess5"/>
    <dgm:cxn modelId="{CA429022-843E-47A4-B172-FF4C5AE60A4E}" type="presParOf" srcId="{B7526C78-B67C-4F1F-85A9-676845486268}" destId="{3BC0C241-C4F6-4E0A-8FD7-7C4FE1F8C9AC}" srcOrd="5" destOrd="0" presId="urn:microsoft.com/office/officeart/2005/8/layout/vProcess5"/>
    <dgm:cxn modelId="{4E06442E-C240-45A5-93AE-337878AEF29C}" type="presParOf" srcId="{B7526C78-B67C-4F1F-85A9-676845486268}" destId="{018F91B8-74F7-48BA-94DA-0EC3BC75D5A0}" srcOrd="6" destOrd="0" presId="urn:microsoft.com/office/officeart/2005/8/layout/vProcess5"/>
    <dgm:cxn modelId="{B54EF342-ED5D-4F1A-BD0D-BB79EE4CA374}" type="presParOf" srcId="{B7526C78-B67C-4F1F-85A9-676845486268}" destId="{A07418DA-208B-4F61-87DE-FAD2A9159C71}" srcOrd="7" destOrd="0" presId="urn:microsoft.com/office/officeart/2005/8/layout/vProcess5"/>
    <dgm:cxn modelId="{CD5D045C-F812-4E0D-8761-E82AF174222D}" type="presParOf" srcId="{B7526C78-B67C-4F1F-85A9-676845486268}" destId="{3B77D20A-85D1-4782-BE1D-B1D84C0494DC}" srcOrd="8" destOrd="0" presId="urn:microsoft.com/office/officeart/2005/8/layout/vProcess5"/>
    <dgm:cxn modelId="{E6647097-0E18-4401-9ED1-771E226C5B1B}" type="presParOf" srcId="{B7526C78-B67C-4F1F-85A9-676845486268}" destId="{42EFB137-DB3F-4F9B-AEDA-BB663DF48905}" srcOrd="9" destOrd="0" presId="urn:microsoft.com/office/officeart/2005/8/layout/vProcess5"/>
    <dgm:cxn modelId="{6680BF58-582B-4B71-9669-31E60CB848FC}" type="presParOf" srcId="{B7526C78-B67C-4F1F-85A9-676845486268}" destId="{FB3A53C8-3EB9-4AA1-B93C-280F68DA1FDC}" srcOrd="10" destOrd="0" presId="urn:microsoft.com/office/officeart/2005/8/layout/vProcess5"/>
    <dgm:cxn modelId="{78588308-91E3-4D72-A795-61886D40E85E}" type="presParOf" srcId="{B7526C78-B67C-4F1F-85A9-676845486268}" destId="{E3F1A9B6-8D81-47D4-B11B-41E6EC09CC6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CFE28E-EEF4-4967-ADBD-49995E8578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57D960-29C3-4C7F-81C2-4F1854FBCB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Save money</a:t>
          </a:r>
        </a:p>
      </dgm:t>
    </dgm:pt>
    <dgm:pt modelId="{8A424649-5F35-4816-91FB-B55EE92FABB6}" type="parTrans" cxnId="{0A9E47C0-019B-413E-9A7D-F1CC2335444B}">
      <dgm:prSet/>
      <dgm:spPr/>
      <dgm:t>
        <a:bodyPr/>
        <a:lstStyle/>
        <a:p>
          <a:endParaRPr lang="en-US"/>
        </a:p>
      </dgm:t>
    </dgm:pt>
    <dgm:pt modelId="{EE50B48E-1034-4585-A840-1FB9DB77016B}" type="sibTrans" cxnId="{0A9E47C0-019B-413E-9A7D-F1CC2335444B}">
      <dgm:prSet/>
      <dgm:spPr/>
      <dgm:t>
        <a:bodyPr/>
        <a:lstStyle/>
        <a:p>
          <a:endParaRPr lang="en-US"/>
        </a:p>
      </dgm:t>
    </dgm:pt>
    <dgm:pt modelId="{48C86C75-3B63-4E8F-97C3-CC147B27E5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Save Time</a:t>
          </a:r>
        </a:p>
      </dgm:t>
    </dgm:pt>
    <dgm:pt modelId="{FD3A71E8-0CC2-41B1-A6DF-EBCDC8756441}" type="parTrans" cxnId="{B6863B99-8DBE-432F-BAAE-4FBD9A18B008}">
      <dgm:prSet/>
      <dgm:spPr/>
      <dgm:t>
        <a:bodyPr/>
        <a:lstStyle/>
        <a:p>
          <a:endParaRPr lang="en-US"/>
        </a:p>
      </dgm:t>
    </dgm:pt>
    <dgm:pt modelId="{6A8BD400-0799-4C97-9E09-DA34F12D31D8}" type="sibTrans" cxnId="{B6863B99-8DBE-432F-BAAE-4FBD9A18B008}">
      <dgm:prSet/>
      <dgm:spPr/>
      <dgm:t>
        <a:bodyPr/>
        <a:lstStyle/>
        <a:p>
          <a:endParaRPr lang="en-US"/>
        </a:p>
      </dgm:t>
    </dgm:pt>
    <dgm:pt modelId="{CFC60194-7077-452D-96EA-AF5EDA5BD3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performance</a:t>
          </a:r>
        </a:p>
      </dgm:t>
    </dgm:pt>
    <dgm:pt modelId="{A2831E4B-CEBE-418A-984B-927B860F97E8}" type="parTrans" cxnId="{A53AAD40-3701-4463-9444-EC4F3F8B41E3}">
      <dgm:prSet/>
      <dgm:spPr/>
      <dgm:t>
        <a:bodyPr/>
        <a:lstStyle/>
        <a:p>
          <a:endParaRPr lang="en-US"/>
        </a:p>
      </dgm:t>
    </dgm:pt>
    <dgm:pt modelId="{616527B4-0C64-4CCA-934F-DE52E5D20541}" type="sibTrans" cxnId="{A53AAD40-3701-4463-9444-EC4F3F8B41E3}">
      <dgm:prSet/>
      <dgm:spPr/>
      <dgm:t>
        <a:bodyPr/>
        <a:lstStyle/>
        <a:p>
          <a:endParaRPr lang="en-US"/>
        </a:p>
      </dgm:t>
    </dgm:pt>
    <dgm:pt modelId="{21B3B0DA-9E32-4D67-B60F-B257268452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SEO</a:t>
          </a:r>
        </a:p>
      </dgm:t>
    </dgm:pt>
    <dgm:pt modelId="{5D8EE697-632C-4D31-A38D-0605F488BDC3}" type="parTrans" cxnId="{6358A987-8FE4-49D6-9993-EAF17D87F0B5}">
      <dgm:prSet/>
      <dgm:spPr/>
      <dgm:t>
        <a:bodyPr/>
        <a:lstStyle/>
        <a:p>
          <a:endParaRPr lang="en-US"/>
        </a:p>
      </dgm:t>
    </dgm:pt>
    <dgm:pt modelId="{8F8D8AFC-C70D-415A-8D96-A8CC51023B13}" type="sibTrans" cxnId="{6358A987-8FE4-49D6-9993-EAF17D87F0B5}">
      <dgm:prSet/>
      <dgm:spPr/>
      <dgm:t>
        <a:bodyPr/>
        <a:lstStyle/>
        <a:p>
          <a:endParaRPr lang="en-US"/>
        </a:p>
      </dgm:t>
    </dgm:pt>
    <dgm:pt modelId="{29FC3C02-9CD3-4B55-8F92-3915559AD5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Wider browser support</a:t>
          </a:r>
        </a:p>
      </dgm:t>
    </dgm:pt>
    <dgm:pt modelId="{960FED9F-C62B-4454-B911-0D193FD226CA}" type="parTrans" cxnId="{CE6D554D-C5DA-4561-BDBE-23FA1337A4AF}">
      <dgm:prSet/>
      <dgm:spPr/>
      <dgm:t>
        <a:bodyPr/>
        <a:lstStyle/>
        <a:p>
          <a:endParaRPr lang="en-US"/>
        </a:p>
      </dgm:t>
    </dgm:pt>
    <dgm:pt modelId="{84D9F3A1-1EE4-455A-93F1-527C16C4E4E7}" type="sibTrans" cxnId="{CE6D554D-C5DA-4561-BDBE-23FA1337A4AF}">
      <dgm:prSet/>
      <dgm:spPr/>
      <dgm:t>
        <a:bodyPr/>
        <a:lstStyle/>
        <a:p>
          <a:endParaRPr lang="en-US"/>
        </a:p>
      </dgm:t>
    </dgm:pt>
    <dgm:pt modelId="{8CE22003-09D1-48C2-BFA1-AC696B9A3CD0}" type="pres">
      <dgm:prSet presAssocID="{B4CFE28E-EEF4-4967-ADBD-49995E8578E3}" presName="root" presStyleCnt="0">
        <dgm:presLayoutVars>
          <dgm:dir/>
          <dgm:resizeHandles val="exact"/>
        </dgm:presLayoutVars>
      </dgm:prSet>
      <dgm:spPr/>
    </dgm:pt>
    <dgm:pt modelId="{588C14CD-4550-4261-BD85-71BADC12130B}" type="pres">
      <dgm:prSet presAssocID="{6C57D960-29C3-4C7F-81C2-4F1854FBCBAA}" presName="compNode" presStyleCnt="0"/>
      <dgm:spPr/>
    </dgm:pt>
    <dgm:pt modelId="{119C30EA-5904-4B2B-9722-F342B735EA58}" type="pres">
      <dgm:prSet presAssocID="{6C57D960-29C3-4C7F-81C2-4F1854FBCBAA}" presName="bgRect" presStyleLbl="bgShp" presStyleIdx="0" presStyleCnt="5"/>
      <dgm:spPr/>
    </dgm:pt>
    <dgm:pt modelId="{78EE455A-1A57-4A1F-A198-AA0FE984F507}" type="pres">
      <dgm:prSet presAssocID="{6C57D960-29C3-4C7F-81C2-4F1854FBCB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AF50FD64-4532-454D-A196-5D9E82448B6D}" type="pres">
      <dgm:prSet presAssocID="{6C57D960-29C3-4C7F-81C2-4F1854FBCBAA}" presName="spaceRect" presStyleCnt="0"/>
      <dgm:spPr/>
    </dgm:pt>
    <dgm:pt modelId="{205083D7-FC13-430D-B8AB-63F19B92BA43}" type="pres">
      <dgm:prSet presAssocID="{6C57D960-29C3-4C7F-81C2-4F1854FBCBAA}" presName="parTx" presStyleLbl="revTx" presStyleIdx="0" presStyleCnt="5">
        <dgm:presLayoutVars>
          <dgm:chMax val="0"/>
          <dgm:chPref val="0"/>
        </dgm:presLayoutVars>
      </dgm:prSet>
      <dgm:spPr/>
    </dgm:pt>
    <dgm:pt modelId="{81CD2862-9320-49C5-AF9F-4441BBCB8F8E}" type="pres">
      <dgm:prSet presAssocID="{EE50B48E-1034-4585-A840-1FB9DB77016B}" presName="sibTrans" presStyleCnt="0"/>
      <dgm:spPr/>
    </dgm:pt>
    <dgm:pt modelId="{8D60801A-F541-43C8-B032-FFC26F3A53F4}" type="pres">
      <dgm:prSet presAssocID="{48C86C75-3B63-4E8F-97C3-CC147B27E5F9}" presName="compNode" presStyleCnt="0"/>
      <dgm:spPr/>
    </dgm:pt>
    <dgm:pt modelId="{87947C70-47CA-49B7-8A93-51235EB571C9}" type="pres">
      <dgm:prSet presAssocID="{48C86C75-3B63-4E8F-97C3-CC147B27E5F9}" presName="bgRect" presStyleLbl="bgShp" presStyleIdx="1" presStyleCnt="5"/>
      <dgm:spPr/>
    </dgm:pt>
    <dgm:pt modelId="{F68C9050-4B8F-4291-820E-9EAF66C707C7}" type="pres">
      <dgm:prSet presAssocID="{48C86C75-3B63-4E8F-97C3-CC147B27E5F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DB8B92B-284E-480A-8D15-990608838B39}" type="pres">
      <dgm:prSet presAssocID="{48C86C75-3B63-4E8F-97C3-CC147B27E5F9}" presName="spaceRect" presStyleCnt="0"/>
      <dgm:spPr/>
    </dgm:pt>
    <dgm:pt modelId="{7600F1DE-4721-4414-B550-6B1C989D63B1}" type="pres">
      <dgm:prSet presAssocID="{48C86C75-3B63-4E8F-97C3-CC147B27E5F9}" presName="parTx" presStyleLbl="revTx" presStyleIdx="1" presStyleCnt="5">
        <dgm:presLayoutVars>
          <dgm:chMax val="0"/>
          <dgm:chPref val="0"/>
        </dgm:presLayoutVars>
      </dgm:prSet>
      <dgm:spPr/>
    </dgm:pt>
    <dgm:pt modelId="{C3D5099B-516C-48CA-9F93-DDB166E66C71}" type="pres">
      <dgm:prSet presAssocID="{6A8BD400-0799-4C97-9E09-DA34F12D31D8}" presName="sibTrans" presStyleCnt="0"/>
      <dgm:spPr/>
    </dgm:pt>
    <dgm:pt modelId="{BB08781A-6837-4671-BA25-574277CABEB3}" type="pres">
      <dgm:prSet presAssocID="{CFC60194-7077-452D-96EA-AF5EDA5BD345}" presName="compNode" presStyleCnt="0"/>
      <dgm:spPr/>
    </dgm:pt>
    <dgm:pt modelId="{2C815048-1AD5-4881-B16D-485D8684DB2B}" type="pres">
      <dgm:prSet presAssocID="{CFC60194-7077-452D-96EA-AF5EDA5BD345}" presName="bgRect" presStyleLbl="bgShp" presStyleIdx="2" presStyleCnt="5"/>
      <dgm:spPr/>
    </dgm:pt>
    <dgm:pt modelId="{941C968A-4170-469F-B3A1-6494810A33EE}" type="pres">
      <dgm:prSet presAssocID="{CFC60194-7077-452D-96EA-AF5EDA5BD34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835FAC6-E3CD-4060-A076-3BAD532868AB}" type="pres">
      <dgm:prSet presAssocID="{CFC60194-7077-452D-96EA-AF5EDA5BD345}" presName="spaceRect" presStyleCnt="0"/>
      <dgm:spPr/>
    </dgm:pt>
    <dgm:pt modelId="{A2C59358-0B6C-45CA-8D82-515C5303B692}" type="pres">
      <dgm:prSet presAssocID="{CFC60194-7077-452D-96EA-AF5EDA5BD345}" presName="parTx" presStyleLbl="revTx" presStyleIdx="2" presStyleCnt="5">
        <dgm:presLayoutVars>
          <dgm:chMax val="0"/>
          <dgm:chPref val="0"/>
        </dgm:presLayoutVars>
      </dgm:prSet>
      <dgm:spPr/>
    </dgm:pt>
    <dgm:pt modelId="{92E45003-D260-46EE-A77C-7AB77E168808}" type="pres">
      <dgm:prSet presAssocID="{616527B4-0C64-4CCA-934F-DE52E5D20541}" presName="sibTrans" presStyleCnt="0"/>
      <dgm:spPr/>
    </dgm:pt>
    <dgm:pt modelId="{185704B1-8449-4831-82E4-34A25976D8FD}" type="pres">
      <dgm:prSet presAssocID="{21B3B0DA-9E32-4D67-B60F-B2572684524E}" presName="compNode" presStyleCnt="0"/>
      <dgm:spPr/>
    </dgm:pt>
    <dgm:pt modelId="{20622463-7E08-4E6A-A249-B3E1F1000B0D}" type="pres">
      <dgm:prSet presAssocID="{21B3B0DA-9E32-4D67-B60F-B2572684524E}" presName="bgRect" presStyleLbl="bgShp" presStyleIdx="3" presStyleCnt="5"/>
      <dgm:spPr/>
    </dgm:pt>
    <dgm:pt modelId="{D8334621-06D7-4C04-82E4-9C3BA5718F43}" type="pres">
      <dgm:prSet presAssocID="{21B3B0DA-9E32-4D67-B60F-B2572684524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1121D30-AC0A-4706-91CF-00CDAF1F4436}" type="pres">
      <dgm:prSet presAssocID="{21B3B0DA-9E32-4D67-B60F-B2572684524E}" presName="spaceRect" presStyleCnt="0"/>
      <dgm:spPr/>
    </dgm:pt>
    <dgm:pt modelId="{1F98D60D-C197-4E70-8B13-8BF9299B9E9C}" type="pres">
      <dgm:prSet presAssocID="{21B3B0DA-9E32-4D67-B60F-B2572684524E}" presName="parTx" presStyleLbl="revTx" presStyleIdx="3" presStyleCnt="5">
        <dgm:presLayoutVars>
          <dgm:chMax val="0"/>
          <dgm:chPref val="0"/>
        </dgm:presLayoutVars>
      </dgm:prSet>
      <dgm:spPr/>
    </dgm:pt>
    <dgm:pt modelId="{01340728-DC74-4903-AAB8-35A0EFDA710D}" type="pres">
      <dgm:prSet presAssocID="{8F8D8AFC-C70D-415A-8D96-A8CC51023B13}" presName="sibTrans" presStyleCnt="0"/>
      <dgm:spPr/>
    </dgm:pt>
    <dgm:pt modelId="{6C3C7176-6B01-413C-84C6-56A39289C826}" type="pres">
      <dgm:prSet presAssocID="{29FC3C02-9CD3-4B55-8F92-3915559AD574}" presName="compNode" presStyleCnt="0"/>
      <dgm:spPr/>
    </dgm:pt>
    <dgm:pt modelId="{5377A594-329A-4418-A71C-40077FB216FC}" type="pres">
      <dgm:prSet presAssocID="{29FC3C02-9CD3-4B55-8F92-3915559AD574}" presName="bgRect" presStyleLbl="bgShp" presStyleIdx="4" presStyleCnt="5"/>
      <dgm:spPr/>
    </dgm:pt>
    <dgm:pt modelId="{19C8892C-0E57-476A-AC93-55C1EC7CD8A6}" type="pres">
      <dgm:prSet presAssocID="{29FC3C02-9CD3-4B55-8F92-3915559AD5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FFF1150-155B-4FCC-8426-8913715D24ED}" type="pres">
      <dgm:prSet presAssocID="{29FC3C02-9CD3-4B55-8F92-3915559AD574}" presName="spaceRect" presStyleCnt="0"/>
      <dgm:spPr/>
    </dgm:pt>
    <dgm:pt modelId="{B74AA758-B9CD-4940-82DF-7DA49B7B2404}" type="pres">
      <dgm:prSet presAssocID="{29FC3C02-9CD3-4B55-8F92-3915559AD5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38D650D-0148-4CF1-A233-C1CA1C868E52}" type="presOf" srcId="{48C86C75-3B63-4E8F-97C3-CC147B27E5F9}" destId="{7600F1DE-4721-4414-B550-6B1C989D63B1}" srcOrd="0" destOrd="0" presId="urn:microsoft.com/office/officeart/2018/2/layout/IconVerticalSolidList"/>
    <dgm:cxn modelId="{AEFC2018-ACD4-444C-A2DC-D5F611E4232F}" type="presOf" srcId="{6C57D960-29C3-4C7F-81C2-4F1854FBCBAA}" destId="{205083D7-FC13-430D-B8AB-63F19B92BA43}" srcOrd="0" destOrd="0" presId="urn:microsoft.com/office/officeart/2018/2/layout/IconVerticalSolidList"/>
    <dgm:cxn modelId="{19C47123-819A-4480-9EBD-C2D0FDE35A86}" type="presOf" srcId="{CFC60194-7077-452D-96EA-AF5EDA5BD345}" destId="{A2C59358-0B6C-45CA-8D82-515C5303B692}" srcOrd="0" destOrd="0" presId="urn:microsoft.com/office/officeart/2018/2/layout/IconVerticalSolidList"/>
    <dgm:cxn modelId="{48F9582F-F76A-46AE-8DF2-26976CA8B707}" type="presOf" srcId="{21B3B0DA-9E32-4D67-B60F-B2572684524E}" destId="{1F98D60D-C197-4E70-8B13-8BF9299B9E9C}" srcOrd="0" destOrd="0" presId="urn:microsoft.com/office/officeart/2018/2/layout/IconVerticalSolidList"/>
    <dgm:cxn modelId="{A53AAD40-3701-4463-9444-EC4F3F8B41E3}" srcId="{B4CFE28E-EEF4-4967-ADBD-49995E8578E3}" destId="{CFC60194-7077-452D-96EA-AF5EDA5BD345}" srcOrd="2" destOrd="0" parTransId="{A2831E4B-CEBE-418A-984B-927B860F97E8}" sibTransId="{616527B4-0C64-4CCA-934F-DE52E5D20541}"/>
    <dgm:cxn modelId="{CE6D554D-C5DA-4561-BDBE-23FA1337A4AF}" srcId="{B4CFE28E-EEF4-4967-ADBD-49995E8578E3}" destId="{29FC3C02-9CD3-4B55-8F92-3915559AD574}" srcOrd="4" destOrd="0" parTransId="{960FED9F-C62B-4454-B911-0D193FD226CA}" sibTransId="{84D9F3A1-1EE4-455A-93F1-527C16C4E4E7}"/>
    <dgm:cxn modelId="{6358A987-8FE4-49D6-9993-EAF17D87F0B5}" srcId="{B4CFE28E-EEF4-4967-ADBD-49995E8578E3}" destId="{21B3B0DA-9E32-4D67-B60F-B2572684524E}" srcOrd="3" destOrd="0" parTransId="{5D8EE697-632C-4D31-A38D-0605F488BDC3}" sibTransId="{8F8D8AFC-C70D-415A-8D96-A8CC51023B13}"/>
    <dgm:cxn modelId="{B6863B99-8DBE-432F-BAAE-4FBD9A18B008}" srcId="{B4CFE28E-EEF4-4967-ADBD-49995E8578E3}" destId="{48C86C75-3B63-4E8F-97C3-CC147B27E5F9}" srcOrd="1" destOrd="0" parTransId="{FD3A71E8-0CC2-41B1-A6DF-EBCDC8756441}" sibTransId="{6A8BD400-0799-4C97-9E09-DA34F12D31D8}"/>
    <dgm:cxn modelId="{0A9E47C0-019B-413E-9A7D-F1CC2335444B}" srcId="{B4CFE28E-EEF4-4967-ADBD-49995E8578E3}" destId="{6C57D960-29C3-4C7F-81C2-4F1854FBCBAA}" srcOrd="0" destOrd="0" parTransId="{8A424649-5F35-4816-91FB-B55EE92FABB6}" sibTransId="{EE50B48E-1034-4585-A840-1FB9DB77016B}"/>
    <dgm:cxn modelId="{A761BCD5-2A87-4421-ACD3-58398CDDABB2}" type="presOf" srcId="{B4CFE28E-EEF4-4967-ADBD-49995E8578E3}" destId="{8CE22003-09D1-48C2-BFA1-AC696B9A3CD0}" srcOrd="0" destOrd="0" presId="urn:microsoft.com/office/officeart/2018/2/layout/IconVerticalSolidList"/>
    <dgm:cxn modelId="{6D0ADED9-39D4-45BB-B1A7-96F461F86F27}" type="presOf" srcId="{29FC3C02-9CD3-4B55-8F92-3915559AD574}" destId="{B74AA758-B9CD-4940-82DF-7DA49B7B2404}" srcOrd="0" destOrd="0" presId="urn:microsoft.com/office/officeart/2018/2/layout/IconVerticalSolidList"/>
    <dgm:cxn modelId="{2EA0ADC6-8582-4C82-8CC0-ED2A84AB579D}" type="presParOf" srcId="{8CE22003-09D1-48C2-BFA1-AC696B9A3CD0}" destId="{588C14CD-4550-4261-BD85-71BADC12130B}" srcOrd="0" destOrd="0" presId="urn:microsoft.com/office/officeart/2018/2/layout/IconVerticalSolidList"/>
    <dgm:cxn modelId="{4AE8DFBD-ABED-459E-97E5-B3BB6788235F}" type="presParOf" srcId="{588C14CD-4550-4261-BD85-71BADC12130B}" destId="{119C30EA-5904-4B2B-9722-F342B735EA58}" srcOrd="0" destOrd="0" presId="urn:microsoft.com/office/officeart/2018/2/layout/IconVerticalSolidList"/>
    <dgm:cxn modelId="{C7CE26F5-4C9E-47D7-A109-19A96D300797}" type="presParOf" srcId="{588C14CD-4550-4261-BD85-71BADC12130B}" destId="{78EE455A-1A57-4A1F-A198-AA0FE984F507}" srcOrd="1" destOrd="0" presId="urn:microsoft.com/office/officeart/2018/2/layout/IconVerticalSolidList"/>
    <dgm:cxn modelId="{7C83900A-C078-444C-BE70-74FF2C6A42AF}" type="presParOf" srcId="{588C14CD-4550-4261-BD85-71BADC12130B}" destId="{AF50FD64-4532-454D-A196-5D9E82448B6D}" srcOrd="2" destOrd="0" presId="urn:microsoft.com/office/officeart/2018/2/layout/IconVerticalSolidList"/>
    <dgm:cxn modelId="{08BA98E9-D3CD-4164-9FFA-D1AE48D65F75}" type="presParOf" srcId="{588C14CD-4550-4261-BD85-71BADC12130B}" destId="{205083D7-FC13-430D-B8AB-63F19B92BA43}" srcOrd="3" destOrd="0" presId="urn:microsoft.com/office/officeart/2018/2/layout/IconVerticalSolidList"/>
    <dgm:cxn modelId="{AA68ADC9-3A77-4A95-AA46-1B1F4F3C9BDF}" type="presParOf" srcId="{8CE22003-09D1-48C2-BFA1-AC696B9A3CD0}" destId="{81CD2862-9320-49C5-AF9F-4441BBCB8F8E}" srcOrd="1" destOrd="0" presId="urn:microsoft.com/office/officeart/2018/2/layout/IconVerticalSolidList"/>
    <dgm:cxn modelId="{28F54910-2429-4B4E-81D0-22DFC15B0919}" type="presParOf" srcId="{8CE22003-09D1-48C2-BFA1-AC696B9A3CD0}" destId="{8D60801A-F541-43C8-B032-FFC26F3A53F4}" srcOrd="2" destOrd="0" presId="urn:microsoft.com/office/officeart/2018/2/layout/IconVerticalSolidList"/>
    <dgm:cxn modelId="{6851631B-30F6-4C51-99F8-77EF2F0B8395}" type="presParOf" srcId="{8D60801A-F541-43C8-B032-FFC26F3A53F4}" destId="{87947C70-47CA-49B7-8A93-51235EB571C9}" srcOrd="0" destOrd="0" presId="urn:microsoft.com/office/officeart/2018/2/layout/IconVerticalSolidList"/>
    <dgm:cxn modelId="{5A03E66D-4E11-4418-968F-A0A27E3B21AC}" type="presParOf" srcId="{8D60801A-F541-43C8-B032-FFC26F3A53F4}" destId="{F68C9050-4B8F-4291-820E-9EAF66C707C7}" srcOrd="1" destOrd="0" presId="urn:microsoft.com/office/officeart/2018/2/layout/IconVerticalSolidList"/>
    <dgm:cxn modelId="{C061E979-305E-40F5-B242-DE3CD68F7F9C}" type="presParOf" srcId="{8D60801A-F541-43C8-B032-FFC26F3A53F4}" destId="{FDB8B92B-284E-480A-8D15-990608838B39}" srcOrd="2" destOrd="0" presId="urn:microsoft.com/office/officeart/2018/2/layout/IconVerticalSolidList"/>
    <dgm:cxn modelId="{30E0D9A1-BD1F-481D-B360-76D20F38833A}" type="presParOf" srcId="{8D60801A-F541-43C8-B032-FFC26F3A53F4}" destId="{7600F1DE-4721-4414-B550-6B1C989D63B1}" srcOrd="3" destOrd="0" presId="urn:microsoft.com/office/officeart/2018/2/layout/IconVerticalSolidList"/>
    <dgm:cxn modelId="{F8FCDDEC-C255-4E27-9D0B-F113DD3B1E26}" type="presParOf" srcId="{8CE22003-09D1-48C2-BFA1-AC696B9A3CD0}" destId="{C3D5099B-516C-48CA-9F93-DDB166E66C71}" srcOrd="3" destOrd="0" presId="urn:microsoft.com/office/officeart/2018/2/layout/IconVerticalSolidList"/>
    <dgm:cxn modelId="{20C72BD2-D277-4686-AE64-E43CCBD9E4A7}" type="presParOf" srcId="{8CE22003-09D1-48C2-BFA1-AC696B9A3CD0}" destId="{BB08781A-6837-4671-BA25-574277CABEB3}" srcOrd="4" destOrd="0" presId="urn:microsoft.com/office/officeart/2018/2/layout/IconVerticalSolidList"/>
    <dgm:cxn modelId="{F5970034-3BF2-430E-967E-5440A38F74D2}" type="presParOf" srcId="{BB08781A-6837-4671-BA25-574277CABEB3}" destId="{2C815048-1AD5-4881-B16D-485D8684DB2B}" srcOrd="0" destOrd="0" presId="urn:microsoft.com/office/officeart/2018/2/layout/IconVerticalSolidList"/>
    <dgm:cxn modelId="{B48F3187-E0E9-4487-97D7-8D5CCFB1FBA8}" type="presParOf" srcId="{BB08781A-6837-4671-BA25-574277CABEB3}" destId="{941C968A-4170-469F-B3A1-6494810A33EE}" srcOrd="1" destOrd="0" presId="urn:microsoft.com/office/officeart/2018/2/layout/IconVerticalSolidList"/>
    <dgm:cxn modelId="{BB01BF25-7BC0-4822-A6EC-672B5885121E}" type="presParOf" srcId="{BB08781A-6837-4671-BA25-574277CABEB3}" destId="{A835FAC6-E3CD-4060-A076-3BAD532868AB}" srcOrd="2" destOrd="0" presId="urn:microsoft.com/office/officeart/2018/2/layout/IconVerticalSolidList"/>
    <dgm:cxn modelId="{6E86E468-DA3E-47D0-9A4D-281A41222F48}" type="presParOf" srcId="{BB08781A-6837-4671-BA25-574277CABEB3}" destId="{A2C59358-0B6C-45CA-8D82-515C5303B692}" srcOrd="3" destOrd="0" presId="urn:microsoft.com/office/officeart/2018/2/layout/IconVerticalSolidList"/>
    <dgm:cxn modelId="{2179DF37-A452-493E-8A85-22EAA04FFBB5}" type="presParOf" srcId="{8CE22003-09D1-48C2-BFA1-AC696B9A3CD0}" destId="{92E45003-D260-46EE-A77C-7AB77E168808}" srcOrd="5" destOrd="0" presId="urn:microsoft.com/office/officeart/2018/2/layout/IconVerticalSolidList"/>
    <dgm:cxn modelId="{C189524F-3A59-4D01-952D-F8F1AF2D3B18}" type="presParOf" srcId="{8CE22003-09D1-48C2-BFA1-AC696B9A3CD0}" destId="{185704B1-8449-4831-82E4-34A25976D8FD}" srcOrd="6" destOrd="0" presId="urn:microsoft.com/office/officeart/2018/2/layout/IconVerticalSolidList"/>
    <dgm:cxn modelId="{B2DD4222-F09C-4E01-A71F-1AED5E1A0DE3}" type="presParOf" srcId="{185704B1-8449-4831-82E4-34A25976D8FD}" destId="{20622463-7E08-4E6A-A249-B3E1F1000B0D}" srcOrd="0" destOrd="0" presId="urn:microsoft.com/office/officeart/2018/2/layout/IconVerticalSolidList"/>
    <dgm:cxn modelId="{30328940-504E-4795-976E-09C3E434B55B}" type="presParOf" srcId="{185704B1-8449-4831-82E4-34A25976D8FD}" destId="{D8334621-06D7-4C04-82E4-9C3BA5718F43}" srcOrd="1" destOrd="0" presId="urn:microsoft.com/office/officeart/2018/2/layout/IconVerticalSolidList"/>
    <dgm:cxn modelId="{2CDA7335-A5C8-4A5D-9C44-DA10E3010EB6}" type="presParOf" srcId="{185704B1-8449-4831-82E4-34A25976D8FD}" destId="{D1121D30-AC0A-4706-91CF-00CDAF1F4436}" srcOrd="2" destOrd="0" presId="urn:microsoft.com/office/officeart/2018/2/layout/IconVerticalSolidList"/>
    <dgm:cxn modelId="{51E9D29C-2B43-419A-90D5-B774394E4382}" type="presParOf" srcId="{185704B1-8449-4831-82E4-34A25976D8FD}" destId="{1F98D60D-C197-4E70-8B13-8BF9299B9E9C}" srcOrd="3" destOrd="0" presId="urn:microsoft.com/office/officeart/2018/2/layout/IconVerticalSolidList"/>
    <dgm:cxn modelId="{3A3CA59F-2A92-4F45-97E5-827DD062812E}" type="presParOf" srcId="{8CE22003-09D1-48C2-BFA1-AC696B9A3CD0}" destId="{01340728-DC74-4903-AAB8-35A0EFDA710D}" srcOrd="7" destOrd="0" presId="urn:microsoft.com/office/officeart/2018/2/layout/IconVerticalSolidList"/>
    <dgm:cxn modelId="{799449F7-E71A-45D6-B3A4-667C27707835}" type="presParOf" srcId="{8CE22003-09D1-48C2-BFA1-AC696B9A3CD0}" destId="{6C3C7176-6B01-413C-84C6-56A39289C826}" srcOrd="8" destOrd="0" presId="urn:microsoft.com/office/officeart/2018/2/layout/IconVerticalSolidList"/>
    <dgm:cxn modelId="{596FF05C-9415-420B-B814-5EC3DFE33DCB}" type="presParOf" srcId="{6C3C7176-6B01-413C-84C6-56A39289C826}" destId="{5377A594-329A-4418-A71C-40077FB216FC}" srcOrd="0" destOrd="0" presId="urn:microsoft.com/office/officeart/2018/2/layout/IconVerticalSolidList"/>
    <dgm:cxn modelId="{505A4DA0-277D-46C3-9728-68ABB6C61C1E}" type="presParOf" srcId="{6C3C7176-6B01-413C-84C6-56A39289C826}" destId="{19C8892C-0E57-476A-AC93-55C1EC7CD8A6}" srcOrd="1" destOrd="0" presId="urn:microsoft.com/office/officeart/2018/2/layout/IconVerticalSolidList"/>
    <dgm:cxn modelId="{D51CB1CC-BBE5-4E92-ABC5-B3BFAD95856F}" type="presParOf" srcId="{6C3C7176-6B01-413C-84C6-56A39289C826}" destId="{2FFF1150-155B-4FCC-8426-8913715D24ED}" srcOrd="2" destOrd="0" presId="urn:microsoft.com/office/officeart/2018/2/layout/IconVerticalSolidList"/>
    <dgm:cxn modelId="{7BA4C654-CE5F-4CAA-92EB-12C275DD6EFA}" type="presParOf" srcId="{6C3C7176-6B01-413C-84C6-56A39289C826}" destId="{B74AA758-B9CD-4940-82DF-7DA49B7B24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37EDB2-67B4-42AE-9FF0-4549B07BBC1D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E26187-4A30-462C-B955-7196385527C6}">
      <dgm:prSet/>
      <dgm:spPr/>
      <dgm:t>
        <a:bodyPr/>
        <a:lstStyle/>
        <a:p>
          <a:pPr>
            <a:defRPr b="1"/>
          </a:pPr>
          <a:r>
            <a:rPr lang="en-AU" b="1"/>
            <a:t>A flexible grid</a:t>
          </a:r>
          <a:endParaRPr lang="en-US"/>
        </a:p>
      </dgm:t>
    </dgm:pt>
    <dgm:pt modelId="{49BDE175-82C0-4653-BB85-288C3BB31330}" type="parTrans" cxnId="{2B367254-F358-4C20-AC35-8346AC426AAD}">
      <dgm:prSet/>
      <dgm:spPr/>
      <dgm:t>
        <a:bodyPr/>
        <a:lstStyle/>
        <a:p>
          <a:endParaRPr lang="en-US"/>
        </a:p>
      </dgm:t>
    </dgm:pt>
    <dgm:pt modelId="{B31C3A9F-BB0C-4F8E-8B7C-36A53721AA49}" type="sibTrans" cxnId="{2B367254-F358-4C20-AC35-8346AC426AAD}">
      <dgm:prSet/>
      <dgm:spPr/>
      <dgm:t>
        <a:bodyPr/>
        <a:lstStyle/>
        <a:p>
          <a:endParaRPr lang="en-US"/>
        </a:p>
      </dgm:t>
    </dgm:pt>
    <dgm:pt modelId="{3DFE9F46-9511-44C5-92CB-4D442E6FFB7A}">
      <dgm:prSet/>
      <dgm:spPr/>
      <dgm:t>
        <a:bodyPr/>
        <a:lstStyle/>
        <a:p>
          <a:r>
            <a:rPr lang="en-AU"/>
            <a:t>A flexible grid-based layout is one of the cornerstones of responsive design.</a:t>
          </a:r>
          <a:endParaRPr lang="en-US"/>
        </a:p>
      </dgm:t>
    </dgm:pt>
    <dgm:pt modelId="{5E6DAC57-D266-41AF-81A6-64B9F30F9850}" type="parTrans" cxnId="{FEB58E98-4C61-4B17-BC8D-DC33730A7AD3}">
      <dgm:prSet/>
      <dgm:spPr/>
      <dgm:t>
        <a:bodyPr/>
        <a:lstStyle/>
        <a:p>
          <a:endParaRPr lang="en-US"/>
        </a:p>
      </dgm:t>
    </dgm:pt>
    <dgm:pt modelId="{E451CA28-5085-4F69-B528-6273B982CB63}" type="sibTrans" cxnId="{FEB58E98-4C61-4B17-BC8D-DC33730A7AD3}">
      <dgm:prSet/>
      <dgm:spPr/>
      <dgm:t>
        <a:bodyPr/>
        <a:lstStyle/>
        <a:p>
          <a:endParaRPr lang="en-US"/>
        </a:p>
      </dgm:t>
    </dgm:pt>
    <dgm:pt modelId="{583467A8-5DCB-4A58-BFB3-307FC96B87E0}">
      <dgm:prSet/>
      <dgm:spPr/>
      <dgm:t>
        <a:bodyPr/>
        <a:lstStyle/>
        <a:p>
          <a:r>
            <a:rPr lang="en-AU"/>
            <a:t>Stop using pixel-based layouts and start using </a:t>
          </a:r>
          <a:r>
            <a:rPr lang="en-AU" b="1"/>
            <a:t>percentages</a:t>
          </a:r>
          <a:r>
            <a:rPr lang="en-AU"/>
            <a:t> or the </a:t>
          </a:r>
          <a:r>
            <a:rPr lang="en-AU" b="1" i="1"/>
            <a:t>em</a:t>
          </a:r>
          <a:r>
            <a:rPr lang="en-AU"/>
            <a:t> for sizing</a:t>
          </a:r>
          <a:endParaRPr lang="en-US"/>
        </a:p>
      </dgm:t>
    </dgm:pt>
    <dgm:pt modelId="{A0E59EB6-3A66-422B-8F2C-6CE1DEAD8FE3}" type="parTrans" cxnId="{871A8507-5E8E-4661-B6E3-CA0F357DE1BA}">
      <dgm:prSet/>
      <dgm:spPr/>
      <dgm:t>
        <a:bodyPr/>
        <a:lstStyle/>
        <a:p>
          <a:endParaRPr lang="en-US"/>
        </a:p>
      </dgm:t>
    </dgm:pt>
    <dgm:pt modelId="{42CE58E8-B060-452E-909F-1A82D962B3D1}" type="sibTrans" cxnId="{871A8507-5E8E-4661-B6E3-CA0F357DE1BA}">
      <dgm:prSet/>
      <dgm:spPr/>
      <dgm:t>
        <a:bodyPr/>
        <a:lstStyle/>
        <a:p>
          <a:endParaRPr lang="en-US"/>
        </a:p>
      </dgm:t>
    </dgm:pt>
    <dgm:pt modelId="{FCED6B47-60D3-46B7-AF39-1B2356A5B046}">
      <dgm:prSet/>
      <dgm:spPr/>
      <dgm:t>
        <a:bodyPr/>
        <a:lstStyle/>
        <a:p>
          <a:pPr>
            <a:defRPr b="1"/>
          </a:pPr>
          <a:r>
            <a:rPr lang="en-AU" b="1"/>
            <a:t>Flexible images and media</a:t>
          </a:r>
          <a:endParaRPr lang="en-US"/>
        </a:p>
      </dgm:t>
    </dgm:pt>
    <dgm:pt modelId="{88A7CC23-39C0-4608-A779-00037B410ED8}" type="parTrans" cxnId="{EA8F8BDF-EA2C-4F08-A625-160263F2F22F}">
      <dgm:prSet/>
      <dgm:spPr/>
      <dgm:t>
        <a:bodyPr/>
        <a:lstStyle/>
        <a:p>
          <a:endParaRPr lang="en-US"/>
        </a:p>
      </dgm:t>
    </dgm:pt>
    <dgm:pt modelId="{E1F50C4F-C15D-4ADA-B37B-9E81A0EF12CD}" type="sibTrans" cxnId="{EA8F8BDF-EA2C-4F08-A625-160263F2F22F}">
      <dgm:prSet/>
      <dgm:spPr/>
      <dgm:t>
        <a:bodyPr/>
        <a:lstStyle/>
        <a:p>
          <a:endParaRPr lang="en-US"/>
        </a:p>
      </dgm:t>
    </dgm:pt>
    <dgm:pt modelId="{E7501027-BDDA-43F6-888C-3E30ED44389A}">
      <dgm:prSet/>
      <dgm:spPr/>
      <dgm:t>
        <a:bodyPr/>
        <a:lstStyle/>
        <a:p>
          <a:r>
            <a:rPr lang="en-AU"/>
            <a:t>Adapt your images or other media to load differently depending on the device, either by scaling or by using the CSS overflow property</a:t>
          </a:r>
          <a:endParaRPr lang="en-US"/>
        </a:p>
      </dgm:t>
    </dgm:pt>
    <dgm:pt modelId="{BD84B6C8-1D27-4975-966A-97DDE3BCDB0B}" type="parTrans" cxnId="{7A635235-ECD4-4429-93EF-1D95E28477CD}">
      <dgm:prSet/>
      <dgm:spPr/>
      <dgm:t>
        <a:bodyPr/>
        <a:lstStyle/>
        <a:p>
          <a:endParaRPr lang="en-US"/>
        </a:p>
      </dgm:t>
    </dgm:pt>
    <dgm:pt modelId="{C2DE0B09-6AF9-446F-A5A3-7A29913DBD7E}" type="sibTrans" cxnId="{7A635235-ECD4-4429-93EF-1D95E28477CD}">
      <dgm:prSet/>
      <dgm:spPr/>
      <dgm:t>
        <a:bodyPr/>
        <a:lstStyle/>
        <a:p>
          <a:endParaRPr lang="en-US"/>
        </a:p>
      </dgm:t>
    </dgm:pt>
    <dgm:pt modelId="{4DA4EC5E-BF2D-4159-8296-E37C69910011}">
      <dgm:prSet/>
      <dgm:spPr/>
      <dgm:t>
        <a:bodyPr/>
        <a:lstStyle/>
        <a:p>
          <a:pPr>
            <a:defRPr b="1"/>
          </a:pPr>
          <a:r>
            <a:rPr lang="en-AU" b="1"/>
            <a:t>CSS3 media queries</a:t>
          </a:r>
          <a:endParaRPr lang="en-US"/>
        </a:p>
      </dgm:t>
    </dgm:pt>
    <dgm:pt modelId="{7B0A4AB9-741F-451D-99FD-D95B433CBB5A}" type="parTrans" cxnId="{A8F07071-CE5A-4EBE-B896-49347509BD6A}">
      <dgm:prSet/>
      <dgm:spPr/>
      <dgm:t>
        <a:bodyPr/>
        <a:lstStyle/>
        <a:p>
          <a:endParaRPr lang="en-US"/>
        </a:p>
      </dgm:t>
    </dgm:pt>
    <dgm:pt modelId="{CDF317AB-D850-4A67-9C12-2477DB055C76}" type="sibTrans" cxnId="{A8F07071-CE5A-4EBE-B896-49347509BD6A}">
      <dgm:prSet/>
      <dgm:spPr/>
      <dgm:t>
        <a:bodyPr/>
        <a:lstStyle/>
        <a:p>
          <a:endParaRPr lang="en-US"/>
        </a:p>
      </dgm:t>
    </dgm:pt>
    <dgm:pt modelId="{4C1540FC-1694-468F-ACFB-CCF7EFC5F5FF}">
      <dgm:prSet/>
      <dgm:spPr/>
      <dgm:t>
        <a:bodyPr/>
        <a:lstStyle/>
        <a:p>
          <a:r>
            <a:rPr lang="en-AU"/>
            <a:t>You can use media queries to scope styles to specific capabilities, applying different styles based on the capabilities that match your query</a:t>
          </a:r>
          <a:endParaRPr lang="en-US"/>
        </a:p>
      </dgm:t>
    </dgm:pt>
    <dgm:pt modelId="{2842461F-AB7A-4377-8715-EDE62C3C8D63}" type="parTrans" cxnId="{B5250D11-2AAD-453C-9402-7375816F0093}">
      <dgm:prSet/>
      <dgm:spPr/>
      <dgm:t>
        <a:bodyPr/>
        <a:lstStyle/>
        <a:p>
          <a:endParaRPr lang="en-US"/>
        </a:p>
      </dgm:t>
    </dgm:pt>
    <dgm:pt modelId="{546C24A6-1B83-4FAE-B2E1-E67C081C6822}" type="sibTrans" cxnId="{B5250D11-2AAD-453C-9402-7375816F0093}">
      <dgm:prSet/>
      <dgm:spPr/>
      <dgm:t>
        <a:bodyPr/>
        <a:lstStyle/>
        <a:p>
          <a:endParaRPr lang="en-US"/>
        </a:p>
      </dgm:t>
    </dgm:pt>
    <dgm:pt modelId="{5D4A6441-7A1D-4727-97EA-95C018237D5F}" type="pres">
      <dgm:prSet presAssocID="{BF37EDB2-67B4-42AE-9FF0-4549B07BBC1D}" presName="linear" presStyleCnt="0">
        <dgm:presLayoutVars>
          <dgm:dir/>
          <dgm:animLvl val="lvl"/>
          <dgm:resizeHandles val="exact"/>
        </dgm:presLayoutVars>
      </dgm:prSet>
      <dgm:spPr/>
    </dgm:pt>
    <dgm:pt modelId="{7E16A149-41F0-4EF7-BD1F-75854ED93B73}" type="pres">
      <dgm:prSet presAssocID="{0CE26187-4A30-462C-B955-7196385527C6}" presName="parentLin" presStyleCnt="0"/>
      <dgm:spPr/>
    </dgm:pt>
    <dgm:pt modelId="{EE07A9BC-11A0-4FE8-9D3E-DAABF891FA25}" type="pres">
      <dgm:prSet presAssocID="{0CE26187-4A30-462C-B955-7196385527C6}" presName="parentLeftMargin" presStyleLbl="node1" presStyleIdx="0" presStyleCnt="3"/>
      <dgm:spPr/>
    </dgm:pt>
    <dgm:pt modelId="{F65D9FDC-8B44-4172-8413-2C6B5C19959D}" type="pres">
      <dgm:prSet presAssocID="{0CE26187-4A30-462C-B955-7196385527C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41C701-A7AE-4103-BD7B-5A25291236F2}" type="pres">
      <dgm:prSet presAssocID="{0CE26187-4A30-462C-B955-7196385527C6}" presName="negativeSpace" presStyleCnt="0"/>
      <dgm:spPr/>
    </dgm:pt>
    <dgm:pt modelId="{86AA3472-C3C7-4BC5-9197-CEED3D794C1F}" type="pres">
      <dgm:prSet presAssocID="{0CE26187-4A30-462C-B955-7196385527C6}" presName="childText" presStyleLbl="conFgAcc1" presStyleIdx="0" presStyleCnt="3">
        <dgm:presLayoutVars>
          <dgm:bulletEnabled val="1"/>
        </dgm:presLayoutVars>
      </dgm:prSet>
      <dgm:spPr/>
    </dgm:pt>
    <dgm:pt modelId="{4482A0B2-F3D8-4F56-9612-CF13136D58A1}" type="pres">
      <dgm:prSet presAssocID="{B31C3A9F-BB0C-4F8E-8B7C-36A53721AA49}" presName="spaceBetweenRectangles" presStyleCnt="0"/>
      <dgm:spPr/>
    </dgm:pt>
    <dgm:pt modelId="{91335D51-B22B-4860-A9FA-2C336A2FB512}" type="pres">
      <dgm:prSet presAssocID="{FCED6B47-60D3-46B7-AF39-1B2356A5B046}" presName="parentLin" presStyleCnt="0"/>
      <dgm:spPr/>
    </dgm:pt>
    <dgm:pt modelId="{2FA0A324-351D-424E-991A-BBF3057BC623}" type="pres">
      <dgm:prSet presAssocID="{FCED6B47-60D3-46B7-AF39-1B2356A5B046}" presName="parentLeftMargin" presStyleLbl="node1" presStyleIdx="0" presStyleCnt="3"/>
      <dgm:spPr/>
    </dgm:pt>
    <dgm:pt modelId="{D955A05A-E5D1-4AB2-8CCB-0CBEC71BF8E5}" type="pres">
      <dgm:prSet presAssocID="{FCED6B47-60D3-46B7-AF39-1B2356A5B0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0A79AF-88F5-40BE-9068-FC2D8D20F9BB}" type="pres">
      <dgm:prSet presAssocID="{FCED6B47-60D3-46B7-AF39-1B2356A5B046}" presName="negativeSpace" presStyleCnt="0"/>
      <dgm:spPr/>
    </dgm:pt>
    <dgm:pt modelId="{6AC7D3B9-7E80-4385-9C7A-D9D4713853D5}" type="pres">
      <dgm:prSet presAssocID="{FCED6B47-60D3-46B7-AF39-1B2356A5B046}" presName="childText" presStyleLbl="conFgAcc1" presStyleIdx="1" presStyleCnt="3">
        <dgm:presLayoutVars>
          <dgm:bulletEnabled val="1"/>
        </dgm:presLayoutVars>
      </dgm:prSet>
      <dgm:spPr/>
    </dgm:pt>
    <dgm:pt modelId="{42BD95D1-643E-4E7D-B4E7-55E5A47D3856}" type="pres">
      <dgm:prSet presAssocID="{E1F50C4F-C15D-4ADA-B37B-9E81A0EF12CD}" presName="spaceBetweenRectangles" presStyleCnt="0"/>
      <dgm:spPr/>
    </dgm:pt>
    <dgm:pt modelId="{D7466838-F73D-4800-A0A9-111A4BDFB64D}" type="pres">
      <dgm:prSet presAssocID="{4DA4EC5E-BF2D-4159-8296-E37C69910011}" presName="parentLin" presStyleCnt="0"/>
      <dgm:spPr/>
    </dgm:pt>
    <dgm:pt modelId="{4316992B-DA9C-49AE-B513-A9CC8506F797}" type="pres">
      <dgm:prSet presAssocID="{4DA4EC5E-BF2D-4159-8296-E37C69910011}" presName="parentLeftMargin" presStyleLbl="node1" presStyleIdx="1" presStyleCnt="3"/>
      <dgm:spPr/>
    </dgm:pt>
    <dgm:pt modelId="{6687DA26-B179-49D9-9FDE-29CD087BC242}" type="pres">
      <dgm:prSet presAssocID="{4DA4EC5E-BF2D-4159-8296-E37C699100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8243657-5C3C-4C9F-90D1-9D565B8B9FA7}" type="pres">
      <dgm:prSet presAssocID="{4DA4EC5E-BF2D-4159-8296-E37C69910011}" presName="negativeSpace" presStyleCnt="0"/>
      <dgm:spPr/>
    </dgm:pt>
    <dgm:pt modelId="{8B7FC479-8562-4262-AD2D-7F37709A3F54}" type="pres">
      <dgm:prSet presAssocID="{4DA4EC5E-BF2D-4159-8296-E37C699100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2D8E02-0BF8-4CAB-AA0C-E93A53C829CA}" type="presOf" srcId="{0CE26187-4A30-462C-B955-7196385527C6}" destId="{F65D9FDC-8B44-4172-8413-2C6B5C19959D}" srcOrd="1" destOrd="0" presId="urn:microsoft.com/office/officeart/2005/8/layout/list1"/>
    <dgm:cxn modelId="{871A8507-5E8E-4661-B6E3-CA0F357DE1BA}" srcId="{0CE26187-4A30-462C-B955-7196385527C6}" destId="{583467A8-5DCB-4A58-BFB3-307FC96B87E0}" srcOrd="1" destOrd="0" parTransId="{A0E59EB6-3A66-422B-8F2C-6CE1DEAD8FE3}" sibTransId="{42CE58E8-B060-452E-909F-1A82D962B3D1}"/>
    <dgm:cxn modelId="{BE3C180B-AB67-4CDE-9C5C-CF6AB58C8CF9}" type="presOf" srcId="{E7501027-BDDA-43F6-888C-3E30ED44389A}" destId="{6AC7D3B9-7E80-4385-9C7A-D9D4713853D5}" srcOrd="0" destOrd="0" presId="urn:microsoft.com/office/officeart/2005/8/layout/list1"/>
    <dgm:cxn modelId="{B5250D11-2AAD-453C-9402-7375816F0093}" srcId="{4DA4EC5E-BF2D-4159-8296-E37C69910011}" destId="{4C1540FC-1694-468F-ACFB-CCF7EFC5F5FF}" srcOrd="0" destOrd="0" parTransId="{2842461F-AB7A-4377-8715-EDE62C3C8D63}" sibTransId="{546C24A6-1B83-4FAE-B2E1-E67C081C6822}"/>
    <dgm:cxn modelId="{DA90C81C-3924-494F-AFCB-9B12C03F5D48}" type="presOf" srcId="{0CE26187-4A30-462C-B955-7196385527C6}" destId="{EE07A9BC-11A0-4FE8-9D3E-DAABF891FA25}" srcOrd="0" destOrd="0" presId="urn:microsoft.com/office/officeart/2005/8/layout/list1"/>
    <dgm:cxn modelId="{7A635235-ECD4-4429-93EF-1D95E28477CD}" srcId="{FCED6B47-60D3-46B7-AF39-1B2356A5B046}" destId="{E7501027-BDDA-43F6-888C-3E30ED44389A}" srcOrd="0" destOrd="0" parTransId="{BD84B6C8-1D27-4975-966A-97DDE3BCDB0B}" sibTransId="{C2DE0B09-6AF9-446F-A5A3-7A29913DBD7E}"/>
    <dgm:cxn modelId="{E9AB765B-F027-4760-9717-7BF25C40754C}" type="presOf" srcId="{FCED6B47-60D3-46B7-AF39-1B2356A5B046}" destId="{2FA0A324-351D-424E-991A-BBF3057BC623}" srcOrd="0" destOrd="0" presId="urn:microsoft.com/office/officeart/2005/8/layout/list1"/>
    <dgm:cxn modelId="{ADFD3E41-8F07-4FFE-BF8A-5F09FA766421}" type="presOf" srcId="{3DFE9F46-9511-44C5-92CB-4D442E6FFB7A}" destId="{86AA3472-C3C7-4BC5-9197-CEED3D794C1F}" srcOrd="0" destOrd="0" presId="urn:microsoft.com/office/officeart/2005/8/layout/list1"/>
    <dgm:cxn modelId="{A8F07071-CE5A-4EBE-B896-49347509BD6A}" srcId="{BF37EDB2-67B4-42AE-9FF0-4549B07BBC1D}" destId="{4DA4EC5E-BF2D-4159-8296-E37C69910011}" srcOrd="2" destOrd="0" parTransId="{7B0A4AB9-741F-451D-99FD-D95B433CBB5A}" sibTransId="{CDF317AB-D850-4A67-9C12-2477DB055C76}"/>
    <dgm:cxn modelId="{2B367254-F358-4C20-AC35-8346AC426AAD}" srcId="{BF37EDB2-67B4-42AE-9FF0-4549B07BBC1D}" destId="{0CE26187-4A30-462C-B955-7196385527C6}" srcOrd="0" destOrd="0" parTransId="{49BDE175-82C0-4653-BB85-288C3BB31330}" sibTransId="{B31C3A9F-BB0C-4F8E-8B7C-36A53721AA49}"/>
    <dgm:cxn modelId="{FEB58E98-4C61-4B17-BC8D-DC33730A7AD3}" srcId="{0CE26187-4A30-462C-B955-7196385527C6}" destId="{3DFE9F46-9511-44C5-92CB-4D442E6FFB7A}" srcOrd="0" destOrd="0" parTransId="{5E6DAC57-D266-41AF-81A6-64B9F30F9850}" sibTransId="{E451CA28-5085-4F69-B528-6273B982CB63}"/>
    <dgm:cxn modelId="{D23BCEA2-CF63-453A-B958-ABB277AD50F9}" type="presOf" srcId="{4DA4EC5E-BF2D-4159-8296-E37C69910011}" destId="{4316992B-DA9C-49AE-B513-A9CC8506F797}" srcOrd="0" destOrd="0" presId="urn:microsoft.com/office/officeart/2005/8/layout/list1"/>
    <dgm:cxn modelId="{CCAE3BB8-8CFC-4969-A2CE-923119E6D534}" type="presOf" srcId="{FCED6B47-60D3-46B7-AF39-1B2356A5B046}" destId="{D955A05A-E5D1-4AB2-8CCB-0CBEC71BF8E5}" srcOrd="1" destOrd="0" presId="urn:microsoft.com/office/officeart/2005/8/layout/list1"/>
    <dgm:cxn modelId="{AE2B34B9-17A3-446E-A689-FBBFFE22CE08}" type="presOf" srcId="{4DA4EC5E-BF2D-4159-8296-E37C69910011}" destId="{6687DA26-B179-49D9-9FDE-29CD087BC242}" srcOrd="1" destOrd="0" presId="urn:microsoft.com/office/officeart/2005/8/layout/list1"/>
    <dgm:cxn modelId="{F19C03C0-F704-4408-8865-D71418C21052}" type="presOf" srcId="{BF37EDB2-67B4-42AE-9FF0-4549B07BBC1D}" destId="{5D4A6441-7A1D-4727-97EA-95C018237D5F}" srcOrd="0" destOrd="0" presId="urn:microsoft.com/office/officeart/2005/8/layout/list1"/>
    <dgm:cxn modelId="{423EF4C3-3FFE-48E1-9CB5-BB61CC9DC6C6}" type="presOf" srcId="{4C1540FC-1694-468F-ACFB-CCF7EFC5F5FF}" destId="{8B7FC479-8562-4262-AD2D-7F37709A3F54}" srcOrd="0" destOrd="0" presId="urn:microsoft.com/office/officeart/2005/8/layout/list1"/>
    <dgm:cxn modelId="{EA8F8BDF-EA2C-4F08-A625-160263F2F22F}" srcId="{BF37EDB2-67B4-42AE-9FF0-4549B07BBC1D}" destId="{FCED6B47-60D3-46B7-AF39-1B2356A5B046}" srcOrd="1" destOrd="0" parTransId="{88A7CC23-39C0-4608-A779-00037B410ED8}" sibTransId="{E1F50C4F-C15D-4ADA-B37B-9E81A0EF12CD}"/>
    <dgm:cxn modelId="{70D6B8F4-1076-4DE1-8A28-D20362377EBF}" type="presOf" srcId="{583467A8-5DCB-4A58-BFB3-307FC96B87E0}" destId="{86AA3472-C3C7-4BC5-9197-CEED3D794C1F}" srcOrd="0" destOrd="1" presId="urn:microsoft.com/office/officeart/2005/8/layout/list1"/>
    <dgm:cxn modelId="{62BF8525-8349-4F00-901C-2866F78BEE9D}" type="presParOf" srcId="{5D4A6441-7A1D-4727-97EA-95C018237D5F}" destId="{7E16A149-41F0-4EF7-BD1F-75854ED93B73}" srcOrd="0" destOrd="0" presId="urn:microsoft.com/office/officeart/2005/8/layout/list1"/>
    <dgm:cxn modelId="{F03FDD79-86C0-4F1B-BBAC-AE3293318118}" type="presParOf" srcId="{7E16A149-41F0-4EF7-BD1F-75854ED93B73}" destId="{EE07A9BC-11A0-4FE8-9D3E-DAABF891FA25}" srcOrd="0" destOrd="0" presId="urn:microsoft.com/office/officeart/2005/8/layout/list1"/>
    <dgm:cxn modelId="{63072F28-FCA0-41B9-B68B-E5E6D7606B78}" type="presParOf" srcId="{7E16A149-41F0-4EF7-BD1F-75854ED93B73}" destId="{F65D9FDC-8B44-4172-8413-2C6B5C19959D}" srcOrd="1" destOrd="0" presId="urn:microsoft.com/office/officeart/2005/8/layout/list1"/>
    <dgm:cxn modelId="{550C652A-E16A-47C1-B4BC-9EF63FB14AA6}" type="presParOf" srcId="{5D4A6441-7A1D-4727-97EA-95C018237D5F}" destId="{7E41C701-A7AE-4103-BD7B-5A25291236F2}" srcOrd="1" destOrd="0" presId="urn:microsoft.com/office/officeart/2005/8/layout/list1"/>
    <dgm:cxn modelId="{9529DF5B-CE54-4BA0-A668-98E8823FBD95}" type="presParOf" srcId="{5D4A6441-7A1D-4727-97EA-95C018237D5F}" destId="{86AA3472-C3C7-4BC5-9197-CEED3D794C1F}" srcOrd="2" destOrd="0" presId="urn:microsoft.com/office/officeart/2005/8/layout/list1"/>
    <dgm:cxn modelId="{47CF3D25-F914-4077-8CF1-77DC578FAF2F}" type="presParOf" srcId="{5D4A6441-7A1D-4727-97EA-95C018237D5F}" destId="{4482A0B2-F3D8-4F56-9612-CF13136D58A1}" srcOrd="3" destOrd="0" presId="urn:microsoft.com/office/officeart/2005/8/layout/list1"/>
    <dgm:cxn modelId="{577F8ED2-7328-4862-8AA5-F4E48AB35EFE}" type="presParOf" srcId="{5D4A6441-7A1D-4727-97EA-95C018237D5F}" destId="{91335D51-B22B-4860-A9FA-2C336A2FB512}" srcOrd="4" destOrd="0" presId="urn:microsoft.com/office/officeart/2005/8/layout/list1"/>
    <dgm:cxn modelId="{90F86F37-5A06-48FF-938C-DF63FC3B61D1}" type="presParOf" srcId="{91335D51-B22B-4860-A9FA-2C336A2FB512}" destId="{2FA0A324-351D-424E-991A-BBF3057BC623}" srcOrd="0" destOrd="0" presId="urn:microsoft.com/office/officeart/2005/8/layout/list1"/>
    <dgm:cxn modelId="{1C3274A7-F04B-417D-AF74-2C284D3E4032}" type="presParOf" srcId="{91335D51-B22B-4860-A9FA-2C336A2FB512}" destId="{D955A05A-E5D1-4AB2-8CCB-0CBEC71BF8E5}" srcOrd="1" destOrd="0" presId="urn:microsoft.com/office/officeart/2005/8/layout/list1"/>
    <dgm:cxn modelId="{EF59CF05-A963-4F52-AECE-D47AB900F102}" type="presParOf" srcId="{5D4A6441-7A1D-4727-97EA-95C018237D5F}" destId="{0C0A79AF-88F5-40BE-9068-FC2D8D20F9BB}" srcOrd="5" destOrd="0" presId="urn:microsoft.com/office/officeart/2005/8/layout/list1"/>
    <dgm:cxn modelId="{B1A70C96-5DC6-449D-A8F6-DA8EA67B86BB}" type="presParOf" srcId="{5D4A6441-7A1D-4727-97EA-95C018237D5F}" destId="{6AC7D3B9-7E80-4385-9C7A-D9D4713853D5}" srcOrd="6" destOrd="0" presId="urn:microsoft.com/office/officeart/2005/8/layout/list1"/>
    <dgm:cxn modelId="{4E1D182F-041C-4D50-91F7-AB5203E05A5C}" type="presParOf" srcId="{5D4A6441-7A1D-4727-97EA-95C018237D5F}" destId="{42BD95D1-643E-4E7D-B4E7-55E5A47D3856}" srcOrd="7" destOrd="0" presId="urn:microsoft.com/office/officeart/2005/8/layout/list1"/>
    <dgm:cxn modelId="{38FB3DC5-29F5-41CB-A3CF-E0E42190ACF0}" type="presParOf" srcId="{5D4A6441-7A1D-4727-97EA-95C018237D5F}" destId="{D7466838-F73D-4800-A0A9-111A4BDFB64D}" srcOrd="8" destOrd="0" presId="urn:microsoft.com/office/officeart/2005/8/layout/list1"/>
    <dgm:cxn modelId="{B6C0B6AD-BF6C-4A25-95CE-86CFBCBB501F}" type="presParOf" srcId="{D7466838-F73D-4800-A0A9-111A4BDFB64D}" destId="{4316992B-DA9C-49AE-B513-A9CC8506F797}" srcOrd="0" destOrd="0" presId="urn:microsoft.com/office/officeart/2005/8/layout/list1"/>
    <dgm:cxn modelId="{B09765E6-2BA0-4768-A16C-83198C21A486}" type="presParOf" srcId="{D7466838-F73D-4800-A0A9-111A4BDFB64D}" destId="{6687DA26-B179-49D9-9FDE-29CD087BC242}" srcOrd="1" destOrd="0" presId="urn:microsoft.com/office/officeart/2005/8/layout/list1"/>
    <dgm:cxn modelId="{F23521E5-3279-482E-AC38-9915399F9D11}" type="presParOf" srcId="{5D4A6441-7A1D-4727-97EA-95C018237D5F}" destId="{28243657-5C3C-4C9F-90D1-9D565B8B9FA7}" srcOrd="9" destOrd="0" presId="urn:microsoft.com/office/officeart/2005/8/layout/list1"/>
    <dgm:cxn modelId="{E5E500A7-780A-4743-988D-153ABFD5A6A4}" type="presParOf" srcId="{5D4A6441-7A1D-4727-97EA-95C018237D5F}" destId="{8B7FC479-8562-4262-AD2D-7F37709A3F5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B2F9F-B180-4924-B147-2FAD04D5A1A6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4E749-6EC1-4A0C-A06A-D6C6A465FB9D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7313F-79FB-4996-B2FB-F38297A89E87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Number of devices, platforms and browser that need to work with your website is growing exponential rate.</a:t>
          </a:r>
        </a:p>
      </dsp:txBody>
      <dsp:txXfrm>
        <a:off x="1817977" y="852586"/>
        <a:ext cx="4573297" cy="1574006"/>
      </dsp:txXfrm>
    </dsp:sp>
    <dsp:sp modelId="{21F92FE9-FA64-4A17-AE71-71F4C3D54828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6371F-4360-4B51-8674-A6AD4912BA98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3A7D9-1431-40DB-B987-81DB3762C4BE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New devices with varying screen resolution </a:t>
          </a:r>
        </a:p>
      </dsp:txBody>
      <dsp:txXfrm>
        <a:off x="1817977" y="2820094"/>
        <a:ext cx="4573297" cy="1574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F3ABA-1913-42A1-9886-DDE27CF56ACB}">
      <dsp:nvSpPr>
        <dsp:cNvPr id="0" name=""/>
        <dsp:cNvSpPr/>
      </dsp:nvSpPr>
      <dsp:spPr>
        <a:xfrm>
          <a:off x="601586" y="580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AWD depends on predefined screen sizing</a:t>
          </a:r>
        </a:p>
      </dsp:txBody>
      <dsp:txXfrm>
        <a:off x="601586" y="580"/>
        <a:ext cx="2631940" cy="1579164"/>
      </dsp:txXfrm>
    </dsp:sp>
    <dsp:sp modelId="{9954551B-7705-4E0C-B36F-F83B7D016E4C}">
      <dsp:nvSpPr>
        <dsp:cNvPr id="0" name=""/>
        <dsp:cNvSpPr/>
      </dsp:nvSpPr>
      <dsp:spPr>
        <a:xfrm>
          <a:off x="3496721" y="580"/>
          <a:ext cx="2631940" cy="157916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RWD depends on flexible and fluid grids</a:t>
          </a:r>
        </a:p>
      </dsp:txBody>
      <dsp:txXfrm>
        <a:off x="3496721" y="580"/>
        <a:ext cx="2631940" cy="1579164"/>
      </dsp:txXfrm>
    </dsp:sp>
    <dsp:sp modelId="{6EB906CA-8770-447A-BAE7-4483E2B696EA}">
      <dsp:nvSpPr>
        <dsp:cNvPr id="0" name=""/>
        <dsp:cNvSpPr/>
      </dsp:nvSpPr>
      <dsp:spPr>
        <a:xfrm>
          <a:off x="6391855" y="580"/>
          <a:ext cx="2631940" cy="157916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AWD possesses a consistent and layered approach using scripting</a:t>
          </a:r>
        </a:p>
      </dsp:txBody>
      <dsp:txXfrm>
        <a:off x="6391855" y="580"/>
        <a:ext cx="2631940" cy="1579164"/>
      </dsp:txXfrm>
    </dsp:sp>
    <dsp:sp modelId="{3412BF0A-877E-4B28-8D45-ECC7A7289097}">
      <dsp:nvSpPr>
        <dsp:cNvPr id="0" name=""/>
        <dsp:cNvSpPr/>
      </dsp:nvSpPr>
      <dsp:spPr>
        <a:xfrm>
          <a:off x="601586" y="1842938"/>
          <a:ext cx="2631940" cy="157916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RWD consists of a little more coding approach with fluid grids &amp; CSS</a:t>
          </a:r>
        </a:p>
      </dsp:txBody>
      <dsp:txXfrm>
        <a:off x="601586" y="1842938"/>
        <a:ext cx="2631940" cy="1579164"/>
      </dsp:txXfrm>
    </dsp:sp>
    <dsp:sp modelId="{A20E9CC7-0C39-4FF3-816F-EC458C2C327A}">
      <dsp:nvSpPr>
        <dsp:cNvPr id="0" name=""/>
        <dsp:cNvSpPr/>
      </dsp:nvSpPr>
      <dsp:spPr>
        <a:xfrm>
          <a:off x="3496721" y="1842938"/>
          <a:ext cx="2631940" cy="157916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AWD is recommended for end users with a limited budget or limited device types and screen sizes. It is also better for applications which have a </a:t>
          </a:r>
          <a:r>
            <a:rPr lang="en-US" sz="1500" b="1" kern="1200"/>
            <a:t>lot of images </a:t>
          </a:r>
          <a:r>
            <a:rPr lang="en-US" sz="1500" kern="1200"/>
            <a:t>which do not scale well</a:t>
          </a:r>
        </a:p>
      </dsp:txBody>
      <dsp:txXfrm>
        <a:off x="3496721" y="1842938"/>
        <a:ext cx="2631940" cy="1579164"/>
      </dsp:txXfrm>
    </dsp:sp>
    <dsp:sp modelId="{566BE732-92AB-4C5E-ABC8-87FBC930A9CB}">
      <dsp:nvSpPr>
        <dsp:cNvPr id="0" name=""/>
        <dsp:cNvSpPr/>
      </dsp:nvSpPr>
      <dsp:spPr>
        <a:xfrm>
          <a:off x="6391855" y="1842938"/>
          <a:ext cx="2631940" cy="157916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RWD is recommended for end users for whom budget is no question and who need a variance of mobile devices for their application to be implemented.</a:t>
          </a:r>
        </a:p>
      </dsp:txBody>
      <dsp:txXfrm>
        <a:off x="6391855" y="1842938"/>
        <a:ext cx="2631940" cy="1579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82392-1B67-44FE-9684-3E9EBA75296C}">
      <dsp:nvSpPr>
        <dsp:cNvPr id="0" name=""/>
        <dsp:cNvSpPr/>
      </dsp:nvSpPr>
      <dsp:spPr>
        <a:xfrm>
          <a:off x="0" y="0"/>
          <a:ext cx="818642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User Experience (UX)</a:t>
          </a:r>
          <a:r>
            <a:rPr lang="en-US" sz="1400" kern="1200"/>
            <a:t>: Website adjusts to any screen size, making it a good long-term solution to UX with the current plethora of devices (including mobile/tablet hybrids). Hiding elements which aren't crucial for mobile visitors helps to achieve their goals faster.</a:t>
          </a:r>
        </a:p>
      </dsp:txBody>
      <dsp:txXfrm>
        <a:off x="28038" y="28038"/>
        <a:ext cx="7072533" cy="901218"/>
      </dsp:txXfrm>
    </dsp:sp>
    <dsp:sp modelId="{3A0A3BF1-0CBF-4F2B-A8E0-38D2431B4E75}">
      <dsp:nvSpPr>
        <dsp:cNvPr id="0" name=""/>
        <dsp:cNvSpPr/>
      </dsp:nvSpPr>
      <dsp:spPr>
        <a:xfrm>
          <a:off x="685612" y="1131347"/>
          <a:ext cx="818642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Analytics</a:t>
          </a:r>
          <a:r>
            <a:rPr lang="en-US" sz="1400" kern="1200"/>
            <a:t>: One complete view for all the traffic. To get insights on the mobile visitors, create a "mobile-only" segment</a:t>
          </a:r>
        </a:p>
      </dsp:txBody>
      <dsp:txXfrm>
        <a:off x="713650" y="1159385"/>
        <a:ext cx="6822489" cy="901218"/>
      </dsp:txXfrm>
    </dsp:sp>
    <dsp:sp modelId="{E760E92C-50FC-4C2A-B6BC-2F172F3382CD}">
      <dsp:nvSpPr>
        <dsp:cNvPr id="0" name=""/>
        <dsp:cNvSpPr/>
      </dsp:nvSpPr>
      <dsp:spPr>
        <a:xfrm>
          <a:off x="1360992" y="2262695"/>
          <a:ext cx="818642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Sharing/Linking</a:t>
          </a:r>
          <a:r>
            <a:rPr lang="en-US" sz="1400" kern="1200"/>
            <a:t>: One URL to accumulate all of the shares, likes, tweets, and inbound links. </a:t>
          </a:r>
        </a:p>
      </dsp:txBody>
      <dsp:txXfrm>
        <a:off x="1389030" y="2290733"/>
        <a:ext cx="6832723" cy="901218"/>
      </dsp:txXfrm>
    </dsp:sp>
    <dsp:sp modelId="{0B178424-5DA2-4DA2-9466-50F0BDADCC54}">
      <dsp:nvSpPr>
        <dsp:cNvPr id="0" name=""/>
        <dsp:cNvSpPr/>
      </dsp:nvSpPr>
      <dsp:spPr>
        <a:xfrm>
          <a:off x="2046604" y="3394043"/>
          <a:ext cx="818642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SEO</a:t>
          </a:r>
          <a:r>
            <a:rPr lang="en-US" sz="1400" kern="1200"/>
            <a:t>: Going with the advantage above, </a:t>
          </a:r>
          <a:r>
            <a:rPr lang="en-US" sz="1400" b="1" kern="1200"/>
            <a:t>one URL </a:t>
          </a:r>
          <a:r>
            <a:rPr lang="en-US" sz="1400" kern="1200"/>
            <a:t>accumulates all links, PageRank, Page Authority, etc. </a:t>
          </a:r>
        </a:p>
      </dsp:txBody>
      <dsp:txXfrm>
        <a:off x="2074642" y="3422081"/>
        <a:ext cx="6822489" cy="901218"/>
      </dsp:txXfrm>
    </dsp:sp>
    <dsp:sp modelId="{3BC0C241-C4F6-4E0A-8FD7-7C4FE1F8C9AC}">
      <dsp:nvSpPr>
        <dsp:cNvPr id="0" name=""/>
        <dsp:cNvSpPr/>
      </dsp:nvSpPr>
      <dsp:spPr>
        <a:xfrm>
          <a:off x="756417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704182" y="733200"/>
        <a:ext cx="342233" cy="468236"/>
      </dsp:txXfrm>
    </dsp:sp>
    <dsp:sp modelId="{018F91B8-74F7-48BA-94DA-0EC3BC75D5A0}">
      <dsp:nvSpPr>
        <dsp:cNvPr id="0" name=""/>
        <dsp:cNvSpPr/>
      </dsp:nvSpPr>
      <dsp:spPr>
        <a:xfrm>
          <a:off x="8249791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389795" y="1864548"/>
        <a:ext cx="342233" cy="468236"/>
      </dsp:txXfrm>
    </dsp:sp>
    <dsp:sp modelId="{A07418DA-208B-4F61-87DE-FAD2A9159C71}">
      <dsp:nvSpPr>
        <dsp:cNvPr id="0" name=""/>
        <dsp:cNvSpPr/>
      </dsp:nvSpPr>
      <dsp:spPr>
        <a:xfrm>
          <a:off x="8925170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065174" y="2995896"/>
        <a:ext cx="342233" cy="468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C30EA-5904-4B2B-9722-F342B735EA58}">
      <dsp:nvSpPr>
        <dsp:cNvPr id="0" name=""/>
        <dsp:cNvSpPr/>
      </dsp:nvSpPr>
      <dsp:spPr>
        <a:xfrm>
          <a:off x="0" y="4325"/>
          <a:ext cx="6912245" cy="921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E455A-1A57-4A1F-A198-AA0FE984F507}">
      <dsp:nvSpPr>
        <dsp:cNvPr id="0" name=""/>
        <dsp:cNvSpPr/>
      </dsp:nvSpPr>
      <dsp:spPr>
        <a:xfrm>
          <a:off x="278715" y="211634"/>
          <a:ext cx="506754" cy="506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083D7-FC13-430D-B8AB-63F19B92BA43}">
      <dsp:nvSpPr>
        <dsp:cNvPr id="0" name=""/>
        <dsp:cNvSpPr/>
      </dsp:nvSpPr>
      <dsp:spPr>
        <a:xfrm>
          <a:off x="1064184" y="4325"/>
          <a:ext cx="5848060" cy="92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12" tIns="97512" rIns="97512" bIns="975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Save money</a:t>
          </a:r>
        </a:p>
      </dsp:txBody>
      <dsp:txXfrm>
        <a:off x="1064184" y="4325"/>
        <a:ext cx="5848060" cy="921371"/>
      </dsp:txXfrm>
    </dsp:sp>
    <dsp:sp modelId="{87947C70-47CA-49B7-8A93-51235EB571C9}">
      <dsp:nvSpPr>
        <dsp:cNvPr id="0" name=""/>
        <dsp:cNvSpPr/>
      </dsp:nvSpPr>
      <dsp:spPr>
        <a:xfrm>
          <a:off x="0" y="1156040"/>
          <a:ext cx="6912245" cy="921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C9050-4B8F-4291-820E-9EAF66C707C7}">
      <dsp:nvSpPr>
        <dsp:cNvPr id="0" name=""/>
        <dsp:cNvSpPr/>
      </dsp:nvSpPr>
      <dsp:spPr>
        <a:xfrm>
          <a:off x="278715" y="1363349"/>
          <a:ext cx="506754" cy="506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00F1DE-4721-4414-B550-6B1C989D63B1}">
      <dsp:nvSpPr>
        <dsp:cNvPr id="0" name=""/>
        <dsp:cNvSpPr/>
      </dsp:nvSpPr>
      <dsp:spPr>
        <a:xfrm>
          <a:off x="1064184" y="1156040"/>
          <a:ext cx="5848060" cy="92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12" tIns="97512" rIns="97512" bIns="975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Save Time</a:t>
          </a:r>
        </a:p>
      </dsp:txBody>
      <dsp:txXfrm>
        <a:off x="1064184" y="1156040"/>
        <a:ext cx="5848060" cy="921371"/>
      </dsp:txXfrm>
    </dsp:sp>
    <dsp:sp modelId="{2C815048-1AD5-4881-B16D-485D8684DB2B}">
      <dsp:nvSpPr>
        <dsp:cNvPr id="0" name=""/>
        <dsp:cNvSpPr/>
      </dsp:nvSpPr>
      <dsp:spPr>
        <a:xfrm>
          <a:off x="0" y="2307755"/>
          <a:ext cx="6912245" cy="921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C968A-4170-469F-B3A1-6494810A33EE}">
      <dsp:nvSpPr>
        <dsp:cNvPr id="0" name=""/>
        <dsp:cNvSpPr/>
      </dsp:nvSpPr>
      <dsp:spPr>
        <a:xfrm>
          <a:off x="278715" y="2515064"/>
          <a:ext cx="506754" cy="506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59358-0B6C-45CA-8D82-515C5303B692}">
      <dsp:nvSpPr>
        <dsp:cNvPr id="0" name=""/>
        <dsp:cNvSpPr/>
      </dsp:nvSpPr>
      <dsp:spPr>
        <a:xfrm>
          <a:off x="1064184" y="2307755"/>
          <a:ext cx="5848060" cy="92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12" tIns="97512" rIns="97512" bIns="975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Better performance</a:t>
          </a:r>
        </a:p>
      </dsp:txBody>
      <dsp:txXfrm>
        <a:off x="1064184" y="2307755"/>
        <a:ext cx="5848060" cy="921371"/>
      </dsp:txXfrm>
    </dsp:sp>
    <dsp:sp modelId="{20622463-7E08-4E6A-A249-B3E1F1000B0D}">
      <dsp:nvSpPr>
        <dsp:cNvPr id="0" name=""/>
        <dsp:cNvSpPr/>
      </dsp:nvSpPr>
      <dsp:spPr>
        <a:xfrm>
          <a:off x="0" y="3459470"/>
          <a:ext cx="6912245" cy="921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34621-06D7-4C04-82E4-9C3BA5718F43}">
      <dsp:nvSpPr>
        <dsp:cNvPr id="0" name=""/>
        <dsp:cNvSpPr/>
      </dsp:nvSpPr>
      <dsp:spPr>
        <a:xfrm>
          <a:off x="278715" y="3666779"/>
          <a:ext cx="506754" cy="506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8D60D-C197-4E70-8B13-8BF9299B9E9C}">
      <dsp:nvSpPr>
        <dsp:cNvPr id="0" name=""/>
        <dsp:cNvSpPr/>
      </dsp:nvSpPr>
      <dsp:spPr>
        <a:xfrm>
          <a:off x="1064184" y="3459470"/>
          <a:ext cx="5848060" cy="92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12" tIns="97512" rIns="97512" bIns="975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Improved SEO</a:t>
          </a:r>
        </a:p>
      </dsp:txBody>
      <dsp:txXfrm>
        <a:off x="1064184" y="3459470"/>
        <a:ext cx="5848060" cy="921371"/>
      </dsp:txXfrm>
    </dsp:sp>
    <dsp:sp modelId="{5377A594-329A-4418-A71C-40077FB216FC}">
      <dsp:nvSpPr>
        <dsp:cNvPr id="0" name=""/>
        <dsp:cNvSpPr/>
      </dsp:nvSpPr>
      <dsp:spPr>
        <a:xfrm>
          <a:off x="0" y="4611185"/>
          <a:ext cx="6912245" cy="921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8892C-0E57-476A-AC93-55C1EC7CD8A6}">
      <dsp:nvSpPr>
        <dsp:cNvPr id="0" name=""/>
        <dsp:cNvSpPr/>
      </dsp:nvSpPr>
      <dsp:spPr>
        <a:xfrm>
          <a:off x="278715" y="4818494"/>
          <a:ext cx="506754" cy="5067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AA758-B9CD-4940-82DF-7DA49B7B2404}">
      <dsp:nvSpPr>
        <dsp:cNvPr id="0" name=""/>
        <dsp:cNvSpPr/>
      </dsp:nvSpPr>
      <dsp:spPr>
        <a:xfrm>
          <a:off x="1064184" y="4611185"/>
          <a:ext cx="5848060" cy="92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512" tIns="97512" rIns="97512" bIns="9751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Wider browser support</a:t>
          </a:r>
        </a:p>
      </dsp:txBody>
      <dsp:txXfrm>
        <a:off x="1064184" y="4611185"/>
        <a:ext cx="5848060" cy="9213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A3472-C3C7-4BC5-9197-CEED3D794C1F}">
      <dsp:nvSpPr>
        <dsp:cNvPr id="0" name=""/>
        <dsp:cNvSpPr/>
      </dsp:nvSpPr>
      <dsp:spPr>
        <a:xfrm>
          <a:off x="0" y="356059"/>
          <a:ext cx="6912245" cy="1645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395732" rIns="5364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/>
            <a:t>A flexible grid-based layout is one of the cornerstones of responsive design.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/>
            <a:t>Stop using pixel-based layouts and start using </a:t>
          </a:r>
          <a:r>
            <a:rPr lang="en-AU" sz="1900" b="1" kern="1200"/>
            <a:t>percentages</a:t>
          </a:r>
          <a:r>
            <a:rPr lang="en-AU" sz="1900" kern="1200"/>
            <a:t> or the </a:t>
          </a:r>
          <a:r>
            <a:rPr lang="en-AU" sz="1900" b="1" i="1" kern="1200"/>
            <a:t>em</a:t>
          </a:r>
          <a:r>
            <a:rPr lang="en-AU" sz="1900" kern="1200"/>
            <a:t> for sizing</a:t>
          </a:r>
          <a:endParaRPr lang="en-US" sz="1900" kern="1200"/>
        </a:p>
      </dsp:txBody>
      <dsp:txXfrm>
        <a:off x="0" y="356059"/>
        <a:ext cx="6912245" cy="1645875"/>
      </dsp:txXfrm>
    </dsp:sp>
    <dsp:sp modelId="{F65D9FDC-8B44-4172-8413-2C6B5C19959D}">
      <dsp:nvSpPr>
        <dsp:cNvPr id="0" name=""/>
        <dsp:cNvSpPr/>
      </dsp:nvSpPr>
      <dsp:spPr>
        <a:xfrm>
          <a:off x="345612" y="75619"/>
          <a:ext cx="4838571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900" b="1" kern="1200"/>
            <a:t>A flexible grid</a:t>
          </a:r>
          <a:endParaRPr lang="en-US" sz="1900" kern="1200"/>
        </a:p>
      </dsp:txBody>
      <dsp:txXfrm>
        <a:off x="372992" y="102999"/>
        <a:ext cx="4783811" cy="506120"/>
      </dsp:txXfrm>
    </dsp:sp>
    <dsp:sp modelId="{6AC7D3B9-7E80-4385-9C7A-D9D4713853D5}">
      <dsp:nvSpPr>
        <dsp:cNvPr id="0" name=""/>
        <dsp:cNvSpPr/>
      </dsp:nvSpPr>
      <dsp:spPr>
        <a:xfrm>
          <a:off x="0" y="2384974"/>
          <a:ext cx="6912245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395732" rIns="5364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/>
            <a:t>Adapt your images or other media to load differently depending on the device, either by scaling or by using the CSS overflow property</a:t>
          </a:r>
          <a:endParaRPr lang="en-US" sz="1900" kern="1200"/>
        </a:p>
      </dsp:txBody>
      <dsp:txXfrm>
        <a:off x="0" y="2384974"/>
        <a:ext cx="6912245" cy="1346625"/>
      </dsp:txXfrm>
    </dsp:sp>
    <dsp:sp modelId="{D955A05A-E5D1-4AB2-8CCB-0CBEC71BF8E5}">
      <dsp:nvSpPr>
        <dsp:cNvPr id="0" name=""/>
        <dsp:cNvSpPr/>
      </dsp:nvSpPr>
      <dsp:spPr>
        <a:xfrm>
          <a:off x="345612" y="2104534"/>
          <a:ext cx="4838571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900" b="1" kern="1200"/>
            <a:t>Flexible images and media</a:t>
          </a:r>
          <a:endParaRPr lang="en-US" sz="1900" kern="1200"/>
        </a:p>
      </dsp:txBody>
      <dsp:txXfrm>
        <a:off x="372992" y="2131914"/>
        <a:ext cx="4783811" cy="506120"/>
      </dsp:txXfrm>
    </dsp:sp>
    <dsp:sp modelId="{8B7FC479-8562-4262-AD2D-7F37709A3F54}">
      <dsp:nvSpPr>
        <dsp:cNvPr id="0" name=""/>
        <dsp:cNvSpPr/>
      </dsp:nvSpPr>
      <dsp:spPr>
        <a:xfrm>
          <a:off x="0" y="4114639"/>
          <a:ext cx="6912245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6467" tIns="395732" rIns="5364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/>
            <a:t>You can use media queries to scope styles to specific capabilities, applying different styles based on the capabilities that match your query</a:t>
          </a:r>
          <a:endParaRPr lang="en-US" sz="1900" kern="1200"/>
        </a:p>
      </dsp:txBody>
      <dsp:txXfrm>
        <a:off x="0" y="4114639"/>
        <a:ext cx="6912245" cy="1346625"/>
      </dsp:txXfrm>
    </dsp:sp>
    <dsp:sp modelId="{6687DA26-B179-49D9-9FDE-29CD087BC242}">
      <dsp:nvSpPr>
        <dsp:cNvPr id="0" name=""/>
        <dsp:cNvSpPr/>
      </dsp:nvSpPr>
      <dsp:spPr>
        <a:xfrm>
          <a:off x="345612" y="3834199"/>
          <a:ext cx="4838571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6" tIns="0" rIns="18288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AU" sz="1900" b="1" kern="1200"/>
            <a:t>CSS3 media queries</a:t>
          </a:r>
          <a:endParaRPr lang="en-US" sz="1900" kern="1200"/>
        </a:p>
      </dsp:txBody>
      <dsp:txXfrm>
        <a:off x="372992" y="3861579"/>
        <a:ext cx="478381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9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38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963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203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19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621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1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4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7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97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06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45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501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284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648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94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340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03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607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723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3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7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61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13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1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61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D9C2EE-8669-4EBA-95D3-808C2E6AF191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7625E5-F39D-41A0-A5F0-5292EFBA2A7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9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thebluediamondgallery.com/wooden-tile/t/thank-you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39505A91-A805-358E-BE19-2244FE5A5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50"/>
          <a:stretch/>
        </p:blipFill>
        <p:spPr>
          <a:xfrm>
            <a:off x="-155256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92DA1-59AD-4C59-1F67-CF0AF4BD0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76" y="3256330"/>
            <a:ext cx="9144000" cy="164149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Responsive Web </a:t>
            </a:r>
            <a:r>
              <a:rPr lang="en-US" sz="4000" dirty="0">
                <a:solidFill>
                  <a:schemeClr val="tx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Designing</a:t>
            </a:r>
            <a:r>
              <a:rPr lang="en-US" sz="4400" dirty="0">
                <a:solidFill>
                  <a:schemeClr val="tx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 Using CSS3 &amp; HTML5</a:t>
            </a:r>
            <a:br>
              <a:rPr lang="en-US" sz="4400" dirty="0">
                <a:solidFill>
                  <a:schemeClr val="tx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</a:b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03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61A670-20A0-4167-89EE-1855629F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3B6C2D-05BD-4620-B6EF-E1DE1651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20F76-C91A-7A39-E3C1-A92BB883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640076"/>
            <a:ext cx="2931320" cy="553688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How does it works</a:t>
            </a:r>
            <a:endParaRPr lang="en-IN" sz="480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CEDFEA-3330-DCFD-E084-5B28EC208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610524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7405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C03A-BB4B-3E63-2CB7-294C0B8D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Frameworks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1EF110E-3106-2D18-50A6-33B25E4E24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r="12625" b="2"/>
          <a:stretch>
            <a:fillRect/>
          </a:stretch>
        </p:blipFill>
        <p:spPr bwMode="auto">
          <a:xfrm>
            <a:off x="734846" y="962142"/>
            <a:ext cx="9369041" cy="304493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226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8F4428-184D-EDE5-647F-BCA505568E9B}"/>
              </a:ext>
            </a:extLst>
          </p:cNvPr>
          <p:cNvSpPr/>
          <p:nvPr/>
        </p:nvSpPr>
        <p:spPr>
          <a:xfrm>
            <a:off x="1304623" y="2121946"/>
            <a:ext cx="9582753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pic>
        <p:nvPicPr>
          <p:cNvPr id="7" name="Picture 6" descr="A thank you message on a wood stand&#10;&#10;Description automatically generated">
            <a:extLst>
              <a:ext uri="{FF2B5EF4-FFF2-40B4-BE49-F238E27FC236}">
                <a16:creationId xmlns:a16="http://schemas.microsoft.com/office/drawing/2014/main" id="{4CFF919B-C88F-6F76-88E2-AA3FA4DD7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8762E3-C21E-A638-CA11-2BA399995309}"/>
              </a:ext>
            </a:extLst>
          </p:cNvPr>
          <p:cNvSpPr txBox="1"/>
          <p:nvPr/>
        </p:nvSpPr>
        <p:spPr>
          <a:xfrm>
            <a:off x="0" y="6858000"/>
            <a:ext cx="121028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www.thebluediamondgallery.com/wooden-tile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098677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water drops on a leaf in black and white">
            <a:extLst>
              <a:ext uri="{FF2B5EF4-FFF2-40B4-BE49-F238E27FC236}">
                <a16:creationId xmlns:a16="http://schemas.microsoft.com/office/drawing/2014/main" id="{DA824D63-47D6-2DF8-BE5D-D0BC760D5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9090" b="28147"/>
          <a:stretch/>
        </p:blipFill>
        <p:spPr>
          <a:xfrm>
            <a:off x="474133" y="474134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7C314-60FA-A2EE-BCB0-A5ADAC69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5A29D-A44D-B31A-D036-54ECB8ED9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3965" y="1680632"/>
            <a:ext cx="8825659" cy="4199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Mobile is Future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What is Responsive Web Designs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Why do you need Responsive web designs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Adoptive vs Responsive web designs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Key benefits of Responsive web designs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How does it 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Frameworks.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Demo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804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B0FF-32C9-E65F-5BF1-FA759616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Mobile in Present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E874F-EF0F-5272-1643-C8FE5B709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156644"/>
            <a:ext cx="4983737" cy="224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www.savemoneyindia.net/wp-content/uploads/2013/12/SHZW1qq.png">
            <a:extLst>
              <a:ext uri="{FF2B5EF4-FFF2-40B4-BE49-F238E27FC236}">
                <a16:creationId xmlns:a16="http://schemas.microsoft.com/office/drawing/2014/main" id="{7A857FC6-3BFA-F612-3F13-8799ECF53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9592" y="3574618"/>
            <a:ext cx="2264078" cy="226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5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B082-7E51-0F2D-1DE2-8187D0A7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973667"/>
            <a:ext cx="376379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Why do you need Responsive web designs?</a:t>
            </a:r>
            <a:endParaRPr lang="en-IN" dirty="0">
              <a:solidFill>
                <a:srgbClr val="EBEBEB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2A4047-45C9-6AA8-35F2-68E96AD6BE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10361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73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E85A-568D-A25B-E5F1-DB781CA2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is Responsive Web Designs</a:t>
            </a:r>
            <a:endParaRPr lang="en-IN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D058-2C9C-0066-425F-CEA1A0A5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11979" cy="3416300"/>
          </a:xfrm>
        </p:spPr>
        <p:txBody>
          <a:bodyPr anchor="ctr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Responsive Websites respond to there environment.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Responsive Web Designing </a:t>
            </a:r>
            <a:r>
              <a:rPr lang="en-US" b="1"/>
              <a:t>(RWD)</a:t>
            </a:r>
            <a:r>
              <a:rPr lang="en-US"/>
              <a:t> is a process of </a:t>
            </a:r>
            <a:r>
              <a:rPr lang="en-US" b="1"/>
              <a:t>designing a single website </a:t>
            </a:r>
            <a:r>
              <a:rPr lang="en-US"/>
              <a:t>to be used and compatible on different  portable or handy electronic devices with different Screen size , platform and orientation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  <a:p>
            <a:endParaRPr lang="en-IN" dirty="0"/>
          </a:p>
        </p:txBody>
      </p:sp>
      <p:pic>
        <p:nvPicPr>
          <p:cNvPr id="4" name="Picture 2" descr="A screen shot of a computer software&#10;&#10;Description automatically generated">
            <a:extLst>
              <a:ext uri="{FF2B5EF4-FFF2-40B4-BE49-F238E27FC236}">
                <a16:creationId xmlns:a16="http://schemas.microsoft.com/office/drawing/2014/main" id="{7463D628-69EB-5B37-172C-CFFBE7854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8733" y="3684935"/>
            <a:ext cx="4345024" cy="1249194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51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F263-78CA-872F-7989-B9453CE2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does it work / Responsive Process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938953C-58B3-13A9-2795-0859CD7275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9763" y="1162624"/>
            <a:ext cx="6470907" cy="452963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614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36AA-6F30-9DA0-325E-D455EE9D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Adoptive Vs Responsive web designs</a:t>
            </a:r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2B38F1-F9F0-169F-81A4-720D82949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271156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7686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B89F-008F-0EC3-8F9C-43FCA2D4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600" dirty="0">
                <a:solidFill>
                  <a:schemeClr val="tx1"/>
                </a:solidFill>
              </a:rPr>
              <a:t>ADVANTAGES of Responsive Web Design</a:t>
            </a:r>
            <a:endParaRPr lang="en-IN" sz="46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766789-A008-4BE2-B527-6B38330C4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579919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834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A61A670-20A0-4167-89EE-1855629F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746" y="0"/>
            <a:ext cx="8124253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13B6C2D-05BD-4620-B6EF-E1DE1651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067747" cy="6857996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D13A7-B525-E7DA-F606-CD002786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89" y="640076"/>
            <a:ext cx="2931320" cy="5536882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tx1"/>
                </a:solidFill>
              </a:rPr>
              <a:t>Key benefits of Responsive web designs</a:t>
            </a:r>
            <a:endParaRPr lang="en-IN" sz="4400">
              <a:solidFill>
                <a:schemeClr val="tx1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5911262-52FB-51A6-8654-6063EA0F3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595279"/>
              </p:ext>
            </p:extLst>
          </p:nvPr>
        </p:nvGraphicFramePr>
        <p:xfrm>
          <a:off x="4662106" y="640075"/>
          <a:ext cx="6912245" cy="5536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708092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4DCA0D852E0B41962186CA14D1BD78" ma:contentTypeVersion="3" ma:contentTypeDescription="Create a new document." ma:contentTypeScope="" ma:versionID="5d71cf079244b63b304dbb89434f8190">
  <xsd:schema xmlns:xsd="http://www.w3.org/2001/XMLSchema" xmlns:xs="http://www.w3.org/2001/XMLSchema" xmlns:p="http://schemas.microsoft.com/office/2006/metadata/properties" xmlns:ns3="d23a0c89-e930-4c92-80a0-e89df4b8da12" targetNamespace="http://schemas.microsoft.com/office/2006/metadata/properties" ma:root="true" ma:fieldsID="7c308ac8728a407bb111b95b40649e70" ns3:_="">
    <xsd:import namespace="d23a0c89-e930-4c92-80a0-e89df4b8da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3a0c89-e930-4c92-80a0-e89df4b8da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464377-60D5-4D57-8569-445D5FDE7081}">
  <ds:schemaRefs>
    <ds:schemaRef ds:uri="http://purl.org/dc/dcmitype/"/>
    <ds:schemaRef ds:uri="d23a0c89-e930-4c92-80a0-e89df4b8da12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77CB0A-AC46-4499-B2FC-44FBE8C48B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76ADB5-AB0E-4985-9160-F3E7D3E34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3a0c89-e930-4c92-80a0-e89df4b8da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31</TotalTime>
  <Words>471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Tw Cen MT</vt:lpstr>
      <vt:lpstr>Tw Cen MT Condensed</vt:lpstr>
      <vt:lpstr>Wingdings 3</vt:lpstr>
      <vt:lpstr>Depth</vt:lpstr>
      <vt:lpstr>Integral</vt:lpstr>
      <vt:lpstr>Responsive Web Designing Using CSS3 &amp; HTML5 </vt:lpstr>
      <vt:lpstr>Contents</vt:lpstr>
      <vt:lpstr>Mobile in Present</vt:lpstr>
      <vt:lpstr>Why do you need Responsive web designs?</vt:lpstr>
      <vt:lpstr>What is Responsive Web Designs</vt:lpstr>
      <vt:lpstr>How does it work / Responsive Process</vt:lpstr>
      <vt:lpstr>Adoptive Vs Responsive web designs</vt:lpstr>
      <vt:lpstr>ADVANTAGES of Responsive Web Design</vt:lpstr>
      <vt:lpstr>Key benefits of Responsive web designs</vt:lpstr>
      <vt:lpstr>How does it works</vt:lpstr>
      <vt:lpstr>Frameworks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PRINCE SINGH</dc:creator>
  <cp:lastModifiedBy>RAUNAK BATRA</cp:lastModifiedBy>
  <cp:revision>3</cp:revision>
  <dcterms:created xsi:type="dcterms:W3CDTF">2023-11-05T15:30:55Z</dcterms:created>
  <dcterms:modified xsi:type="dcterms:W3CDTF">2023-11-06T04:16:02Z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0x010100B04DCA0D852E0B41962186CA14D1BD78</vt:lpwstr>
  </property>
</Properties>
</file>