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FFAD-5E12-4BA4-AC65-4E51812E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888E1-D06E-4A11-A18D-4E679006A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8D1D-D2B2-4892-9F26-52F2BE3B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97CF-B52C-4118-BD8B-BA8D0CA3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10F9-CA8A-4E76-94E8-AE322079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B94C-7939-4581-8FCC-9B9E8CD5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773E-D2EB-46DB-A76E-252A16C5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3F6C-871F-4C4D-8852-C0BFE03B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0D6F-A08A-457A-870C-427C6098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C691-3046-4ADB-9A7E-27ED7318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DED22-1DBD-4CE3-BF17-1A17ACE0D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0C1AA-A0E5-4785-8680-36EC6B4D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6FB-1EC8-455B-8964-D2D4187C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13C6-B041-4FA5-86D8-8BE21EBB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1E4E-9E7B-4CFF-AF61-67FD7E5A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62B-6906-48E3-A01B-0AB9815E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1ECE-96C7-46E0-BCD8-C95B2E50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BB02-7BBC-40FC-8415-9616329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BE3C-9F35-4D4E-BC18-6A0468AD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9480-B364-4EFA-B93A-151BAADF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E195-97A5-4E93-9FF7-B89CC5AF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36AA-C93A-4C7D-834B-4C27C8B5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2B7C-5C86-4B96-BB4A-C734E9E6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9433-A20D-4C4E-8C50-C62FAA1D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F36C-E47D-4D61-B017-5CFAEBC4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4A48-9A81-4853-93AC-F36326AA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561A-FE95-4B4A-A94B-C41A7CD41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478E5-9F9D-4D5A-B29A-F8B1ACD7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2020B-0A59-4011-8446-74EA9214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9799-D336-45EE-9DE7-046C9DF6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05254-164D-4E35-BA07-F19DD36B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E79-FFD0-47F8-BAE1-6872FE82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475ED-3A6E-4FD7-B2BE-E674A5AD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EBA9-E029-438D-B5A8-465DD8CE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02BD0-C083-4C83-AE12-F11160DF5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398C6-21DA-4EA4-9C03-599BF2E05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9A942-D7FE-4441-8F2D-7788E3CF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64856-3F71-4DE3-9EAC-00740A3E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349DC-DB41-4DD8-BF72-71BC69EA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57F4-9BCE-4951-8C4A-F2D5E96C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A5F0C-61E1-4AE6-930A-782DB34C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A44A-02A3-4887-8C69-45918241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8CDB5-E3F4-4960-9BE2-41DDE5F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4FC6C-10CA-4EA7-8425-07671DE2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ECB73-3B43-4DF1-A2B8-EFDEBC6E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28DA8-6B2F-4AB7-A243-4724B0DC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C92F-60AA-46CE-A813-474DA04D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CF52-BE99-4663-A704-66FD10EF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56ADA-236F-46EC-B2B9-D92E25CC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A8B32-3F73-495E-890B-9880C2EE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0B0A5-B084-4C12-B7B7-76054D77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E417-E53E-4DAC-8DE7-A99DDBE5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04EC-45AD-4FE3-A1BE-8CE7A68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628F5-A164-45E0-9C98-CCF733050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7388-CE04-4C33-BD5A-63BD97D3C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40842-3F3C-49F0-B93C-D4C76581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348EC-454D-44D5-8B89-C7DBA379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26E6-0DE6-48EF-88EF-263692A2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C172-3394-408B-83F5-A4E6E566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8371-6B0F-49F5-8081-FAAC266B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A0BA-B027-4207-BB92-54B8C4654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42978-5C2F-46ED-9981-CB73577CC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46A7-D5A2-4D3C-B8CA-572B8E5C1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D846-6B31-4F8A-941E-A9540F58F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diagrams stuff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8466-8E6B-4987-B847-B1829FE7D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A0F37-CF0A-477D-AF19-026D6E93F07B}"/>
              </a:ext>
            </a:extLst>
          </p:cNvPr>
          <p:cNvSpPr/>
          <p:nvPr/>
        </p:nvSpPr>
        <p:spPr>
          <a:xfrm>
            <a:off x="1115736" y="612396"/>
            <a:ext cx="10234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425E3-8DF1-4C0A-AAB3-3A20716070E3}"/>
              </a:ext>
            </a:extLst>
          </p:cNvPr>
          <p:cNvSpPr/>
          <p:nvPr/>
        </p:nvSpPr>
        <p:spPr>
          <a:xfrm>
            <a:off x="3348608" y="630572"/>
            <a:ext cx="17449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B0F63-2F65-48D6-A742-03CD3D8DD5D9}"/>
              </a:ext>
            </a:extLst>
          </p:cNvPr>
          <p:cNvSpPr/>
          <p:nvPr/>
        </p:nvSpPr>
        <p:spPr>
          <a:xfrm>
            <a:off x="1638650" y="3064780"/>
            <a:ext cx="17449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52BAB-90F7-478B-9BF0-5FABDBD9947A}"/>
              </a:ext>
            </a:extLst>
          </p:cNvPr>
          <p:cNvCxnSpPr>
            <a:cxnSpLocks/>
          </p:cNvCxnSpPr>
          <p:nvPr/>
        </p:nvCxnSpPr>
        <p:spPr>
          <a:xfrm>
            <a:off x="1954635" y="1065402"/>
            <a:ext cx="1375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083F-C695-4D47-9E11-B0D63D0EF9C5}"/>
              </a:ext>
            </a:extLst>
          </p:cNvPr>
          <p:cNvCxnSpPr>
            <a:cxnSpLocks/>
          </p:cNvCxnSpPr>
          <p:nvPr/>
        </p:nvCxnSpPr>
        <p:spPr>
          <a:xfrm flipH="1">
            <a:off x="2936147" y="1544972"/>
            <a:ext cx="1997982" cy="14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5338402-8DF4-427E-ABBC-4F5B2B49630B}"/>
              </a:ext>
            </a:extLst>
          </p:cNvPr>
          <p:cNvCxnSpPr/>
          <p:nvPr/>
        </p:nvCxnSpPr>
        <p:spPr>
          <a:xfrm rot="10800000" flipV="1">
            <a:off x="1610685" y="3064780"/>
            <a:ext cx="654341" cy="620785"/>
          </a:xfrm>
          <a:prstGeom prst="curvedConnector3">
            <a:avLst>
              <a:gd name="adj1" fmla="val 18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92B98B-80F3-4A7F-B742-5DB6FBA817DF}"/>
              </a:ext>
            </a:extLst>
          </p:cNvPr>
          <p:cNvCxnSpPr>
            <a:cxnSpLocks/>
          </p:cNvCxnSpPr>
          <p:nvPr/>
        </p:nvCxnSpPr>
        <p:spPr>
          <a:xfrm flipV="1">
            <a:off x="1813194" y="1566035"/>
            <a:ext cx="1951725" cy="143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CCCFF2-7EFD-4203-AD68-2745EA7D76CA}"/>
              </a:ext>
            </a:extLst>
          </p:cNvPr>
          <p:cNvSpPr txBox="1"/>
          <p:nvPr/>
        </p:nvSpPr>
        <p:spPr>
          <a:xfrm>
            <a:off x="2099290" y="836373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Progress by default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E2E79-34D8-45D6-8069-D7BD0BA3CCA7}"/>
              </a:ext>
            </a:extLst>
          </p:cNvPr>
          <p:cNvSpPr txBox="1"/>
          <p:nvPr/>
        </p:nvSpPr>
        <p:spPr>
          <a:xfrm rot="19446400">
            <a:off x="2928378" y="2122240"/>
            <a:ext cx="2491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Calculated color and LEDs to be updated</a:t>
            </a:r>
          </a:p>
          <a:p>
            <a:pPr algn="ctr"/>
            <a:r>
              <a:rPr lang="en-US" sz="1100" dirty="0"/>
              <a:t>(frequency- and/or beats- based)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5D89A7-C75C-438A-86EA-A0E16699CC05}"/>
              </a:ext>
            </a:extLst>
          </p:cNvPr>
          <p:cNvSpPr txBox="1"/>
          <p:nvPr/>
        </p:nvSpPr>
        <p:spPr>
          <a:xfrm>
            <a:off x="6669248" y="4152550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AB9D2-8706-4EAB-ADA2-5CC3BD823007}"/>
              </a:ext>
            </a:extLst>
          </p:cNvPr>
          <p:cNvSpPr txBox="1"/>
          <p:nvPr/>
        </p:nvSpPr>
        <p:spPr>
          <a:xfrm rot="19446400">
            <a:off x="1699858" y="2166331"/>
            <a:ext cx="2451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Finished retaining current color scheme</a:t>
            </a:r>
          </a:p>
        </p:txBody>
      </p:sp>
    </p:spTree>
    <p:extLst>
      <p:ext uri="{BB962C8B-B14F-4D97-AF65-F5344CB8AC3E}">
        <p14:creationId xmlns:p14="http://schemas.microsoft.com/office/powerpoint/2010/main" val="392554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9A0D6B7-53A0-485A-849C-AC112203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4" t="19013" r="14414" b="13399"/>
          <a:stretch/>
        </p:blipFill>
        <p:spPr>
          <a:xfrm flipH="1">
            <a:off x="5785610" y="424165"/>
            <a:ext cx="1484853" cy="1042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143E9B-5A37-43BB-BD7A-0A793F8B99DE}"/>
              </a:ext>
            </a:extLst>
          </p:cNvPr>
          <p:cNvSpPr/>
          <p:nvPr/>
        </p:nvSpPr>
        <p:spPr>
          <a:xfrm>
            <a:off x="1978138" y="612396"/>
            <a:ext cx="1553629" cy="9144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C9597-C0CE-4F2C-B781-D8B33CF31056}"/>
              </a:ext>
            </a:extLst>
          </p:cNvPr>
          <p:cNvSpPr/>
          <p:nvPr/>
        </p:nvSpPr>
        <p:spPr>
          <a:xfrm>
            <a:off x="4783127" y="597016"/>
            <a:ext cx="17449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325C6-C449-400E-BD9C-02CD6F5D1709}"/>
              </a:ext>
            </a:extLst>
          </p:cNvPr>
          <p:cNvSpPr/>
          <p:nvPr/>
        </p:nvSpPr>
        <p:spPr>
          <a:xfrm>
            <a:off x="3727511" y="2804721"/>
            <a:ext cx="17449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90167D-7245-4D96-A6CE-30E55A1D3070}"/>
              </a:ext>
            </a:extLst>
          </p:cNvPr>
          <p:cNvCxnSpPr>
            <a:cxnSpLocks/>
          </p:cNvCxnSpPr>
          <p:nvPr/>
        </p:nvCxnSpPr>
        <p:spPr>
          <a:xfrm>
            <a:off x="3347209" y="1065402"/>
            <a:ext cx="1375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70FCD0-2E56-41B9-B836-D6AEB9DD3EE3}"/>
              </a:ext>
            </a:extLst>
          </p:cNvPr>
          <p:cNvCxnSpPr>
            <a:cxnSpLocks/>
          </p:cNvCxnSpPr>
          <p:nvPr/>
        </p:nvCxnSpPr>
        <p:spPr>
          <a:xfrm flipH="1">
            <a:off x="5024275" y="1591710"/>
            <a:ext cx="1064361" cy="11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2BEE72-D403-471C-9F67-3B50BD74502E}"/>
              </a:ext>
            </a:extLst>
          </p:cNvPr>
          <p:cNvCxnSpPr>
            <a:cxnSpLocks/>
          </p:cNvCxnSpPr>
          <p:nvPr/>
        </p:nvCxnSpPr>
        <p:spPr>
          <a:xfrm flipV="1">
            <a:off x="3984771" y="1544972"/>
            <a:ext cx="1072044" cy="120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2B7D9A-B479-4417-84F6-DBEB87544F0E}"/>
              </a:ext>
            </a:extLst>
          </p:cNvPr>
          <p:cNvSpPr txBox="1"/>
          <p:nvPr/>
        </p:nvSpPr>
        <p:spPr>
          <a:xfrm>
            <a:off x="3498046" y="844075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indicator == 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A6943-B5F4-4362-8E31-2C30FB460A1B}"/>
              </a:ext>
            </a:extLst>
          </p:cNvPr>
          <p:cNvSpPr txBox="1"/>
          <p:nvPr/>
        </p:nvSpPr>
        <p:spPr>
          <a:xfrm rot="18762299">
            <a:off x="4756566" y="199790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indicator == PAUSE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EDAC5-D06E-42FA-84EB-39E67E25DB64}"/>
              </a:ext>
            </a:extLst>
          </p:cNvPr>
          <p:cNvSpPr txBox="1"/>
          <p:nvPr/>
        </p:nvSpPr>
        <p:spPr>
          <a:xfrm>
            <a:off x="6669248" y="4152550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  <a:p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7D8DD19-DA4A-40D7-8AA7-B2D10FDE6CB6}"/>
              </a:ext>
            </a:extLst>
          </p:cNvPr>
          <p:cNvCxnSpPr/>
          <p:nvPr/>
        </p:nvCxnSpPr>
        <p:spPr>
          <a:xfrm rot="10800000" flipV="1">
            <a:off x="1930865" y="641757"/>
            <a:ext cx="654341" cy="620785"/>
          </a:xfrm>
          <a:prstGeom prst="curvedConnector3">
            <a:avLst>
              <a:gd name="adj1" fmla="val 18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C8B73A-A5E0-4538-90C3-82DD685B102E}"/>
              </a:ext>
            </a:extLst>
          </p:cNvPr>
          <p:cNvCxnSpPr>
            <a:cxnSpLocks/>
          </p:cNvCxnSpPr>
          <p:nvPr/>
        </p:nvCxnSpPr>
        <p:spPr>
          <a:xfrm flipH="1">
            <a:off x="3531769" y="1413020"/>
            <a:ext cx="119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4D4B8C-8754-4BC5-946B-6E89880BF76A}"/>
              </a:ext>
            </a:extLst>
          </p:cNvPr>
          <p:cNvSpPr txBox="1"/>
          <p:nvPr/>
        </p:nvSpPr>
        <p:spPr>
          <a:xfrm>
            <a:off x="3507833" y="1189422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song_done == TRUE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9A2EB81-D794-4418-9221-C079472802D9}"/>
              </a:ext>
            </a:extLst>
          </p:cNvPr>
          <p:cNvCxnSpPr/>
          <p:nvPr/>
        </p:nvCxnSpPr>
        <p:spPr>
          <a:xfrm rot="10800000" flipV="1">
            <a:off x="3625443" y="2906787"/>
            <a:ext cx="654341" cy="620785"/>
          </a:xfrm>
          <a:prstGeom prst="curvedConnector3">
            <a:avLst>
              <a:gd name="adj1" fmla="val 18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CAF885-43AF-476E-8017-1C2131DA279C}"/>
              </a:ext>
            </a:extLst>
          </p:cNvPr>
          <p:cNvSpPr txBox="1"/>
          <p:nvPr/>
        </p:nvSpPr>
        <p:spPr>
          <a:xfrm rot="18656085">
            <a:off x="3529887" y="200932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indicator == PLAY or START</a:t>
            </a:r>
          </a:p>
        </p:txBody>
      </p:sp>
    </p:spTree>
    <p:extLst>
      <p:ext uri="{BB962C8B-B14F-4D97-AF65-F5344CB8AC3E}">
        <p14:creationId xmlns:p14="http://schemas.microsoft.com/office/powerpoint/2010/main" val="427879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F64AD2-92EA-4F79-A462-0435E1D3084C}"/>
              </a:ext>
            </a:extLst>
          </p:cNvPr>
          <p:cNvSpPr/>
          <p:nvPr/>
        </p:nvSpPr>
        <p:spPr>
          <a:xfrm>
            <a:off x="4801549" y="2785147"/>
            <a:ext cx="1553629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D348E74-B46A-47BC-AD10-D036BA33B1D4}"/>
              </a:ext>
            </a:extLst>
          </p:cNvPr>
          <p:cNvSpPr/>
          <p:nvPr/>
        </p:nvSpPr>
        <p:spPr>
          <a:xfrm>
            <a:off x="3042920" y="794726"/>
            <a:ext cx="1819015" cy="914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4A4C9314-42F0-420E-BEAF-69379F7DAB8B}"/>
              </a:ext>
            </a:extLst>
          </p:cNvPr>
          <p:cNvSpPr/>
          <p:nvPr/>
        </p:nvSpPr>
        <p:spPr>
          <a:xfrm>
            <a:off x="4801549" y="4624696"/>
            <a:ext cx="1602830" cy="757800"/>
          </a:xfrm>
          <a:prstGeom prst="flowChartPunchedTap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6CB4C4-0A37-46C2-98C1-D619DF9F1883}"/>
              </a:ext>
            </a:extLst>
          </p:cNvPr>
          <p:cNvCxnSpPr>
            <a:cxnSpLocks/>
          </p:cNvCxnSpPr>
          <p:nvPr/>
        </p:nvCxnSpPr>
        <p:spPr>
          <a:xfrm>
            <a:off x="5575000" y="3699547"/>
            <a:ext cx="0" cy="9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91C8B2E-82E7-445A-AE0A-C728DFA3F93D}"/>
              </a:ext>
            </a:extLst>
          </p:cNvPr>
          <p:cNvSpPr/>
          <p:nvPr/>
        </p:nvSpPr>
        <p:spPr>
          <a:xfrm>
            <a:off x="7184390" y="847214"/>
            <a:ext cx="1553629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7E6712-7C9A-40BF-9407-0415E12DF0C2}"/>
              </a:ext>
            </a:extLst>
          </p:cNvPr>
          <p:cNvCxnSpPr>
            <a:cxnSpLocks/>
          </p:cNvCxnSpPr>
          <p:nvPr/>
        </p:nvCxnSpPr>
        <p:spPr>
          <a:xfrm flipH="1">
            <a:off x="4829853" y="934428"/>
            <a:ext cx="2354537" cy="1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06C689-9AFA-4EBF-BBE1-CB997D2B1BE0}"/>
              </a:ext>
            </a:extLst>
          </p:cNvPr>
          <p:cNvCxnSpPr/>
          <p:nvPr/>
        </p:nvCxnSpPr>
        <p:spPr>
          <a:xfrm flipH="1" flipV="1">
            <a:off x="4308262" y="1627464"/>
            <a:ext cx="922789" cy="11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3BD2DC-E266-40AE-ADDB-DCC652B71BE4}"/>
              </a:ext>
            </a:extLst>
          </p:cNvPr>
          <p:cNvCxnSpPr>
            <a:cxnSpLocks/>
          </p:cNvCxnSpPr>
          <p:nvPr/>
        </p:nvCxnSpPr>
        <p:spPr>
          <a:xfrm>
            <a:off x="4627044" y="1484851"/>
            <a:ext cx="1504924" cy="124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D61205-5DC3-40FF-81C9-784A8800450C}"/>
              </a:ext>
            </a:extLst>
          </p:cNvPr>
          <p:cNvSpPr txBox="1"/>
          <p:nvPr/>
        </p:nvSpPr>
        <p:spPr>
          <a:xfrm rot="3041706">
            <a:off x="4102830" y="2107570"/>
            <a:ext cx="1073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F2C4E-3E7E-462C-8488-90C9F0D63342}"/>
              </a:ext>
            </a:extLst>
          </p:cNvPr>
          <p:cNvSpPr txBox="1"/>
          <p:nvPr/>
        </p:nvSpPr>
        <p:spPr>
          <a:xfrm>
            <a:off x="4979648" y="489744"/>
            <a:ext cx="2048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 request</a:t>
            </a:r>
          </a:p>
          <a:p>
            <a:r>
              <a:rPr lang="en-US" sz="1200" dirty="0"/>
              <a:t>(info for “User”, “Room” DB’s)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D1CD75-C44C-4817-8B1B-1114C23495EA}"/>
              </a:ext>
            </a:extLst>
          </p:cNvPr>
          <p:cNvSpPr txBox="1"/>
          <p:nvPr/>
        </p:nvSpPr>
        <p:spPr>
          <a:xfrm rot="2400406">
            <a:off x="4660983" y="1897056"/>
            <a:ext cx="150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Updated info from</a:t>
            </a:r>
          </a:p>
          <a:p>
            <a:r>
              <a:rPr lang="en-US" sz="1200" dirty="0"/>
              <a:t> “User”, “Room” DB’s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E641B6-8477-41B6-9B75-45581365C8B2}"/>
              </a:ext>
            </a:extLst>
          </p:cNvPr>
          <p:cNvSpPr txBox="1"/>
          <p:nvPr/>
        </p:nvSpPr>
        <p:spPr>
          <a:xfrm>
            <a:off x="5542640" y="3889702"/>
            <a:ext cx="11786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Playing mode, </a:t>
            </a:r>
          </a:p>
          <a:p>
            <a:r>
              <a:rPr lang="en-US" sz="1300" dirty="0"/>
              <a:t>patterns info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15E8AFD5-9DE9-474A-9B09-6187736EFC06}"/>
              </a:ext>
            </a:extLst>
          </p:cNvPr>
          <p:cNvSpPr/>
          <p:nvPr/>
        </p:nvSpPr>
        <p:spPr>
          <a:xfrm>
            <a:off x="1106905" y="368968"/>
            <a:ext cx="1451042" cy="61812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“User” DB</a:t>
            </a: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8678481-BA91-4BB3-BAFA-71A4EE221D9F}"/>
              </a:ext>
            </a:extLst>
          </p:cNvPr>
          <p:cNvSpPr/>
          <p:nvPr/>
        </p:nvSpPr>
        <p:spPr>
          <a:xfrm>
            <a:off x="1275346" y="1708482"/>
            <a:ext cx="1451042" cy="61812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“Room” DB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A210D2-594A-490D-9B3F-5A886D59D384}"/>
              </a:ext>
            </a:extLst>
          </p:cNvPr>
          <p:cNvSpPr txBox="1"/>
          <p:nvPr/>
        </p:nvSpPr>
        <p:spPr>
          <a:xfrm>
            <a:off x="2790877" y="646265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95B88F-17E7-45FD-B86E-73BCD2B6E533}"/>
              </a:ext>
            </a:extLst>
          </p:cNvPr>
          <p:cNvSpPr txBox="1"/>
          <p:nvPr/>
        </p:nvSpPr>
        <p:spPr>
          <a:xfrm>
            <a:off x="2845266" y="1580588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F54B69-B56B-49E7-98E1-A2B4BC6FAAF1}"/>
              </a:ext>
            </a:extLst>
          </p:cNvPr>
          <p:cNvCxnSpPr>
            <a:endCxn id="39" idx="4"/>
          </p:cNvCxnSpPr>
          <p:nvPr/>
        </p:nvCxnSpPr>
        <p:spPr>
          <a:xfrm flipH="1" flipV="1">
            <a:off x="2557947" y="678032"/>
            <a:ext cx="618390" cy="40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7A4818-1B81-47A6-A721-0AC2C9C9F016}"/>
              </a:ext>
            </a:extLst>
          </p:cNvPr>
          <p:cNvCxnSpPr/>
          <p:nvPr/>
        </p:nvCxnSpPr>
        <p:spPr>
          <a:xfrm flipH="1">
            <a:off x="2726388" y="1484851"/>
            <a:ext cx="449949" cy="24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DA8B65-9251-4DEA-9FE3-988FFF0C7A28}"/>
              </a:ext>
            </a:extLst>
          </p:cNvPr>
          <p:cNvCxnSpPr>
            <a:cxnSpLocks/>
          </p:cNvCxnSpPr>
          <p:nvPr/>
        </p:nvCxnSpPr>
        <p:spPr>
          <a:xfrm flipH="1" flipV="1">
            <a:off x="4919990" y="1189095"/>
            <a:ext cx="2264401" cy="45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811AD2-6592-433E-B508-2FAD48BD6436}"/>
              </a:ext>
            </a:extLst>
          </p:cNvPr>
          <p:cNvSpPr txBox="1"/>
          <p:nvPr/>
        </p:nvSpPr>
        <p:spPr>
          <a:xfrm rot="670181">
            <a:off x="5101022" y="1154663"/>
            <a:ext cx="19195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request</a:t>
            </a:r>
          </a:p>
          <a:p>
            <a:r>
              <a:rPr lang="en-US" sz="1200" dirty="0"/>
              <a:t>(current song in each room)</a:t>
            </a:r>
          </a:p>
          <a:p>
            <a:r>
              <a:rPr lang="en-US" sz="1200" dirty="0"/>
              <a:t>(pause/play status)</a:t>
            </a:r>
          </a:p>
        </p:txBody>
      </p:sp>
    </p:spTree>
    <p:extLst>
      <p:ext uri="{BB962C8B-B14F-4D97-AF65-F5344CB8AC3E}">
        <p14:creationId xmlns:p14="http://schemas.microsoft.com/office/powerpoint/2010/main" val="35048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State diagrams stuff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Seo-Yeon Chung</dc:creator>
  <cp:lastModifiedBy>Seo-Yeon Chung</cp:lastModifiedBy>
  <cp:revision>17</cp:revision>
  <dcterms:created xsi:type="dcterms:W3CDTF">2021-05-20T15:40:15Z</dcterms:created>
  <dcterms:modified xsi:type="dcterms:W3CDTF">2021-05-21T02:40:15Z</dcterms:modified>
</cp:coreProperties>
</file>