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297F-6EC3-AA7E-7835-E76A5A05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04B6F-EB5D-364E-FCC8-6E0BFD41D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2E24-59A7-8064-A62D-30571F9B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23D5-4FDA-9DC5-13C6-15A75B81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B422-9662-70A0-186C-0CA57F58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6788-0073-3F14-B6C6-58EACDB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E211D-9E26-8E63-183C-D9051314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B1C0-73F3-29AC-BFC5-F5C0B786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52F5-2C57-2ACC-CAE8-0E59F4D1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C0DC-3503-2E6C-775E-7F13849F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1C228-5D9D-9C6C-5030-18538D09E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80D1F-958C-FA14-A118-9DACC619E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DCE4-A198-91CC-47CE-2A1697AA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4A79-EB8C-CEF6-5278-0946A6AF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C160-E66E-E066-5A0B-45A7D669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0391-2316-7906-A838-6C5DB35E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9D34-4F62-FAB1-0202-4CB904CA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88A9-A74F-92BD-4B22-5AD0DA16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F290-A884-92ED-E520-0818A4C5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586C-1732-6A4B-4531-AAF4A067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56-01F0-419F-774A-A45BBBED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EDC1-569D-3A59-11CB-6C0BB29A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8CFD-73FA-8924-691F-722CD12C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AF5F-CDA6-852D-58C9-AAE0D360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96B14-75DB-502B-B706-AC250753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AACA-D05A-F2D2-190B-496FE1A6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B101-1EE9-A0D6-DAB7-B5F439A1D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7A07-5BC0-7D29-DAF2-61648FF5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1243-175A-D4EF-795A-CA4EA80B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BE604-B27C-3034-0F54-92EDCBEA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62BD7-9D28-7301-8D2D-B6703AB6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BBF4-6446-6F60-10A3-449C9745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A5EB2-9E0B-A716-2A70-C99EFFFD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6DF0-CE87-9AAC-9B51-B07BBA36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57E6-911E-D038-2696-F9FF056A8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026FD-504D-9CD0-56BE-E8A51288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E4488-7126-3E78-1E22-376EAD0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88F67-1D27-BC9C-A964-9C26D92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EA96D-827C-87DF-3D8E-23DDCE25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8E00-8A94-D86E-F331-4AAAA795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66BD1-36CB-FC8E-717E-2D7EB89D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23F3F-2F6D-B384-0B1A-29B61487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4AC96-0FDD-10E2-43A4-A1257446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9E6F2-770E-7193-4311-93FB0B78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8BDA5-36CA-BF69-A3BE-C301A3BB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267A1-0382-447F-A641-AF7C277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9440-D416-9554-FDC9-D16DF743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ED39-B129-B166-C13F-DE63D402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5D5C6-3D0B-86BC-71ED-7686F89ED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9EC5E-E15C-7D87-38CD-35EFD83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7E587-E70B-75F6-9401-EC9BB8C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A886-C5EE-E4EC-4844-039EC3A0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4CCB-8123-9937-839E-048C279C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DC05-38D6-4C82-AE0C-2A4295D4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CAD9-78CD-B6EB-D45A-10651699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8648-6FB1-7A0D-62D4-9D765960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8D55-F56D-FA40-27F6-2256EE3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16AB-738A-EC7D-828B-ABEB30A9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2169B-97F2-8B33-AFFE-6C0EBC5F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D69E-2502-7CAF-C303-D18E4574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6FCD-9AE6-3E0A-E809-4EE53B528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09DD-E5F2-314B-8F57-3F3264DFCC1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BD200-9391-E998-11BE-5685F4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A000-3FEB-217F-2816-59235BBD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5122-77A9-1540-9788-35113088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5FAE1-CA12-D451-E13E-725C31AF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181100"/>
            <a:ext cx="7271186" cy="450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EBB4D4F-2922-E885-B8D0-EA6D92105C4D}"/>
              </a:ext>
            </a:extLst>
          </p:cNvPr>
          <p:cNvSpPr/>
          <p:nvPr/>
        </p:nvSpPr>
        <p:spPr>
          <a:xfrm>
            <a:off x="3887498" y="700088"/>
            <a:ext cx="3534579" cy="4810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2DE4D-CC65-69A4-B627-435692F063AF}"/>
              </a:ext>
            </a:extLst>
          </p:cNvPr>
          <p:cNvSpPr txBox="1"/>
          <p:nvPr/>
        </p:nvSpPr>
        <p:spPr>
          <a:xfrm>
            <a:off x="9619013" y="771005"/>
            <a:ext cx="28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7528B2-CD0A-FE3B-DEB2-9D37D1766C9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422077" y="940594"/>
            <a:ext cx="2196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1BE357-3016-274B-5911-969CABED2DE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7160820" y="3753066"/>
            <a:ext cx="2574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DAF2C62-587E-41A3-39A8-6EDCBC7BBC5A}"/>
              </a:ext>
            </a:extLst>
          </p:cNvPr>
          <p:cNvSpPr/>
          <p:nvPr/>
        </p:nvSpPr>
        <p:spPr>
          <a:xfrm>
            <a:off x="6293921" y="3512560"/>
            <a:ext cx="866899" cy="4810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3327A-EBDA-73D7-D52D-9AB78BB3F932}"/>
              </a:ext>
            </a:extLst>
          </p:cNvPr>
          <p:cNvSpPr txBox="1"/>
          <p:nvPr/>
        </p:nvSpPr>
        <p:spPr>
          <a:xfrm>
            <a:off x="9766492" y="3568400"/>
            <a:ext cx="216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percentage 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0924AD-231E-7A2D-72A4-71A6A7D44BA9}"/>
              </a:ext>
            </a:extLst>
          </p:cNvPr>
          <p:cNvSpPr/>
          <p:nvPr/>
        </p:nvSpPr>
        <p:spPr>
          <a:xfrm>
            <a:off x="3408218" y="1408212"/>
            <a:ext cx="866899" cy="36625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CC875-7BEB-29E0-F67C-BE60F520747A}"/>
              </a:ext>
            </a:extLst>
          </p:cNvPr>
          <p:cNvCxnSpPr>
            <a:cxnSpLocks/>
          </p:cNvCxnSpPr>
          <p:nvPr/>
        </p:nvCxnSpPr>
        <p:spPr>
          <a:xfrm>
            <a:off x="4096987" y="1767907"/>
            <a:ext cx="55220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D1FBC9-4679-3F97-5BF6-B34AEEE921BA}"/>
              </a:ext>
            </a:extLst>
          </p:cNvPr>
          <p:cNvSpPr txBox="1"/>
          <p:nvPr/>
        </p:nvSpPr>
        <p:spPr>
          <a:xfrm>
            <a:off x="9619013" y="1535279"/>
            <a:ext cx="254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values on Y-Axis</a:t>
            </a:r>
          </a:p>
        </p:txBody>
      </p:sp>
    </p:spTree>
    <p:extLst>
      <p:ext uri="{BB962C8B-B14F-4D97-AF65-F5344CB8AC3E}">
        <p14:creationId xmlns:p14="http://schemas.microsoft.com/office/powerpoint/2010/main" val="76421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KAPUR</dc:creator>
  <cp:lastModifiedBy>Raunak KAPUR</cp:lastModifiedBy>
  <cp:revision>1</cp:revision>
  <dcterms:created xsi:type="dcterms:W3CDTF">2022-04-26T05:44:54Z</dcterms:created>
  <dcterms:modified xsi:type="dcterms:W3CDTF">2022-04-26T06:16:55Z</dcterms:modified>
</cp:coreProperties>
</file>