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15631d4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15631d4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15631d4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15631d4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15631d4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15631d4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172900"/>
            <a:ext cx="76881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      :</a:t>
            </a:r>
            <a:r>
              <a:rPr lang="en-GB"/>
              <a:t>   Raunak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Reg No.  : </a:t>
            </a:r>
            <a:r>
              <a:rPr lang="en-GB"/>
              <a:t> 12007198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Dept.       :</a:t>
            </a:r>
            <a:r>
              <a:rPr lang="en-GB"/>
              <a:t>   School of Computer Science and Engineering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11550" y="15937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HealthCare ChatBot</a:t>
            </a:r>
            <a:endParaRPr b="1"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75" y="1346950"/>
            <a:ext cx="1310600" cy="1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AI-Driven Healthcare Assistance for Immediate Medical Support and Doctor Recommendations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In the healthcare domain, there is a pressing need for an advanced </a:t>
            </a:r>
            <a:r>
              <a:rPr b="1" lang="en-GB" sz="1600"/>
              <a:t>AI-driven system</a:t>
            </a:r>
            <a:r>
              <a:rPr lang="en-GB" sz="1600"/>
              <a:t> that can provide immediate assistance and accurate recommendations to users seeking medical help. This system aims to address the challenges faced by individuals who require urgent medical advice, such as </a:t>
            </a:r>
            <a:r>
              <a:rPr b="1" lang="en-GB" sz="1600"/>
              <a:t>suggestions for immediate medication or guidance on which doctor to visit for specific health concerns.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</a:t>
            </a:r>
            <a:r>
              <a:rPr lang="en-GB"/>
              <a:t>ey objectives of the AI-driven healthcare assistance system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Real-Time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Personalized Medication Suggestions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Doctor 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 sz="1800"/>
              <a:t>User-Friendly Interface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662500"/>
            <a:ext cx="76887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ChatBot </a:t>
            </a:r>
            <a:r>
              <a:rPr lang="en-GB" sz="3200"/>
              <a:t>Demonstration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