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15314b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15314b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d83a56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d83a56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267386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267386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1d83a56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1d83a56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115314b8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115314b8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15314b8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115314b8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15314b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15314b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15314b8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15314b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5314b8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5314b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15314b8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15314b8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15314b8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115314b8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115314b8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115314b8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d83a5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d83a5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d83a5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1d83a5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5650" y="1125125"/>
            <a:ext cx="2612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“Python for Automation”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64700" y="2387850"/>
            <a:ext cx="2464200" cy="36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PDSC </a:t>
            </a: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Workshop Day-3</a:t>
            </a:r>
            <a:endParaRPr b="1"/>
          </a:p>
        </p:txBody>
      </p:sp>
      <p:sp>
        <p:nvSpPr>
          <p:cNvPr id="136" name="Google Shape;136;p13"/>
          <p:cNvSpPr txBox="1"/>
          <p:nvPr/>
        </p:nvSpPr>
        <p:spPr>
          <a:xfrm>
            <a:off x="6499700" y="3254875"/>
            <a:ext cx="2180100" cy="785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CDDDE"/>
                </a:solidFill>
                <a:highlight>
                  <a:srgbClr val="36393F"/>
                </a:highlight>
              </a:rPr>
              <a:t> Raj Krishna Nepal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  <a:highlight>
                  <a:srgbClr val="36393F"/>
                </a:highlight>
              </a:rPr>
              <a:t>Electrical Engineering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DDE"/>
                </a:solidFill>
                <a:highlight>
                  <a:srgbClr val="36393F"/>
                </a:highlight>
              </a:rPr>
              <a:t>Pulchowk Campus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575" y="3254875"/>
            <a:ext cx="1863647" cy="14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525" y="775650"/>
            <a:ext cx="2076449" cy="22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850" y="3281531"/>
            <a:ext cx="1521500" cy="139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2348550" y="167800"/>
            <a:ext cx="444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We will begin shortly</a:t>
            </a:r>
            <a:endParaRPr sz="3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Controlling the mouse</a:t>
            </a:r>
            <a:endParaRPr sz="38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</a:t>
            </a:r>
            <a:r>
              <a:rPr lang="en" sz="2500"/>
              <a:t>ip install pyautogui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</a:t>
            </a:r>
            <a:r>
              <a:rPr lang="en" sz="2500"/>
              <a:t>yautogui modules basics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Now the automation part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372500" y="1754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Lato"/>
                <a:ea typeface="Lato"/>
                <a:cs typeface="Lato"/>
                <a:sym typeface="Lato"/>
              </a:rPr>
              <a:t>pyautogui.displayMousePosition()</a:t>
            </a:r>
            <a:endParaRPr sz="2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Controlling the keyboard</a:t>
            </a:r>
            <a:endParaRPr sz="3800"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2424800"/>
            <a:ext cx="70389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 pyautogui.click(100, 100); pyautogui.typewrite('Hello world!')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75257" r="1713" t="33114"/>
          <a:stretch/>
        </p:blipFill>
        <p:spPr>
          <a:xfrm>
            <a:off x="6640350" y="1853575"/>
            <a:ext cx="2260301" cy="327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2502600" y="1771350"/>
            <a:ext cx="4138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Any </a:t>
            </a:r>
            <a:endParaRPr sz="6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sz="6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2302225" y="703225"/>
            <a:ext cx="4853625" cy="39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1607350" y="532425"/>
            <a:ext cx="331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Thank You and All The Best.</a:t>
            </a:r>
            <a:endParaRPr b="1"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2353075" y="433925"/>
            <a:ext cx="4106700" cy="721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ontserrat Black"/>
                <a:ea typeface="Montserrat Black"/>
                <a:cs typeface="Montserrat Black"/>
                <a:sym typeface="Montserrat Black"/>
              </a:rPr>
              <a:t>Objectives:</a:t>
            </a:r>
            <a:endParaRPr sz="34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307300" y="1758450"/>
            <a:ext cx="64911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 password mana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ger program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Downloading images automatically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GUI Automation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Assignments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2159875" y="393750"/>
            <a:ext cx="5183400" cy="590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64">
                <a:latin typeface="Montserrat Black"/>
                <a:ea typeface="Montserrat Black"/>
                <a:cs typeface="Montserrat Black"/>
                <a:sym typeface="Montserrat Black"/>
              </a:rPr>
              <a:t>Password Manager Program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         Command Prompt knowledge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Edit environment variables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Code the program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Run it from cmd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596600" cy="681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60">
                <a:latin typeface="Montserrat Black"/>
                <a:ea typeface="Montserrat Black"/>
                <a:cs typeface="Montserrat Black"/>
                <a:sym typeface="Montserrat Black"/>
              </a:rPr>
              <a:t>Required modules for the program</a:t>
            </a:r>
            <a:r>
              <a:rPr lang="en" sz="2960">
                <a:latin typeface="Montserrat Black"/>
                <a:ea typeface="Montserrat Black"/>
                <a:cs typeface="Montserrat Black"/>
                <a:sym typeface="Montserrat Black"/>
              </a:rPr>
              <a:t>:</a:t>
            </a:r>
            <a:endParaRPr sz="296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ip install pyperclip (done in cmd)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mport pyperclip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mport sys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560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8611"/>
              <a:buNone/>
            </a:pPr>
            <a:r>
              <a:rPr lang="en" sz="2564">
                <a:latin typeface="Montserrat Black"/>
                <a:ea typeface="Montserrat Black"/>
                <a:cs typeface="Montserrat Black"/>
                <a:sym typeface="Montserrat Black"/>
              </a:rPr>
              <a:t>Engaging with Environment Variables:</a:t>
            </a:r>
            <a:endParaRPr sz="206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694750" y="1738325"/>
            <a:ext cx="53730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 order to make stuffs easy in accordance to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	 previous slide we create environment variables: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Roboto"/>
              <a:buChar char="❖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To create and edit environment variable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search and click on the tab as in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picture: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50" y="1155351"/>
            <a:ext cx="2611900" cy="38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550" y="426100"/>
            <a:ext cx="7783350" cy="4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60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445"/>
              <a:buFont typeface="Arial"/>
              <a:buNone/>
            </a:pPr>
            <a:r>
              <a:rPr lang="en" sz="2960">
                <a:latin typeface="Montserrat Black"/>
                <a:ea typeface="Montserrat Black"/>
                <a:cs typeface="Montserrat Black"/>
                <a:sym typeface="Montserrat Black"/>
              </a:rPr>
              <a:t> Downloading Images from google</a:t>
            </a:r>
            <a:endParaRPr sz="296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8058"/>
              <a:buFont typeface="Arial"/>
              <a:buNone/>
            </a:pPr>
            <a:r>
              <a:t/>
            </a:r>
            <a:endParaRPr sz="20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Selenium module and its webdriver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Downloading and installing required modules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ip install selenium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Modules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selenium import webdriver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from selenium.webdriver.common.keys import Keys</a:t>
            </a:r>
            <a:endParaRPr sz="19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import time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5975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GUI Automation</a:t>
            </a:r>
            <a:endParaRPr sz="49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