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E1E9-F73E-4C05-9CFC-BCC1F993C6E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3D16-6EFC-410C-A683-280A85E3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42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7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2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3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30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2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48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6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Deepesh Singh</dc:creator>
  <cp:lastModifiedBy>Deepesh Singh</cp:lastModifiedBy>
  <cp:revision>1</cp:revision>
  <dcterms:created xsi:type="dcterms:W3CDTF">2020-02-14T05:46:20Z</dcterms:created>
  <dcterms:modified xsi:type="dcterms:W3CDTF">2020-02-14T05:46:32Z</dcterms:modified>
</cp:coreProperties>
</file>