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87437" autoAdjust="0"/>
  </p:normalViewPr>
  <p:slideViewPr>
    <p:cSldViewPr>
      <p:cViewPr varScale="1">
        <p:scale>
          <a:sx n="74" d="100"/>
          <a:sy n="74" d="100"/>
        </p:scale>
        <p:origin x="-154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44020-9B1E-400D-B532-50BABB19A2BA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2BA7D-D743-4769-A987-C8E4CB78E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company has different types of services, such as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hlinkClick r:id="rId3"/>
              </a:rPr>
              <a:t>Amazon.com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Alexa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Appstore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Luna, Amazon Music, and Amazon Pay. The owner of the company is Jeff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Bezos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and the revenue of the company is USD 637.9 billion. It has 1556000 employees, operating income, and net income of USD 68.59 billion and USD 59.25 billion.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2BA7D-D743-4769-A987-C8E4CB78E32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goal is to convert the raw data into actionable insights that guide strategic decision-making and operational improvements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2BA7D-D743-4769-A987-C8E4CB78E32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company has strong revenue potential but needs to address fulfillment delays, customer dissatisfaction, and product-level inefficiencies to grow sustainably.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2BA7D-D743-4769-A987-C8E4CB78E32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By aligning strategies with customer behavior, seasonal trends, and fulfillment efficiency, the company can reduce costs, improve satisfaction, and boost revenue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2BA7D-D743-4769-A987-C8E4CB78E32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EF37DA1-A496-4FAA-ADA7-95BE5D12B151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6E568FD-06D7-44A8-BF12-79D1899F97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Sales Analysis Dashboard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Company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Background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4400552" cy="5429287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Amazon is a multinational e-commerce company established by Jeff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Bezos</a:t>
            </a:r>
            <a:r>
              <a:rPr lang="en-US" dirty="0">
                <a:latin typeface="Arial" pitchFamily="34" charset="0"/>
                <a:cs typeface="Arial" pitchFamily="34" charset="0"/>
              </a:rPr>
              <a:t> on July 5, 1994, in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Bellevue</a:t>
            </a:r>
            <a:r>
              <a:rPr lang="en-US" dirty="0">
                <a:latin typeface="Arial" pitchFamily="34" charset="0"/>
                <a:cs typeface="Arial" pitchFamily="34" charset="0"/>
              </a:rPr>
              <a:t>, Washington, US.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The company's headquarters are located in Seattle, Washington, and Arlington, Virginia, US.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The company provides the service worldwide, where the key people of the company are Jeff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Bezos</a:t>
            </a:r>
            <a:r>
              <a:rPr lang="en-US" dirty="0">
                <a:latin typeface="Arial" pitchFamily="34" charset="0"/>
                <a:cs typeface="Arial" pitchFamily="34" charset="0"/>
              </a:rPr>
              <a:t> and Andy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Jassy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42" name="AutoShape 2" descr="Amazon - UBI Business School - QS Top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4" name="AutoShape 4" descr="Amazon - UBI Business School - QS Top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6" name="AutoShape 6" descr="Amazon - UBI Business School - QS Top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8" name="AutoShape 8" descr="Amazon - UBI Business School - QS Top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AutoShape 10" descr="Amazon (company)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52" name="Picture 12" descr="Amazon eGift Card - (Instant Email or Text Delivery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5" y="1000108"/>
            <a:ext cx="3643337" cy="50720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142984"/>
            <a:ext cx="4114800" cy="4983179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Analyze total revenue trends over time.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Identify high-performing cities and states based on sales volume.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Measure average shipping times to detect delivery delays.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Detect high-demand product categories and styles.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Investigate the reasons behind the high return and cancellation rates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Amazon launches 'Global Store' in India - The Economic Tim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071546"/>
            <a:ext cx="4130673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Dashboard Analysis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715436" cy="585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Conclusion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4114800" cy="505461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Monthly revenue analysis reveals clear peaks during certain months, likely due to festive seasons or promotions.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 few product categories contribute disproportionately to total revenue.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It indicates the need to improve merchant handling processes.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B2C orders experience more frequent cancellations compared to B2B.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Average order quantity patterns can inform restocking and bundling strategies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Maximum Conversions with Amazon's Best Sellers Badge - Performics In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142984"/>
            <a:ext cx="4286280" cy="485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Recommendations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071546"/>
            <a:ext cx="4114800" cy="505461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Launch targeted campaigns and bundle offers during these periods to maximize sales.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Where feasible, shift more fulfillment responsibility to Amazon’s logistics for reliability.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Investigate top-returned products and refine product descriptions or quality control.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Use B2B vs. B2C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behavior </a:t>
            </a:r>
            <a:r>
              <a:rPr lang="en-US" dirty="0">
                <a:latin typeface="Arial" pitchFamily="34" charset="0"/>
                <a:cs typeface="Arial" pitchFamily="34" charset="0"/>
              </a:rPr>
              <a:t>patterns to design segment-specific campaigns and loyalty offers.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Use average quality orders and product demand to forecast inventory needs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Enhance your Amazon.in experience: Essential tools and features unveiled -  Times of In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14422"/>
            <a:ext cx="4000528" cy="51435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Quickly Design Animated Thank you Slide In Power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Quickly Design Animated Thank you Slide In PowerPo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Brick Wall Speech Bubble Thank You Design Presentation Templ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57148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</TotalTime>
  <Words>376</Words>
  <Application>Microsoft Office PowerPoint</Application>
  <PresentationFormat>On-screen Show (4:3)</PresentationFormat>
  <Paragraphs>32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Apex</vt:lpstr>
      <vt:lpstr>Sales Analysis Dashboard</vt:lpstr>
      <vt:lpstr> Company Background </vt:lpstr>
      <vt:lpstr> Problem Statement </vt:lpstr>
      <vt:lpstr>Dashboard Analysis</vt:lpstr>
      <vt:lpstr>Conclusion</vt:lpstr>
      <vt:lpstr>Recommendations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6</cp:revision>
  <dcterms:created xsi:type="dcterms:W3CDTF">2025-07-25T11:47:01Z</dcterms:created>
  <dcterms:modified xsi:type="dcterms:W3CDTF">2025-07-25T12:35:36Z</dcterms:modified>
</cp:coreProperties>
</file>