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055" autoAdjust="0"/>
  </p:normalViewPr>
  <p:slideViewPr>
    <p:cSldViewPr>
      <p:cViewPr varScale="1">
        <p:scale>
          <a:sx n="73" d="100"/>
          <a:sy n="73" d="100"/>
        </p:scale>
        <p:origin x="-171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987C3-0D6D-4628-8FC3-F9FA7A59041B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279FC-CF64-4864-8A60-2C2B7DBCA5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mazon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company offers various services, including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  <a:hlinkClick r:id="rId3"/>
              </a:rPr>
              <a:t>Amazon.com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Amazon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Alexa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Amazon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Appstore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Amazon Luna, Amazon Music, and Amazon Pay. The owner of the company is Jeff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Bezos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and the revenue of the company is USD 637.9 billion. It has 1556000 employees, operating income, and net income of USD 68.59 billion and USD 59.25 billion.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279FC-CF64-4864-8A60-2C2B7DBCA56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business needs to harness data analytics to understand these challenges, uncover patterns, and implement targeted improvements across finance, logistics, product management, and customer experience.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279FC-CF64-4864-8A60-2C2B7DBCA56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Cleaned_Amount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IF(SEARCH("Cancelled", [Status], 1, 0) &gt; 0, 0, [Amount])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MonthName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FORMAT('</a:t>
            </a: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sales_dataset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[1]'[Date], "MMMM")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MonthNum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MONTH('</a:t>
            </a: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sales_dataset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[1]'[Date])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DayName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FORMAT('</a:t>
            </a: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sales_dataset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[1]'[Date], "</a:t>
            </a: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dddd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DayNum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WEEKDAY('</a:t>
            </a: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sales_dataset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[1]'[Date], 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DayTable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= DATATABLE("</a:t>
            </a: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DayName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", STRING, "</a:t>
            </a: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DayNum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", INTEGER, {{"Sunday", 1}, {"Monday", 2}, {"Tuesday", 3}, {"Wednesday", 4}, {"Thursday", 5}, {"Friday", 6}, {"Saturday", 7}})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Total Sales by Day = CALCULATE(SUM('</a:t>
            </a: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sales_dataset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[1]'[</a:t>
            </a: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Cleaned_Amount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]), TREATAS(VALUES(</a:t>
            </a: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DayTable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[</a:t>
            </a: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DayName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]), '</a:t>
            </a: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sales_dataset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[1]'[</a:t>
            </a:r>
            <a:r>
              <a:rPr lang="en-US" sz="1200" b="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DayName</a:t>
            </a:r>
            <a:r>
              <a:rPr lang="en-US" sz="12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]))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279FC-CF64-4864-8A60-2C2B7DBCA56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company has strong revenue potential but needs to address fulfillment delays, customer dissatisfaction, and product-level inefficiencies to grow sustainably.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279FC-CF64-4864-8A60-2C2B7DBCA56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By aligning strategies with customer behavior, seasonal trends, and fulfillment efficiency, the company can reduce costs, improve satisfaction, and boost revenue.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279FC-CF64-4864-8A60-2C2B7DBCA56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279FC-CF64-4864-8A60-2C2B7DBCA56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ED20212-12B5-42CC-B391-6F602F489C82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00532B-6D41-48A0-BF6A-8A871483A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D20212-12B5-42CC-B391-6F602F489C82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00532B-6D41-48A0-BF6A-8A871483A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D20212-12B5-42CC-B391-6F602F489C82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00532B-6D41-48A0-BF6A-8A871483A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D20212-12B5-42CC-B391-6F602F489C82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00532B-6D41-48A0-BF6A-8A871483AB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D20212-12B5-42CC-B391-6F602F489C82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00532B-6D41-48A0-BF6A-8A871483AB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D20212-12B5-42CC-B391-6F602F489C82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00532B-6D41-48A0-BF6A-8A871483AB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D20212-12B5-42CC-B391-6F602F489C82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00532B-6D41-48A0-BF6A-8A871483AB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D20212-12B5-42CC-B391-6F602F489C82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00532B-6D41-48A0-BF6A-8A871483AB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D20212-12B5-42CC-B391-6F602F489C82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00532B-6D41-48A0-BF6A-8A871483AB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ED20212-12B5-42CC-B391-6F602F489C82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500532B-6D41-48A0-BF6A-8A871483ABE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ED20212-12B5-42CC-B391-6F602F489C82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00532B-6D41-48A0-BF6A-8A871483ABE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ED20212-12B5-42CC-B391-6F602F489C82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500532B-6D41-48A0-BF6A-8A871483AB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Sales Analysis Dashboard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4114800" cy="5126055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Amazon is an American multinational e-commerce company that faces different challenges while running its business.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To address the problems, the company leverages data-driven insights for operations optimization.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Company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Background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38" name="Picture 2" descr="Amazon eGift Card - (Instant Email or Text Delivery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142984"/>
            <a:ext cx="4529127" cy="48863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000108"/>
            <a:ext cx="4114800" cy="557216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Sales performance varies across months and regions, making it hard to predict whether growth will occur.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A significant portion of orders are cancelled or returned, indicating potential issues in product quality, customer expectations, or delivery experience. 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Delays in shipping, especially from merchant-fulfilled orders, are leading to poor customer experience.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The company lacks detailed insight into customer segments, regional performance, and retention behavior.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Stockouts or overstocking of certain products affect both customer satisfaction and operational costs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Statement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 descr="Amazon launches 'Global Store' in India - The Economic Tim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928670"/>
            <a:ext cx="4214842" cy="5143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86062" y="1481138"/>
            <a:ext cx="8171876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Dashboard Analysis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28802"/>
            <a:ext cx="142876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Dashboard Analysis (Continued)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857364"/>
            <a:ext cx="127635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1785926"/>
            <a:ext cx="12668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4214818"/>
            <a:ext cx="150019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9190" y="4214818"/>
            <a:ext cx="1428760" cy="923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TotalRevenue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SUM('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sales_dataset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[1]'[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Cleaned_Amount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])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AverageOrderValue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DIVIDE(SUM('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sales_dataset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[1]'[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Cleaned_Amount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]), DISTINCTCOUNT('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sales_dataset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[1]'[Order ID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]))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TotalOrders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DISTINCTCOUNT('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sales_dataset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[1]'[Order ID])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CancelledOrders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CALCULATE(COUNTROWS('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sales_dataset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[1]'), '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sales_dataset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[1]'[Status] = "Cancelled")</a:t>
            </a: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CancellationRate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DIVIDE(CALCULATE(COUNTROWS('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sales_dataset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[1]'), '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sales_dataset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[1]'[Status] = "Cancelled"), COUNTROWS('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sales_dataset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[1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]'))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Dashboard Analysis (Continued)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4114800" cy="528641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Monthly revenue analysis reveals clear peaks during certain months, likely due to festive seasons or promotions.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A few product categories contribute disproportionately to total revenue.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It indicates the need to improve merchant handling processes.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B2C orders experience more frequent cancellations compared to B2B.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Average order quantity patterns can inform restocking and bundling strategies.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Conclusion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Maximum Conversions with Amazon's Best Sellers Badge - Performics In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071546"/>
            <a:ext cx="3929090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071546"/>
            <a:ext cx="4114800" cy="542928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Launch targeted campaigns and bundle offers during these periods to maximize sales.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Where feasible, shift more fulfillment responsibility to Amazon’s logistics for reliability.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Investigate top-returned products and refine product descriptions or quality control.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Use B2B vs. B2C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behaviour</a:t>
            </a:r>
            <a:r>
              <a:rPr lang="en-US" dirty="0">
                <a:latin typeface="Arial" pitchFamily="34" charset="0"/>
                <a:cs typeface="Arial" pitchFamily="34" charset="0"/>
              </a:rPr>
              <a:t> patterns to design segment-specific campaigns and loyalty offers.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Use average quality orders and product demand to forecast inventory needs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Recommendations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Enhance your Amazon.in experience: Essential tools and features unveiled -  Times of In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5" y="1142984"/>
            <a:ext cx="4286280" cy="42148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rick Wall Speech Bubble Thank You Design Presentation Templ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</TotalTime>
  <Words>598</Words>
  <Application>Microsoft Office PowerPoint</Application>
  <PresentationFormat>On-screen Show (4:3)</PresentationFormat>
  <Paragraphs>47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Sales Analysis Dashboard</vt:lpstr>
      <vt:lpstr> Company Background </vt:lpstr>
      <vt:lpstr> Problem Statement </vt:lpstr>
      <vt:lpstr>Dashboard Analysis</vt:lpstr>
      <vt:lpstr>Dashboard Analysis (Continued)</vt:lpstr>
      <vt:lpstr>Dashboard Analysis (Continued)</vt:lpstr>
      <vt:lpstr> Conclusion </vt:lpstr>
      <vt:lpstr> Recommendations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Dashboard</dc:title>
  <dc:creator>Windows User</dc:creator>
  <cp:lastModifiedBy>Windows User</cp:lastModifiedBy>
  <cp:revision>5</cp:revision>
  <dcterms:created xsi:type="dcterms:W3CDTF">2025-07-26T16:25:10Z</dcterms:created>
  <dcterms:modified xsi:type="dcterms:W3CDTF">2025-07-26T17:05:43Z</dcterms:modified>
</cp:coreProperties>
</file>