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9698" autoAdjust="0"/>
  </p:normalViewPr>
  <p:slideViewPr>
    <p:cSldViewPr>
      <p:cViewPr varScale="1">
        <p:scale>
          <a:sx n="76" d="100"/>
          <a:sy n="76" d="100"/>
        </p:scale>
        <p:origin x="-16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A32C6-828D-4288-A36E-3E33677DCC2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6099-EE5C-4871-854A-2BEC5BCAA2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offers various services, including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Amazon.com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Alexa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Appstore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Luna, Amazon Music, and Amazon Pay. The owner of the company is Jeff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Bezos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and the revenue of the company is USD 637.9 billion. It has 1556000 employees, operating income, and net income of USD 68.59 billion and USD 59.25 billion.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business needs to harness data analytics to understand these challenges, uncover patterns, and implement targeted improvements across finance, logistics, product management, and customer experience.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set of KPI cards gives us a high-level summary of business performance. The company generated 71.65 million rupees in revenue from over 120000 orders. The average order value is 595.33 rupees, which provides a benchmark for customer spend. However, 14.22% of orders were cancelled - that’s more than 18000 orders - signaling a potential problem in either logistics or customer expectations. Reducing this cancellation rate could directly improve revenue and customer satisfaction.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DATATABLE("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STRING,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INTEGER, {{"Sunday", 1}, {"Monday", 2}, {"Tuesday", 3}, {"Wednesday", 4}, {"Thursday", 5}, {"Friday", 6}, {"Saturday", 7}})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Cleaned_Amount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IF(SEARCH("Cancelled", [Status], 1, 0) &gt; 0, 0, [Amount])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WEEKDAY('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"MMMM")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MONTH('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has strong revenue potential but needs to address fulfillment delays, customer dissatisfaction, and product-level inefficiencies to grow sustainably.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By aligning strategies with customer behavior, seasonal trends, and fulfillment efficiency, the company can reduce costs, improve satisfaction, and boost revenue.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643206"/>
          </a:xfrm>
        </p:spPr>
        <p:txBody>
          <a:bodyPr>
            <a:normAutofit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Amazon is an American multinational e-commerce company that faces different challenges while running its business.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 address the problems, the company leverages data-driven insights for operations optimization.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Company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Amazon Business - India - Apps on Google Pl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14422"/>
            <a:ext cx="4876800" cy="2286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Sales performance varies across months and regions, making it hard to predict whether growth will occur.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 significant portion of orders are cancelled or returned, indicating potential issues in product quality, customer expectations, or delivery experience.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Delays in shipping, especially from merchant-fulfilled orders, are leading to poor customer experience.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company lacks detailed insight into customer segments, regional performance, and retention behavior.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Stockouts or overstocking of certain products affects both customer satisfaction and operational costs.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14" y="1481138"/>
            <a:ext cx="813937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TotalRevenue indicates the total sales amount generated over the entire period analyzed.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AverageOrderValue is calculated as total revenue divided by the total number of orders.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TotalOrders represents the total number of orders placed.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CancelledOrders indicates that a total of 18340 orders were cancelled.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CancellationRate describes that 14 out of every 100 orders were cancelled.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Different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KPI Cards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5722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Different DAX Formulas of KPI Cards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82153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urier New" pitchFamily="49" charset="0"/>
              </a:rPr>
              <a:t>TotalRevenue = SUM('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Cleaned_Amount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357430"/>
            <a:ext cx="821537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urier New" pitchFamily="49" charset="0"/>
              </a:rPr>
              <a:t>AverageOrderValue = DIVIDE(SUM('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Cleaned_Amount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]), DISTINCTCOUNT('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[1]'[Order ID]))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3357562"/>
            <a:ext cx="82153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urier New" pitchFamily="49" charset="0"/>
              </a:rPr>
              <a:t>TotalOrders = DISTINCTCOUNT('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[1]'[Order ID])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596" y="4000504"/>
            <a:ext cx="82153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urier New" pitchFamily="49" charset="0"/>
              </a:rPr>
              <a:t>CancelledOrders = CALCULATE(COUNTROWS('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[1]'), 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[1]'[Status] = "Cancelled")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96" y="4857760"/>
            <a:ext cx="821537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  <a:cs typeface="Courier New" pitchFamily="49" charset="0"/>
              </a:rPr>
              <a:t>CancellationRate = DIVIDE(CALCULATE(COUNTROWS('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[1]'), 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[1]'[Status] = "Cancelled"), COUNTROWS('</a:t>
            </a:r>
            <a:r>
              <a:rPr lang="en-US" dirty="0" err="1"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[1]'))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Monthly revenue analysis reveals clear peaks during certain months, likely due to festive seasons or promotions.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 few product categories contribute disproportionately to total revenue.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It indicates the need to improve merchant handling processes.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B2C orders experience more frequent cancellations compared to B2B.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Average order quantity patterns can inform restocking and bundling strategies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Launch targeted campaigns and bundle offers during these periods to maximize sales.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Where feasible, shift more fulfillment responsibility to Amazon’s logistics for reliability.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Investigate top-returned products and refine product descriptions or quality control.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Use B2B vs. B2C behavior patterns to design segment-specific campaigns and loyalty offers.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Use average quality orders and product demand to forecast inventory needs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Recommendations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720</Words>
  <Application>Microsoft Office PowerPoint</Application>
  <PresentationFormat>On-screen Show (4:3)</PresentationFormat>
  <Paragraphs>53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Sales Analysis Dashboard</vt:lpstr>
      <vt:lpstr> Company Background </vt:lpstr>
      <vt:lpstr> Problem Statement </vt:lpstr>
      <vt:lpstr>Dashboard Analysis</vt:lpstr>
      <vt:lpstr> Different KPI Cards </vt:lpstr>
      <vt:lpstr>Different DAX Formulas of KPI Cards</vt:lpstr>
      <vt:lpstr> Conclusion </vt:lpstr>
      <vt:lpstr>Recommendations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7</cp:revision>
  <dcterms:created xsi:type="dcterms:W3CDTF">2025-07-28T12:52:24Z</dcterms:created>
  <dcterms:modified xsi:type="dcterms:W3CDTF">2025-07-28T14:33:19Z</dcterms:modified>
</cp:coreProperties>
</file>