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media/image3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19" Target="../media/image26.png" Type="http://schemas.openxmlformats.org/officeDocument/2006/relationships/image"/><Relationship Id="rId20" Target="../media/image27.svg" Type="http://schemas.openxmlformats.org/officeDocument/2006/relationships/image"/><Relationship Id="rId21" Target="../media/image28.png" Type="http://schemas.openxmlformats.org/officeDocument/2006/relationships/image"/><Relationship Id="rId22" Target="../media/image29.svg" Type="http://schemas.openxmlformats.org/officeDocument/2006/relationships/image"/><Relationship Id="rId23" Target="../media/image30.png" Type="http://schemas.openxmlformats.org/officeDocument/2006/relationships/image"/><Relationship Id="rId24" Target="../media/image31.svg" Type="http://schemas.openxmlformats.org/officeDocument/2006/relationships/image"/><Relationship Id="rId25" Target="../media/image32.png" Type="http://schemas.openxmlformats.org/officeDocument/2006/relationships/image"/><Relationship Id="rId26" Target="../media/image33.svg" Type="http://schemas.openxmlformats.org/officeDocument/2006/relationships/image"/><Relationship Id="rId27" Target="../media/image34.png" Type="http://schemas.openxmlformats.org/officeDocument/2006/relationships/image"/><Relationship Id="rId28" Target="../media/image35.svg" Type="http://schemas.openxmlformats.org/officeDocument/2006/relationships/image"/><Relationship Id="rId29" Target="../media/image36.png" Type="http://schemas.openxmlformats.org/officeDocument/2006/relationships/image"/><Relationship Id="rId30" Target="../media/image37.svg" Type="http://schemas.openxmlformats.org/officeDocument/2006/relationships/image"/><Relationship Id="rId31" Target="../media/image38.png" Type="http://schemas.openxmlformats.org/officeDocument/2006/relationships/image"/><Relationship Id="rId32" Target="../media/image39.sv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31282" b="31282"/>
          <a:stretch/>
        </p:blipFill>
        <p:spPr>
          <a:xfrm>
            <a:off x="0" y="0"/>
            <a:ext cx="12188952" cy="685628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85679" y="2785366"/>
            <a:ext cx="6694401" cy="12855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Object 3"/>
          <p:cNvSpPr/>
          <p:nvPr/>
        </p:nvSpPr>
        <p:spPr>
          <a:xfrm>
            <a:off x="666583" y="3047873"/>
            <a:ext cx="6525851" cy="77577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6110"/>
              </a:lnSpc>
              <a:buNone/>
            </a:pPr>
            <a:r>
              <a:rPr lang="en-US" sz="5738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Coarse Architects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10425"/>
            <a:ext cx="12188952" cy="4310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395"/>
              </a:lnSpc>
              <a:buNone/>
            </a:pPr>
            <a:r>
              <a:rPr lang="en-US" sz="3188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Excellence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61874" y="1471642"/>
            <a:ext cx="2371132" cy="173311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037590" y="1542664"/>
            <a:ext cx="767523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3229120" y="2381988"/>
            <a:ext cx="1236036" cy="4310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95"/>
              </a:lnSpc>
              <a:buNone/>
            </a:pPr>
            <a:r>
              <a:rPr lang="en-US" sz="3188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304099" y="2237181"/>
            <a:ext cx="6892471" cy="19473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34"/>
              </a:lnSpc>
              <a:buNone/>
            </a:pPr>
            <a:r>
              <a:rPr lang="en-US" sz="1350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Ambassadors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50310" y="3080663"/>
            <a:ext cx="4618470" cy="1733117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5161259" y="3142464"/>
            <a:ext cx="655156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1993084" y="3733819"/>
            <a:ext cx="3708108" cy="4310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95"/>
              </a:lnSpc>
              <a:buNone/>
            </a:pPr>
            <a:r>
              <a:rPr lang="en-US" sz="3188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427768" y="3846503"/>
            <a:ext cx="5656436" cy="19473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34"/>
              </a:lnSpc>
              <a:buNone/>
            </a:pPr>
            <a:r>
              <a:rPr lang="en-US" sz="1350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Leaders</a:t>
            </a:r>
            <a:endParaRPr lang="en-US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474002" y="4690076"/>
            <a:ext cx="6865808" cy="1733117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6284928" y="4751787"/>
            <a:ext cx="542789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757048" y="5343141"/>
            <a:ext cx="6180180" cy="4310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95"/>
              </a:lnSpc>
              <a:buNone/>
            </a:pPr>
            <a:r>
              <a:rPr lang="en-US" sz="3188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551437" y="5455826"/>
            <a:ext cx="4420400" cy="19473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34"/>
              </a:lnSpc>
              <a:buNone/>
            </a:pPr>
            <a:r>
              <a:rPr lang="en-US" sz="1350" dirty="0" smtClean="0">
                <a:solidFill>
                  <a:srgbClr val="28282e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Actors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5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43278"/>
            <a:ext cx="12188952" cy="21552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97"/>
              </a:lnSpc>
              <a:buNone/>
            </a:pPr>
            <a:r>
              <a:rPr lang="en-US" sz="1594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Gadget Use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839736"/>
            <a:ext cx="12188952" cy="4310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395"/>
              </a:lnSpc>
              <a:spcBef>
                <a:spcPts val="1397"/>
              </a:spcBef>
              <a:buNone/>
            </a:pPr>
            <a:r>
              <a:rPr lang="en-US" sz="318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Platform Usage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405697"/>
            <a:ext cx="12188952" cy="30424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396"/>
              </a:lnSpc>
              <a:spcBef>
                <a:spcPts val="1041"/>
              </a:spcBef>
              <a:buNone/>
            </a:pPr>
            <a:r>
              <a:rPr lang="en-US" sz="1688" spc="34" kern="0" dirty="0" smtClean="0">
                <a:solidFill>
                  <a:srgbClr val="ffffff">
                    <a:alpha val="8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180 Daily Users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61693" y="2113920"/>
            <a:ext cx="4275656" cy="42756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719869" y="2113528"/>
            <a:ext cx="3942364" cy="427565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189702" y="6232236"/>
            <a:ext cx="513269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Mobile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799662" y="3223052"/>
            <a:ext cx="276156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$88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500687" y="2333100"/>
            <a:ext cx="3837615" cy="3837615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501080" y="2893186"/>
            <a:ext cx="1923569" cy="3275781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189702" y="6013216"/>
            <a:ext cx="460895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Tablet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83320" y="2730392"/>
            <a:ext cx="285679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$50</a:t>
            </a:r>
            <a:endParaRPr lang="en-US" dirty="0"/>
          </a:p>
        </p:txBody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281509" y="2551889"/>
            <a:ext cx="3390052" cy="3390052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281898" y="2551498"/>
            <a:ext cx="2628243" cy="3399575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6189702" y="5794196"/>
            <a:ext cx="618018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Desktop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7010515" y="2916190"/>
            <a:ext cx="266633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$79</a:t>
            </a:r>
            <a:endParaRPr lang="en-US" dirty="0"/>
          </a:p>
        </p:txBody>
      </p:sp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062717" y="2771070"/>
            <a:ext cx="2952012" cy="2952012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3252603" y="3203169"/>
            <a:ext cx="1485529" cy="2523494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6189702" y="5575176"/>
            <a:ext cx="450420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095029" y="3042440"/>
            <a:ext cx="285679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$50</a:t>
            </a:r>
            <a:endParaRPr lang="en-US" dirty="0"/>
          </a:p>
        </p:txBody>
      </p:sp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3033424" y="2989859"/>
            <a:ext cx="2513971" cy="2513971"/>
          </a:xfrm>
          <a:prstGeom prst="rect">
            <a:avLst/>
          </a:prstGeom>
        </p:spPr>
      </p:pic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3033814" y="3358161"/>
            <a:ext cx="1266508" cy="2152112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6189702" y="5356156"/>
            <a:ext cx="576118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Internet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5251390" y="3199126"/>
            <a:ext cx="285679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$50</a:t>
            </a:r>
            <a:endParaRPr lang="en-US" dirty="0"/>
          </a:p>
        </p:txBody>
      </p:sp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2814242" y="3209040"/>
            <a:ext cx="2085454" cy="2085454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2814242" y="3512762"/>
            <a:ext cx="1047488" cy="1780730"/>
          </a:xfrm>
          <a:prstGeom prst="rect">
            <a:avLst/>
          </a:prstGeom>
        </p:spPr>
      </p:pic>
      <p:sp>
        <p:nvSpPr>
          <p:cNvPr id="27" name="Object 26"/>
          <p:cNvSpPr/>
          <p:nvPr/>
        </p:nvSpPr>
        <p:spPr>
          <a:xfrm>
            <a:off x="6189702" y="5137135"/>
            <a:ext cx="628493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Linkedin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5408366" y="3356669"/>
            <a:ext cx="285679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$50</a:t>
            </a:r>
            <a:endParaRPr lang="en-US" dirty="0"/>
          </a:p>
        </p:txBody>
      </p:sp>
      <p:pic>
        <p:nvPicPr>
          <p:cNvPr id="29" name="Object 28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12595453" y="3428221"/>
            <a:ext cx="1647413" cy="1647413"/>
          </a:xfrm>
          <a:prstGeom prst="rect">
            <a:avLst/>
          </a:prstGeom>
        </p:spPr>
      </p:pic>
      <p:pic>
        <p:nvPicPr>
          <p:cNvPr id="30" name="Object 29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12595843" y="3667755"/>
            <a:ext cx="828468" cy="1399825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6189702" y="4918115"/>
            <a:ext cx="743717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Instagram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5566427" y="3515856"/>
            <a:ext cx="285679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$50</a:t>
            </a:r>
            <a:endParaRPr lang="en-US" dirty="0"/>
          </a:p>
        </p:txBody>
      </p:sp>
      <p:pic>
        <p:nvPicPr>
          <p:cNvPr id="33" name="Object 32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2376272" y="3647010"/>
            <a:ext cx="1209373" cy="1209373"/>
          </a:xfrm>
          <a:prstGeom prst="rect">
            <a:avLst/>
          </a:prstGeom>
        </p:spPr>
      </p:pic>
      <p:pic>
        <p:nvPicPr>
          <p:cNvPr id="34" name="Object 33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2376664" y="3822746"/>
            <a:ext cx="609448" cy="1028443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6189702" y="4699095"/>
            <a:ext cx="733242" cy="1655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04"/>
              </a:lnSpc>
              <a:buNone/>
            </a:pPr>
            <a:r>
              <a:rPr lang="en-US" sz="1148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Facebook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5726656" y="3678843"/>
            <a:ext cx="285679" cy="1556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227"/>
              </a:lnSpc>
              <a:buNone/>
            </a:pPr>
            <a:r>
              <a:rPr lang="en-US" sz="1080" dirty="0" smtClean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$50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Architects</dc:title>
  <dc:subject>Architects</dc:subject>
  <dc:creator>Raunak Sharan</dc:creator>
  <cp:lastModifiedBy>Raunak Sharan</cp:lastModifiedBy>
  <cp:revision>1</cp:revision>
  <dcterms:created xsi:type="dcterms:W3CDTF">2024-01-12T08:35:21.668Z</dcterms:created>
  <dcterms:modified xsi:type="dcterms:W3CDTF">2024-01-12T08:35:21.668Z</dcterms:modified>
</cp:coreProperties>
</file>