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9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ype="http://schemas.openxmlformats.org/officeDocument/2006/relationships/presProps" Target="presProps.xml"/>  <Relationship Id="rId6" Type="http://schemas.openxmlformats.org/officeDocument/2006/relationships/viewProps" Target="viewProps.xml"/>  <Relationship Id="rId7" Type="http://schemas.openxmlformats.org/officeDocument/2006/relationships/theme" Target="theme/theme1.xml"/>  <Relationship Id="rId8" Type="http://schemas.openxmlformats.org/officeDocument/2006/relationships/tableStyles" Target="tableStyles.xml"/>  <Relationship Id="rId9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5.png" Type="http://schemas.openxmlformats.org/officeDocument/2006/relationships/image"/><Relationship Id="rId2" Target="../media/image6.sv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20.png" Type="http://schemas.openxmlformats.org/officeDocument/2006/relationships/image"/><Relationship Id="rId17" Target="../media/image21.svg" Type="http://schemas.openxmlformats.org/officeDocument/2006/relationships/image"/><Relationship Id="rId18" Target="../media/image22.png" Type="http://schemas.openxmlformats.org/officeDocument/2006/relationships/image"/><Relationship Id="rId19" Target="../media/image23.svg" Type="http://schemas.openxmlformats.org/officeDocument/2006/relationships/image"/><Relationship Id="rId20" Target="../media/image24.png" Type="http://schemas.openxmlformats.org/officeDocument/2006/relationships/image"/><Relationship Id="rId21" Target="../media/image25.svg" Type="http://schemas.openxmlformats.org/officeDocument/2006/relationships/image"/><Relationship Id="rId22" Target="../media/image26.png" Type="http://schemas.openxmlformats.org/officeDocument/2006/relationships/image"/><Relationship Id="rId23" Target="../media/image27.svg" Type="http://schemas.openxmlformats.org/officeDocument/2006/relationships/image"/><Relationship Id="rId24" Target="../media/image28.png" Type="http://schemas.openxmlformats.org/officeDocument/2006/relationships/image"/><Relationship Id="rId25" Target="../media/image29.svg" Type="http://schemas.openxmlformats.org/officeDocument/2006/relationships/image"/><Relationship Id="rId26" Target="../media/image30.png" Type="http://schemas.openxmlformats.org/officeDocument/2006/relationships/image"/><Relationship Id="rId27" Target="../media/image31.svg" Type="http://schemas.openxmlformats.org/officeDocument/2006/relationships/image"/><Relationship Id="rId28" Target="../media/image32.png" Type="http://schemas.openxmlformats.org/officeDocument/2006/relationships/image"/><Relationship Id="rId29" Target="../media/image33.sv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3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56785"/>
            <a:ext cx="12198475" cy="114271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115959"/>
            <a:ext cx="5656436" cy="5894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643"/>
              </a:lnSpc>
              <a:buNone/>
            </a:pPr>
            <a:r>
              <a:rPr lang="en-US" b="1" sz="4050" spc="41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Journalists Voice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-48142"/>
            <a:ext cx="1999750" cy="106653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13294"/>
            <a:ext cx="12188952" cy="3275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9"/>
              </a:lnSpc>
              <a:buNone/>
            </a:pPr>
            <a:r>
              <a:rPr lang="en-US" b="1" sz="2250" spc="22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tIMES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5" y="3669541"/>
            <a:ext cx="8484653" cy="4199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3308"/>
              </a:lnSpc>
              <a:buSzPct val="100000"/>
              <a:buChar char="•"/>
            </a:pPr>
            <a:r>
              <a:rPr lang="en-US" sz="2430" spc="49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Exceptionals of Do It All Types - Not Obsessive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-48142"/>
            <a:ext cx="2313996" cy="106653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13294"/>
            <a:ext cx="12188952" cy="3275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9"/>
              </a:lnSpc>
              <a:buNone/>
            </a:pPr>
            <a:r>
              <a:rPr lang="en-US" b="1" sz="2250" spc="22" kern="0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Budget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123193"/>
            <a:ext cx="12188952" cy="30710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18"/>
              </a:lnSpc>
              <a:spcBef>
                <a:spcPts val="3723"/>
              </a:spcBef>
              <a:buNone/>
            </a:pPr>
            <a:r>
              <a:rPr lang="en-US" sz="1688" spc="34" kern="0" dirty="0" smtClean="0">
                <a:solidFill>
                  <a:srgbClr val="3d3d3d">
                    <a:alpha val="8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Manages marketing share on board with boarders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9975" y="1795648"/>
            <a:ext cx="6075431" cy="2799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06"/>
              </a:lnSpc>
              <a:buNone/>
            </a:pPr>
            <a:r>
              <a:rPr lang="en-US" sz="1620" spc="32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Breakdown by Month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2018795"/>
            <a:ext cx="5904024" cy="205688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99975" y="4195348"/>
            <a:ext cx="6075431" cy="2799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06"/>
              </a:lnSpc>
              <a:buNone/>
            </a:pPr>
            <a:r>
              <a:rPr lang="en-US" sz="1620" spc="32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Breakdown of Total </a:t>
            </a:r>
            <a:r>
              <a:rPr lang="en-US" b="1" sz="1620" spc="32" kern="0" dirty="0" smtClean="0">
                <a:solidFill>
                  <a:srgbClr val="a61e5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$30,000,000,000</a:t>
            </a:r>
            <a:endParaRPr lang="en-US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4851449" y="4899080"/>
            <a:ext cx="895126" cy="1104624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3740984" y="5718927"/>
            <a:ext cx="1089388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$18,000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763839" y="5588149"/>
            <a:ext cx="586593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Marketing</a:t>
            </a:r>
            <a:endParaRPr lang="en-US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791577" y="5059943"/>
            <a:ext cx="466608" cy="847513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1779724" y="5600066"/>
            <a:ext cx="92178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$8,000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029693" y="5469288"/>
            <a:ext cx="659917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Partnership</a:t>
            </a:r>
            <a:endParaRPr lang="en-US" dirty="0"/>
          </a:p>
        </p:txBody>
      </p:sp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5666723" y="4899080"/>
            <a:ext cx="485654" cy="447563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2121380" y="4636917"/>
            <a:ext cx="92178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$4,000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671312" y="4506140"/>
            <a:ext cx="345671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Travel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5913546" y="1795648"/>
            <a:ext cx="6075431" cy="2799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06"/>
              </a:lnSpc>
              <a:buNone/>
            </a:pPr>
            <a:r>
              <a:rPr lang="en-US" sz="1620" spc="32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Online</a:t>
            </a:r>
            <a:endParaRPr lang="en-US" dirty="0"/>
          </a:p>
        </p:txBody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591894" y="2499443"/>
            <a:ext cx="371382" cy="39995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9080327" y="2207298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$22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9088421" y="2076521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Slice1</a:t>
            </a:r>
            <a:endParaRPr lang="en-US" dirty="0"/>
          </a:p>
        </p:txBody>
      </p:sp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758284" y="2562065"/>
            <a:ext cx="495176" cy="561835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9509192" y="2767606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$46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9517286" y="2636828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Slice2</a:t>
            </a:r>
            <a:endParaRPr lang="en-US" dirty="0"/>
          </a:p>
        </p:txBody>
      </p:sp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3813473" y="2989859"/>
            <a:ext cx="552312" cy="590402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9387176" y="3495920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$55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9395270" y="3365142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Slice3</a:t>
            </a:r>
            <a:endParaRPr lang="en-US" dirty="0"/>
          </a:p>
        </p:txBody>
      </p:sp>
      <p:pic>
        <p:nvPicPr>
          <p:cNvPr id="27" name="Object 26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4363773" y="2892402"/>
            <a:ext cx="742764" cy="704674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8066202" y="3565921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$87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8236181" y="3435144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Slice4</a:t>
            </a:r>
            <a:endParaRPr lang="en-US" dirty="0"/>
          </a:p>
        </p:txBody>
      </p:sp>
      <p:pic>
        <p:nvPicPr>
          <p:cNvPr id="30" name="Object 29" descr="preencoded.png">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4355162" y="2499443"/>
            <a:ext cx="609448" cy="571357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8091756" y="2319578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$59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8261734" y="2188801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Slice5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5913546" y="4195348"/>
            <a:ext cx="6075431" cy="2799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06"/>
              </a:lnSpc>
              <a:buNone/>
            </a:pPr>
            <a:r>
              <a:rPr lang="en-US" sz="1620" spc="32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Offline</a:t>
            </a:r>
            <a:endParaRPr lang="en-US" dirty="0"/>
          </a:p>
        </p:txBody>
      </p:sp>
      <p:pic>
        <p:nvPicPr>
          <p:cNvPr id="34" name="Object 33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3877660" y="4899080"/>
            <a:ext cx="609448" cy="847513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9426865" y="4869716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$91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9434960" y="4738939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Slice1</a:t>
            </a:r>
            <a:endParaRPr lang="en-US" dirty="0"/>
          </a:p>
        </p:txBody>
      </p:sp>
      <p:pic>
        <p:nvPicPr>
          <p:cNvPr id="37" name="Object 36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3870224" y="5500262"/>
            <a:ext cx="533267" cy="495176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9245705" y="6026014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$44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9253800" y="5895237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Slice2</a:t>
            </a:r>
            <a:endParaRPr lang="en-US" dirty="0"/>
          </a:p>
        </p:txBody>
      </p:sp>
      <p:pic>
        <p:nvPicPr>
          <p:cNvPr id="40" name="Object 39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4155158" y="5588717"/>
            <a:ext cx="428518" cy="409473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8317791" y="6102568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$29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8487770" y="5971791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Slice3</a:t>
            </a:r>
            <a:endParaRPr lang="en-US" dirty="0"/>
          </a:p>
        </p:txBody>
      </p:sp>
      <p:pic>
        <p:nvPicPr>
          <p:cNvPr id="43" name="Object 42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4375515" y="5094777"/>
            <a:ext cx="485654" cy="828468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7973403" y="5625975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$72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8143382" y="5495197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Slice4</a:t>
            </a:r>
            <a:endParaRPr lang="en-US" dirty="0"/>
          </a:p>
        </p:txBody>
      </p:sp>
      <p:pic>
        <p:nvPicPr>
          <p:cNvPr id="46" name="Object 45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4279230" y="4899080"/>
            <a:ext cx="514221" cy="466608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8200672" y="4648382"/>
            <a:ext cx="513269" cy="349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57"/>
              </a:lnSpc>
              <a:buNone/>
            </a:pPr>
            <a:r>
              <a:rPr lang="en-US" sz="2025" spc="41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$41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8370651" y="4517605"/>
            <a:ext cx="335196" cy="1517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95"/>
              </a:lnSpc>
              <a:buNone/>
            </a:pPr>
            <a:r>
              <a:rPr lang="en-US" sz="877" spc="17" kern="0" dirty="0" smtClean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Slice5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Journalists Voice</dc:title>
  <dc:subject>Journalists Voice</dc:subject>
  <dc:creator>Raunak Sharan</dc:creator>
  <cp:lastModifiedBy>Raunak Sharan</cp:lastModifiedBy>
  <cp:revision>1</cp:revision>
  <dcterms:created xsi:type="dcterms:W3CDTF">2024-01-12T08:42:37.206Z</dcterms:created>
  <dcterms:modified xsi:type="dcterms:W3CDTF">2024-01-12T08:42:37.206Z</dcterms:modified>
</cp:coreProperties>
</file>