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11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ype="http://schemas.openxmlformats.org/officeDocument/2006/relationships/presProps" Target="presProps.xml"/>  <Relationship Id="rId8" Type="http://schemas.openxmlformats.org/officeDocument/2006/relationships/viewProps" Target="viewProps.xml"/>  <Relationship Id="rId9" Type="http://schemas.openxmlformats.org/officeDocument/2006/relationships/theme" Target="theme/theme1.xml"/>  <Relationship Id="rId10" Type="http://schemas.openxmlformats.org/officeDocument/2006/relationships/tableStyles" Target="tableStyles.xml"/>  <Relationship Id="rId11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9.png" Type="http://schemas.openxmlformats.org/officeDocument/2006/relationships/image"/><Relationship Id="rId2" Target="../media/image10.svg" Type="http://schemas.openxmlformats.org/officeDocument/2006/relationships/image"/><Relationship Id="rId3" Target="../media/image11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2.png" Type="http://schemas.openxmlformats.org/officeDocument/2006/relationships/image"/><Relationship Id="rId2" Target="../media/image13.sv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16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18" Target="../media/image33.png" Type="http://schemas.openxmlformats.org/officeDocument/2006/relationships/image"/><Relationship Id="rId19" Target="../media/image34.svg" Type="http://schemas.openxmlformats.org/officeDocument/2006/relationships/image"/><Relationship Id="rId20" Target="../media/image35.png" Type="http://schemas.openxmlformats.org/officeDocument/2006/relationships/image"/><Relationship Id="rId21" Target="../media/image36.svg" Type="http://schemas.openxmlformats.org/officeDocument/2006/relationships/image"/><Relationship Id="rId22" Target="../media/image37.png" Type="http://schemas.openxmlformats.org/officeDocument/2006/relationships/image"/><Relationship Id="rId23" Target="../media/image38.svg" Type="http://schemas.openxmlformats.org/officeDocument/2006/relationships/image"/><Relationship Id="rId24" Target="../media/image39.png" Type="http://schemas.openxmlformats.org/officeDocument/2006/relationships/image"/><Relationship Id="rId25" Target="../media/image40.svg" Type="http://schemas.openxmlformats.org/officeDocument/2006/relationships/image"/><Relationship Id="rId26" Target="../media/image41.png" Type="http://schemas.openxmlformats.org/officeDocument/2006/relationships/image"/><Relationship Id="rId27" Target="../media/image42.svg" Type="http://schemas.openxmlformats.org/officeDocument/2006/relationships/image"/><Relationship Id="rId28" Target="../media/image43.png" Type="http://schemas.openxmlformats.org/officeDocument/2006/relationships/image"/><Relationship Id="rId29" Target="../media/image44.svg" Type="http://schemas.openxmlformats.org/officeDocument/2006/relationships/image"/><Relationship Id="rId30" Target="../media/image45.png" Type="http://schemas.openxmlformats.org/officeDocument/2006/relationships/image"/><Relationship Id="rId31" Target="../media/image46.svg" Type="http://schemas.openxmlformats.org/officeDocument/2006/relationships/image"/><Relationship Id="rId32" Target="../media/image47.png" Type="http://schemas.openxmlformats.org/officeDocument/2006/relationships/image"/><Relationship Id="rId33" Target="../media/image48.svg" Type="http://schemas.openxmlformats.org/officeDocument/2006/relationships/image"/><Relationship Id="rId34" Target="../media/image49.png" Type="http://schemas.openxmlformats.org/officeDocument/2006/relationships/image"/><Relationship Id="rId35" Target="../media/image50.svg" Type="http://schemas.openxmlformats.org/officeDocument/2006/relationships/image"/><Relationship Id="rId36" Target="../media/image51.png" Type="http://schemas.openxmlformats.org/officeDocument/2006/relationships/image"/><Relationship Id="rId37" Target="../media/image52.svg" Type="http://schemas.openxmlformats.org/officeDocument/2006/relationships/image"/><Relationship Id="rId38" Target="../media/image53.png" Type="http://schemas.openxmlformats.org/officeDocument/2006/relationships/image"/><Relationship Id="rId39" Target="../media/image54.svg" Type="http://schemas.openxmlformats.org/officeDocument/2006/relationships/image"/><Relationship Id="rId40" Target="../media/image55.png" Type="http://schemas.openxmlformats.org/officeDocument/2006/relationships/image"/><Relationship Id="rId41" Target="../media/image56.svg" Type="http://schemas.openxmlformats.org/officeDocument/2006/relationships/image"/><Relationship Id="rId42" Target="../media/image57.png" Type="http://schemas.openxmlformats.org/officeDocument/2006/relationships/image"/><Relationship Id="rId43" Target="../media/image58.svg" Type="http://schemas.openxmlformats.org/officeDocument/2006/relationships/image"/><Relationship Id="rId44" Target="../media/image59.png" Type="http://schemas.openxmlformats.org/officeDocument/2006/relationships/image"/><Relationship Id="rId45" Target="../media/image60.svg" Type="http://schemas.openxmlformats.org/officeDocument/2006/relationships/image"/><Relationship Id="rId46" Target="../media/image61.png" Type="http://schemas.openxmlformats.org/officeDocument/2006/relationships/image"/><Relationship Id="rId47" Target="../media/image62.svg" Type="http://schemas.openxmlformats.org/officeDocument/2006/relationships/image"/><Relationship Id="rId48" Target="../media/image63.png" Type="http://schemas.openxmlformats.org/officeDocument/2006/relationships/image"/><Relationship Id="rId49" Target="../media/image64.svg" Type="http://schemas.openxmlformats.org/officeDocument/2006/relationships/image"/><Relationship Id="rId50" Target="../media/image65.png" Type="http://schemas.openxmlformats.org/officeDocument/2006/relationships/image"/><Relationship Id="rId51" Target="../media/image66.svg" Type="http://schemas.openxmlformats.org/officeDocument/2006/relationships/image"/><Relationship Id="rId52" Target="../slideLayouts/slideLayout1.xml" Type="http://schemas.openxmlformats.org/officeDocument/2006/relationships/slideLayout"/><Relationship Id="rId53" Target="../notesSlides/notesSlide5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1022" y="3952298"/>
            <a:ext cx="961784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42001"/>
            <a:ext cx="6368727" cy="7311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5759"/>
              </a:lnSpc>
              <a:buNone/>
            </a:pPr>
            <a:r>
              <a:rPr lang="en-US" sz="5063" spc="203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Liability Doctrine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7333" r="7333" t="2000" b="2000"/>
          <a:stretch/>
        </p:blipFill>
        <p:spPr>
          <a:xfrm>
            <a:off x="0" y="0"/>
            <a:ext cx="6094476" cy="6856286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452" y="-190452"/>
            <a:ext cx="1809298" cy="599925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6665833" y="2118941"/>
            <a:ext cx="5446938" cy="56865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479"/>
              </a:lnSpc>
              <a:buNone/>
            </a:pPr>
            <a:r>
              <a:rPr lang="en-US" sz="3938" spc="158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Contact 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665833" y="2817743"/>
            <a:ext cx="5446938" cy="25314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994"/>
              </a:lnSpc>
              <a:buNone/>
            </a:pPr>
            <a:r>
              <a:rPr lang="en-US" sz="1402" spc="28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251 S. Van Ness Ave. San Francisco, CA 94103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3899" y="3346420"/>
            <a:ext cx="171407" cy="19045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7151487" y="3298635"/>
            <a:ext cx="4912719" cy="25314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994"/>
              </a:lnSpc>
              <a:buNone/>
            </a:pPr>
            <a:r>
              <a:rPr lang="en-US" sz="1402" spc="28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1000000</a:t>
            </a:r>
            <a:endParaRPr lang="en-US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55218" y="3877150"/>
            <a:ext cx="219020" cy="190452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7151487" y="3827140"/>
            <a:ext cx="4912719" cy="25314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994"/>
              </a:lnSpc>
              <a:buNone/>
            </a:pPr>
            <a:r>
              <a:rPr lang="en-US" sz="1402" spc="28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LimitsTheoremCommonLaw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326" y="917819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9632"/>
            <a:ext cx="12188952" cy="3655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79"/>
              </a:lnSpc>
              <a:buNone/>
            </a:pPr>
            <a:r>
              <a:rPr lang="en-US" sz="2531" spc="101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Manufacturing BIAS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285554"/>
            <a:ext cx="11617595" cy="5189827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5937" y="917819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9632"/>
            <a:ext cx="12188952" cy="3655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79"/>
              </a:lnSpc>
              <a:buNone/>
            </a:pPr>
            <a:r>
              <a:rPr lang="en-US" sz="2531" spc="101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Debate In Industries?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60" y="1475947"/>
            <a:ext cx="1152237" cy="4913671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416" y="1713915"/>
            <a:ext cx="961784" cy="347575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5713571" y="3118658"/>
            <a:ext cx="761810" cy="76181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5759280" y="3373229"/>
            <a:ext cx="670392" cy="252191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1986"/>
              </a:lnSpc>
              <a:buNone/>
            </a:pPr>
            <a:r>
              <a:rPr lang="en-US" b="1" sz="1470" spc="147" kern="0" dirty="0" smtClean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50%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713571" y="3118658"/>
            <a:ext cx="761810" cy="76181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olid"/>
            <a:miter lim="800000"/>
          </a:ln>
        </p:spPr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76131"/>
            <a:ext cx="4579636" cy="5913546"/>
          </a:xfrm>
          <a:prstGeom prst="rect">
            <a:avLst/>
          </a:prstGeom>
          <a:solidFill>
            <a:srgbClr val="5da6b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26329" r="26329" t="4151" b="4151"/>
          <a:stretch/>
        </p:blipFill>
        <p:spPr>
          <a:xfrm>
            <a:off x="476131" y="476131"/>
            <a:ext cx="4579636" cy="591354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400171" y="3690455"/>
            <a:ext cx="123794" cy="685629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447924" y="4247409"/>
            <a:ext cx="219020" cy="21902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400171" y="2485743"/>
            <a:ext cx="123794" cy="685629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4447924" y="2390244"/>
            <a:ext cx="219020" cy="21902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3709754" y="1842684"/>
            <a:ext cx="552312" cy="409473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281178" y="1795325"/>
            <a:ext cx="219020" cy="21902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5533650" y="1842684"/>
            <a:ext cx="571357" cy="409473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5628757" y="1795325"/>
            <a:ext cx="219020" cy="219020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4400171" y="1437982"/>
            <a:ext cx="123794" cy="561835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4447924" y="1342874"/>
            <a:ext cx="219020" cy="219020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4400171" y="4856809"/>
            <a:ext cx="123794" cy="561835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4447924" y="5294780"/>
            <a:ext cx="219020" cy="219020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3705056" y="4604360"/>
            <a:ext cx="552312" cy="409473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3276479" y="4842328"/>
            <a:ext cx="219020" cy="219020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15471417" y="4604360"/>
            <a:ext cx="504699" cy="409473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15566917" y="4842328"/>
            <a:ext cx="219020" cy="219020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-15667505" y="3104147"/>
            <a:ext cx="2666333" cy="657061"/>
          </a:xfrm>
          <a:prstGeom prst="rect">
            <a:avLst/>
          </a:prstGeom>
        </p:spPr>
      </p:pic>
      <p:sp>
        <p:nvSpPr>
          <p:cNvPr id="21" name="Object 20"/>
          <p:cNvSpPr/>
          <p:nvPr/>
        </p:nvSpPr>
        <p:spPr>
          <a:xfrm>
            <a:off x="7317619" y="3208170"/>
            <a:ext cx="2504020" cy="4143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263"/>
              </a:lnSpc>
              <a:buNone/>
            </a:pPr>
            <a:r>
              <a:rPr lang="en-US" sz="2869" spc="115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DIVERGE</a:t>
            </a:r>
            <a:endParaRPr lang="en-US" dirty="0"/>
          </a:p>
        </p:txBody>
      </p:sp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-15034229" y="4413360"/>
            <a:ext cx="1399825" cy="514221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8014444" y="4557049"/>
            <a:ext cx="1110337" cy="2161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Antonyms</a:t>
            </a:r>
            <a:endParaRPr lang="en-US" dirty="0"/>
          </a:p>
        </p:txBody>
      </p:sp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5029534" y="1937401"/>
            <a:ext cx="1390302" cy="514221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8019682" y="2081168"/>
            <a:ext cx="1099862" cy="2161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Synonyms</a:t>
            </a:r>
            <a:endParaRPr lang="en-US" dirty="0"/>
          </a:p>
        </p:txBody>
      </p:sp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3115227" y="1651683"/>
            <a:ext cx="990352" cy="514221"/>
          </a:xfrm>
          <a:prstGeom prst="rect">
            <a:avLst/>
          </a:prstGeom>
        </p:spPr>
      </p:pic>
      <p:sp>
        <p:nvSpPr>
          <p:cNvPr id="27" name="Object 26"/>
          <p:cNvSpPr/>
          <p:nvPr/>
        </p:nvSpPr>
        <p:spPr>
          <a:xfrm>
            <a:off x="9953726" y="1781047"/>
            <a:ext cx="659917" cy="2301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3"/>
              </a:lnSpc>
              <a:buNone/>
            </a:pPr>
            <a:r>
              <a:rPr lang="en-US" sz="1275" spc="26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Deviate</a:t>
            </a:r>
            <a:endParaRPr lang="en-US" dirty="0"/>
          </a:p>
        </p:txBody>
      </p:sp>
      <p:pic>
        <p:nvPicPr>
          <p:cNvPr id="28" name="Object 27" descr="preencoded.png">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-16338747" y="1651683"/>
            <a:ext cx="771332" cy="514221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6741270" y="1781047"/>
            <a:ext cx="418995" cy="2301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3"/>
              </a:lnSpc>
              <a:buNone/>
            </a:pPr>
            <a:r>
              <a:rPr lang="en-US" sz="1275" spc="26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Vary</a:t>
            </a:r>
            <a:endParaRPr lang="en-US" dirty="0"/>
          </a:p>
        </p:txBody>
      </p:sp>
      <p:pic>
        <p:nvPicPr>
          <p:cNvPr id="30" name="Object 29" descr="preencoded.png">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-14800958" y="890030"/>
            <a:ext cx="933217" cy="514221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8271079" y="1019238"/>
            <a:ext cx="597068" cy="2301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3"/>
              </a:lnSpc>
              <a:buNone/>
            </a:pPr>
            <a:r>
              <a:rPr lang="en-US" sz="1275" spc="26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Depart</a:t>
            </a:r>
            <a:endParaRPr lang="en-US" dirty="0"/>
          </a:p>
        </p:txBody>
      </p:sp>
      <p:pic>
        <p:nvPicPr>
          <p:cNvPr id="32" name="Object 31" descr="preencoded.png">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-14905462" y="5460730"/>
            <a:ext cx="1142714" cy="514221"/>
          </a:xfrm>
          <a:prstGeom prst="rect">
            <a:avLst/>
          </a:prstGeom>
        </p:spPr>
      </p:pic>
      <p:sp>
        <p:nvSpPr>
          <p:cNvPr id="33" name="Object 32"/>
          <p:cNvSpPr/>
          <p:nvPr/>
        </p:nvSpPr>
        <p:spPr>
          <a:xfrm>
            <a:off x="8155855" y="5590095"/>
            <a:ext cx="827516" cy="2301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3"/>
              </a:lnSpc>
              <a:buNone/>
            </a:pPr>
            <a:r>
              <a:rPr lang="en-US" sz="1275" spc="26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Converge</a:t>
            </a:r>
            <a:endParaRPr lang="en-US" dirty="0"/>
          </a:p>
        </p:txBody>
      </p:sp>
      <p:pic>
        <p:nvPicPr>
          <p:cNvPr id="34" name="Object 33" descr="preencoded.png">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-24300486" y="4699077"/>
            <a:ext cx="790377" cy="514221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9968486" y="4828285"/>
            <a:ext cx="439945" cy="2301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3"/>
              </a:lnSpc>
              <a:buNone/>
            </a:pPr>
            <a:r>
              <a:rPr lang="en-US" sz="1275" spc="26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Meet</a:t>
            </a:r>
            <a:endParaRPr lang="en-US" dirty="0"/>
          </a:p>
        </p:txBody>
      </p:sp>
      <p:pic>
        <p:nvPicPr>
          <p:cNvPr id="36" name="Object 35" descr="preencoded.png">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-27781154" y="4699077"/>
            <a:ext cx="1085579" cy="514221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6473208" y="4828285"/>
            <a:ext cx="764666" cy="2301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3"/>
              </a:lnSpc>
              <a:buNone/>
            </a:pPr>
            <a:r>
              <a:rPr lang="en-US" sz="1275" spc="26" kern="0" dirty="0" smtClean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Conform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Liability Doctrine</dc:title>
  <dc:subject>Liability Doctrine</dc:subject>
  <dc:creator>Raunak Sharan</dc:creator>
  <cp:lastModifiedBy>Raunak Sharan</cp:lastModifiedBy>
  <cp:revision>1</cp:revision>
  <dcterms:created xsi:type="dcterms:W3CDTF">2024-01-12T08:43:02.986Z</dcterms:created>
  <dcterms:modified xsi:type="dcterms:W3CDTF">2024-01-12T08:43:02.986Z</dcterms:modified>
</cp:coreProperties>
</file>