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9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ype="http://schemas.openxmlformats.org/officeDocument/2006/relationships/presProps" Target="presProps.xml"/>  <Relationship Id="rId6" Type="http://schemas.openxmlformats.org/officeDocument/2006/relationships/viewProps" Target="viewProps.xml"/>  <Relationship Id="rId7" Type="http://schemas.openxmlformats.org/officeDocument/2006/relationships/theme" Target="theme/theme1.xml"/>  <Relationship Id="rId8" Type="http://schemas.openxmlformats.org/officeDocument/2006/relationships/tableStyles" Target="tableStyles.xml"/>  <Relationship Id="rId9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2.png" Type="http://schemas.openxmlformats.org/officeDocument/2006/relationships/image"/><Relationship Id="rId2" Target="../media/image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799775" y="3052634"/>
            <a:ext cx="8589402" cy="97495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7679"/>
              </a:lnSpc>
              <a:spcBef>
                <a:spcPts val="41"/>
              </a:spcBef>
              <a:buNone/>
            </a:pPr>
            <a:r>
              <a:rPr lang="en-US" b="1" sz="8438" spc="85" kern="0" dirty="0" smtClean="0">
                <a:solidFill>
                  <a:srgbClr val="000000">
                    <a:alpha val="80000"/>
                  </a:srgbClr>
                </a:solidFill>
                <a:latin typeface="Bebas Neue" pitchFamily="34" charset="0"/>
                <a:ea typeface="Bebas Neue" pitchFamily="34" charset="-122"/>
                <a:cs typeface="Bebas Neue" pitchFamily="34" charset="-120"/>
              </a:rPr>
              <a:t>essence Mathematics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3731337" cy="6865808"/>
          </a:xfrm>
          <a:prstGeom prst="rect">
            <a:avLst/>
          </a:prstGeom>
          <a:solidFill>
            <a:srgbClr val="f3f7f1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rcRect l="24917" r="18580" t="24464" b="6189"/>
          <a:stretch/>
        </p:blipFill>
        <p:spPr>
          <a:xfrm>
            <a:off x="0" y="0"/>
            <a:ext cx="3731337" cy="686580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293172" y="1688202"/>
            <a:ext cx="8056929" cy="34429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870"/>
              </a:lnSpc>
              <a:buSzPct val="100000"/>
              <a:buChar char="•"/>
            </a:pPr>
            <a:r>
              <a:rPr lang="en-US" sz="2430" spc="49" kern="0" dirty="0" smtClean="0">
                <a:solidFill>
                  <a:srgbClr val="000000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Keep bullet points short.</a:t>
            </a:r>
          </a:p>
          <a:p>
            <a:pPr algn="l" lvl="1">
              <a:lnSpc>
                <a:spcPts val="2037"/>
              </a:lnSpc>
              <a:spcBef>
                <a:spcPts val="365"/>
              </a:spcBef>
              <a:buNone/>
            </a:pPr>
            <a:r>
              <a:rPr lang="en-US" sz="1552" spc="31" kern="0" dirty="0" smtClean="0">
                <a:solidFill>
                  <a:srgbClr val="000000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Bullet lists give your audience an idea of what you’re saying without a lengthy explanation. Keep each bullet point concise.</a:t>
            </a:r>
          </a:p>
          <a:p>
            <a:pPr algn="l" marL="242900" indent="-242900">
              <a:lnSpc>
                <a:spcPts val="2870"/>
              </a:lnSpc>
              <a:spcBef>
                <a:spcPts val="2532"/>
              </a:spcBef>
              <a:buSzPct val="100000"/>
              <a:buChar char="•"/>
            </a:pPr>
            <a:r>
              <a:rPr lang="en-US" sz="2430" spc="49" kern="0" dirty="0" smtClean="0">
                <a:solidFill>
                  <a:srgbClr val="000000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Don't use only one bullet.</a:t>
            </a:r>
          </a:p>
          <a:p>
            <a:pPr algn="l" lvl="1">
              <a:lnSpc>
                <a:spcPts val="2037"/>
              </a:lnSpc>
              <a:spcBef>
                <a:spcPts val="365"/>
              </a:spcBef>
              <a:buNone/>
            </a:pPr>
            <a:r>
              <a:rPr lang="en-US" sz="1552" spc="31" kern="0" dirty="0" smtClean="0">
                <a:solidFill>
                  <a:srgbClr val="000000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bullet slide collects information in list form. If you’re making a single point on a slide, leave the bullet out.</a:t>
            </a:r>
          </a:p>
          <a:p>
            <a:pPr algn="l" marL="242900" indent="-242900">
              <a:lnSpc>
                <a:spcPts val="2870"/>
              </a:lnSpc>
              <a:spcBef>
                <a:spcPts val="2532"/>
              </a:spcBef>
              <a:buSzPct val="100000"/>
              <a:buChar char="•"/>
            </a:pPr>
            <a:r>
              <a:rPr lang="en-US" sz="2430" spc="49" kern="0" dirty="0" smtClean="0">
                <a:solidFill>
                  <a:srgbClr val="000000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Don’t use a bullet template for every slide.</a:t>
            </a:r>
          </a:p>
          <a:p>
            <a:pPr algn="l" lvl="1">
              <a:lnSpc>
                <a:spcPts val="2037"/>
              </a:lnSpc>
              <a:spcBef>
                <a:spcPts val="365"/>
              </a:spcBef>
              <a:buNone/>
            </a:pPr>
            <a:r>
              <a:rPr lang="en-US" sz="1552" spc="31" kern="0" dirty="0" smtClean="0">
                <a:solidFill>
                  <a:srgbClr val="000000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When every slide looks the same, your presentation gets monotonous and boring. Use bullet slides thoughtfully and sparingly.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79146"/>
            <a:ext cx="12188952" cy="54167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266"/>
              </a:lnSpc>
              <a:spcBef>
                <a:spcPts val="23"/>
              </a:spcBef>
              <a:buNone/>
            </a:pPr>
            <a:r>
              <a:rPr lang="en-US" b="1" sz="4688" spc="47" kern="0" dirty="0" smtClean="0">
                <a:solidFill>
                  <a:srgbClr val="000000">
                    <a:alpha val="80000"/>
                  </a:srgbClr>
                </a:solidFill>
                <a:latin typeface="Bebas Neue" pitchFamily="34" charset="0"/>
                <a:ea typeface="Bebas Neue" pitchFamily="34" charset="-122"/>
                <a:cs typeface="Bebas Neue" pitchFamily="34" charset="-120"/>
              </a:rPr>
              <a:t>UPPER Sight CARD PLAYERs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07894"/>
            <a:ext cx="12188952" cy="2428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913"/>
              </a:lnSpc>
              <a:buNone/>
            </a:pPr>
            <a:r>
              <a:rPr lang="en-US" sz="1620" spc="32" kern="0" dirty="0" smtClean="0">
                <a:solidFill>
                  <a:srgbClr val="000000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Year 1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79" y="1761684"/>
            <a:ext cx="11617595" cy="2214009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0" y="4107582"/>
            <a:ext cx="12188952" cy="2428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913"/>
              </a:lnSpc>
              <a:buNone/>
            </a:pPr>
            <a:r>
              <a:rPr lang="en-US" sz="1620" spc="32" kern="0" dirty="0" smtClean="0">
                <a:solidFill>
                  <a:srgbClr val="000000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Year 2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9" y="4261372"/>
            <a:ext cx="11617595" cy="2214009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</dc:title>
  <dc:subject>MATHEMATICS</dc:subject>
  <dc:creator>Raunak Sharan</dc:creator>
  <cp:lastModifiedBy>Raunak Sharan</cp:lastModifiedBy>
  <cp:revision>1</cp:revision>
  <dcterms:created xsi:type="dcterms:W3CDTF">2024-01-12T08:36:55.874Z</dcterms:created>
  <dcterms:modified xsi:type="dcterms:W3CDTF">2024-01-12T08:36:55.874Z</dcterms:modified>
</cp:coreProperties>
</file>