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17.png" Type="http://schemas.openxmlformats.org/officeDocument/2006/relationships/image"/><Relationship Id="rId2" Target="../media/image18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9.png" Type="http://schemas.openxmlformats.org/officeDocument/2006/relationships/image"/><Relationship Id="rId2" Target="../media/image20.sv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2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3794" cy="685628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95176" y="3002799"/>
            <a:ext cx="4703221" cy="91020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169"/>
              </a:lnSpc>
              <a:buNone/>
            </a:pPr>
            <a:r>
              <a:rPr lang="en-US" sz="6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Swift Drive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33167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328"/>
            <a:ext cx="12188952" cy="50565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83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Happy Holi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873" y="2328012"/>
            <a:ext cx="3628118" cy="104748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927224"/>
            <a:ext cx="1152237" cy="136173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333167" y="2670936"/>
            <a:ext cx="418995" cy="40455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3186"/>
              </a:lnSpc>
              <a:buNone/>
            </a:pPr>
            <a:r>
              <a:rPr lang="en-US" sz="300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714071" y="2708233"/>
            <a:ext cx="2703567" cy="28805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270"/>
              </a:lnSpc>
              <a:buNone/>
            </a:pPr>
            <a:r>
              <a:rPr lang="en-US" b="1" sz="1680" spc="16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isBipartite</a:t>
            </a:r>
            <a:endParaRPr lang="en-US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873" y="3470883"/>
            <a:ext cx="5389802" cy="104748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3430569"/>
            <a:ext cx="1152237" cy="1133192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1333167" y="3813650"/>
            <a:ext cx="418995" cy="40455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3186"/>
              </a:lnSpc>
              <a:buNone/>
            </a:pPr>
            <a:r>
              <a:rPr lang="en-US" sz="300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1714071" y="3836663"/>
            <a:ext cx="4516070" cy="28805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270"/>
              </a:lnSpc>
              <a:buNone/>
            </a:pPr>
            <a:r>
              <a:rPr lang="en-US" b="1" sz="1680" spc="16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Colors with DFS</a:t>
            </a:r>
            <a:endParaRPr lang="en-US" dirty="0"/>
          </a:p>
        </p:txBody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94139" y="4613754"/>
            <a:ext cx="7979955" cy="1047488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37012" y="4708862"/>
            <a:ext cx="1152237" cy="1361734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333167" y="4956364"/>
            <a:ext cx="418995" cy="40455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3186"/>
              </a:lnSpc>
              <a:buNone/>
            </a:pPr>
            <a:r>
              <a:rPr lang="en-US" sz="300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714071" y="4993661"/>
            <a:ext cx="7181229" cy="28805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270"/>
              </a:lnSpc>
              <a:buNone/>
            </a:pPr>
            <a:r>
              <a:rPr lang="en-US" b="1" sz="1680" spc="16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Return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33167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328"/>
            <a:ext cx="12188952" cy="50565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83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Clean Up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5" y="3814602"/>
            <a:ext cx="8484653" cy="3240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553"/>
              </a:lnSpc>
              <a:buSzPct val="100000"/>
              <a:buChar char="•"/>
            </a:pPr>
            <a:r>
              <a:rPr lang="en-US" b="1" sz="1890" spc="18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Arguments wins the HEARTS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76168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49309"/>
            <a:ext cx="12188952" cy="2528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991"/>
              </a:lnSpc>
              <a:buNone/>
            </a:pPr>
            <a:r>
              <a:rPr lang="en-US" sz="1875" dirty="0" smtClean="0">
                <a:solidFill>
                  <a:srgbClr val="2896bb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Phase Three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876557"/>
            <a:ext cx="12188952" cy="50565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83"/>
              </a:lnSpc>
              <a:spcBef>
                <a:spcPts val="1347"/>
              </a:spcBef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2019 Growth Projection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8366918" y="2037840"/>
            <a:ext cx="3355425" cy="4256611"/>
          </a:xfrm>
          <a:prstGeom prst="rect">
            <a:avLst/>
          </a:prstGeom>
          <a:solidFill>
            <a:srgbClr val="edf1eb"/>
          </a:solidFill>
        </p:spPr>
      </p:sp>
      <p:sp>
        <p:nvSpPr>
          <p:cNvPr id="6" name="Object 5"/>
          <p:cNvSpPr/>
          <p:nvPr/>
        </p:nvSpPr>
        <p:spPr>
          <a:xfrm>
            <a:off x="8572910" y="2795206"/>
            <a:ext cx="2943441" cy="75847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974"/>
              </a:lnSpc>
              <a:buNone/>
            </a:pPr>
            <a:r>
              <a:rPr lang="en-US" sz="5625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400%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8572910" y="3608279"/>
            <a:ext cx="2943441" cy="27012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28"/>
              </a:lnSpc>
              <a:spcBef>
                <a:spcPts val="422"/>
              </a:spcBef>
              <a:buNone/>
            </a:pPr>
            <a:r>
              <a:rPr lang="en-US" b="1" sz="1575" spc="15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August over June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8572910" y="4017117"/>
            <a:ext cx="2943441" cy="151885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393"/>
              </a:lnSpc>
              <a:spcBef>
                <a:spcPts val="1070"/>
              </a:spcBef>
              <a:buNone/>
            </a:pPr>
            <a:r>
              <a:rPr lang="en-US" sz="1530" spc="4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implementing automated marketing tools and expanding our reach country-wide, we expect to quadruple our customer ba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847388"/>
            <a:ext cx="7890788" cy="4627993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524704" y="2106875"/>
            <a:ext cx="657061" cy="657061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7194934" y="2341136"/>
            <a:ext cx="304724" cy="1801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418"/>
              </a:lnSpc>
              <a:buNone/>
            </a:pPr>
            <a:r>
              <a:rPr lang="en-US" b="1" sz="1050" spc="105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140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80905" y="3130878"/>
            <a:ext cx="11427143" cy="567865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4473"/>
              </a:lnSpc>
              <a:buNone/>
            </a:pPr>
            <a:r>
              <a:rPr lang="en-US" sz="4500" dirty="0" smtClean="0">
                <a:solidFill>
                  <a:srgbClr val="000000"/>
                </a:solidFill>
                <a:latin typeface="Tragic Marker" pitchFamily="34" charset="0"/>
                <a:ea typeface="Tragic Marker" pitchFamily="34" charset="-122"/>
                <a:cs typeface="Tragic Marker" pitchFamily="34" charset="-120"/>
              </a:rPr>
              <a:t>General Customer Service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d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123310" y="422328"/>
            <a:ext cx="8348480" cy="50565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83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Executive Summary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14640" r="14270" t="0" b="4658"/>
          <a:stretch/>
        </p:blipFill>
        <p:spPr>
          <a:xfrm>
            <a:off x="0" y="0"/>
            <a:ext cx="3656702" cy="686580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123310" y="1580755"/>
            <a:ext cx="3699529" cy="2304474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5" name="Object 4"/>
          <p:cNvSpPr/>
          <p:nvPr/>
        </p:nvSpPr>
        <p:spPr>
          <a:xfrm>
            <a:off x="4408988" y="1799775"/>
            <a:ext cx="3545747" cy="3061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11"/>
              </a:lnSpc>
              <a:buNone/>
            </a:pPr>
            <a:r>
              <a:rPr lang="en-US" b="1" sz="1785" spc="17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408988" y="2232102"/>
            <a:ext cx="3545747" cy="6329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974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 your mission statement and product description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408988" y="2882814"/>
            <a:ext cx="3545747" cy="31646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138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Refined Methods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8013292" y="1580755"/>
            <a:ext cx="3699529" cy="2304474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9" name="Object 8"/>
          <p:cNvSpPr/>
          <p:nvPr/>
        </p:nvSpPr>
        <p:spPr>
          <a:xfrm>
            <a:off x="8298970" y="1799775"/>
            <a:ext cx="3545747" cy="3061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11"/>
              </a:lnSpc>
              <a:buNone/>
            </a:pPr>
            <a:r>
              <a:rPr lang="en-US" b="1" sz="1785" spc="17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Market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8298970" y="2232102"/>
            <a:ext cx="3545747" cy="9494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974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description of your target market and the competitive landscap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298970" y="3199282"/>
            <a:ext cx="3545747" cy="31646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138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- 100+ Countries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123310" y="4075681"/>
            <a:ext cx="3699529" cy="2304474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13" name="Object 12"/>
          <p:cNvSpPr/>
          <p:nvPr/>
        </p:nvSpPr>
        <p:spPr>
          <a:xfrm>
            <a:off x="4408988" y="4294701"/>
            <a:ext cx="3545747" cy="3061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11"/>
              </a:lnSpc>
              <a:buNone/>
            </a:pPr>
            <a:r>
              <a:rPr lang="en-US" b="1" sz="1785" spc="17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Financial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4408988" y="4727028"/>
            <a:ext cx="3545747" cy="6329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974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Financial overview and funding needs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408988" y="5377740"/>
            <a:ext cx="3545747" cy="31646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138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Progressive Requirements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8013292" y="4075681"/>
            <a:ext cx="3699529" cy="2304474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17" name="Object 16"/>
          <p:cNvSpPr/>
          <p:nvPr/>
        </p:nvSpPr>
        <p:spPr>
          <a:xfrm>
            <a:off x="8298970" y="4294701"/>
            <a:ext cx="3545747" cy="3061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11"/>
              </a:lnSpc>
              <a:buNone/>
            </a:pPr>
            <a:r>
              <a:rPr lang="en-US" b="1" sz="1785" spc="17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298970" y="4727028"/>
            <a:ext cx="3545747" cy="6329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974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Relevant qualifications or background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8298970" y="5377740"/>
            <a:ext cx="3545747" cy="31646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93"/>
              </a:lnSpc>
              <a:spcBef>
                <a:spcPts val="138"/>
              </a:spcBef>
              <a:buNone/>
            </a:pPr>
            <a:r>
              <a:rPr lang="en-US" sz="1594" spc="4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Largely Democratic Values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Drive</dc:title>
  <dc:subject>Swift Drive</dc:subject>
  <dc:creator>Raunak Sharan</dc:creator>
  <cp:lastModifiedBy>Raunak Sharan</cp:lastModifiedBy>
  <cp:revision>1</cp:revision>
  <dcterms:created xsi:type="dcterms:W3CDTF">2024-01-12T08:47:26.647Z</dcterms:created>
  <dcterms:modified xsi:type="dcterms:W3CDTF">2024-01-12T08:47:26.647Z</dcterms:modified>
</cp:coreProperties>
</file>