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12067" y="2370339"/>
            <a:ext cx="7164818" cy="24838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956"/>
              </a:lnSpc>
              <a:buNone/>
            </a:pPr>
            <a:r>
              <a:rPr lang="en-US" sz="1552" spc="47" kern="0" dirty="0" smtClean="0">
                <a:solidFill>
                  <a:srgbClr val="000000">
                    <a:alpha val="80000"/>
                  </a:srgbClr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Declutter your mind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512067" y="2777748"/>
            <a:ext cx="7164818" cy="3239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552"/>
              </a:lnSpc>
              <a:spcBef>
                <a:spcPts val="1228"/>
              </a:spcBef>
              <a:buNone/>
            </a:pPr>
            <a:r>
              <a:rPr lang="en-US" sz="2025" spc="61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 | Precarious |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512067" y="3270861"/>
            <a:ext cx="7164818" cy="7678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048"/>
              </a:lnSpc>
              <a:spcBef>
                <a:spcPts val="1306"/>
              </a:spcBef>
              <a:buNone/>
            </a:pPr>
            <a:r>
              <a:rPr lang="en-US" sz="5400" spc="162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UDEMY Prototypes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512067" y="4199792"/>
            <a:ext cx="7164818" cy="3009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70"/>
              </a:lnSpc>
              <a:spcBef>
                <a:spcPts val="1243"/>
              </a:spcBef>
              <a:buNone/>
            </a:pPr>
            <a:r>
              <a:rPr lang="en-US" sz="1782" spc="53" kern="0" dirty="0" smtClean="0">
                <a:solidFill>
                  <a:srgbClr val="000000">
                    <a:alpha val="80000"/>
                  </a:srgbClr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Fuel your focus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43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3850" y="438040"/>
            <a:ext cx="9290172" cy="21330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buNone/>
            </a:pPr>
            <a:r>
              <a:rPr lang="en-US" sz="1500" spc="45" kern="0" dirty="0" smtClean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San Francisco Edition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53850" y="818945"/>
            <a:ext cx="9290172" cy="42661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60"/>
              </a:lnSpc>
              <a:spcBef>
                <a:spcPts val="1294"/>
              </a:spcBef>
              <a:buNone/>
            </a:pPr>
            <a:r>
              <a:rPr lang="en-US" sz="3000" spc="90" kern="0" dirty="0" smtClean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Top 5 Attractions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397828" y="0"/>
            <a:ext cx="2800646" cy="686580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rcRect l="45372" r="27436" t="0" b="0"/>
          <a:stretch/>
        </p:blipFill>
        <p:spPr>
          <a:xfrm>
            <a:off x="9397828" y="0"/>
            <a:ext cx="2800646" cy="6865808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888925" y="2725850"/>
            <a:ext cx="6181926" cy="285329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3062"/>
              </a:lnSpc>
              <a:buSzPct val="100000"/>
              <a:buFont typeface="+mj-lt"/>
              <a:buAutoNum type="arabicPeriod"/>
            </a:pPr>
            <a:r>
              <a:rPr lang="en-US" sz="2430" spc="73" kern="0" dirty="0" smtClean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Personal Development</a:t>
            </a:r>
          </a:p>
          <a:p>
            <a:pPr algn="l" marL="242900" indent="-242900">
              <a:lnSpc>
                <a:spcPts val="3062"/>
              </a:lnSpc>
              <a:spcBef>
                <a:spcPts val="2341"/>
              </a:spcBef>
              <a:buSzPct val="100000"/>
              <a:buFont typeface="+mj-lt"/>
              <a:buAutoNum type="arabicPeriod"/>
            </a:pPr>
            <a:r>
              <a:rPr lang="en-US" sz="2430" spc="73" kern="0" dirty="0" smtClean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Finance and Software</a:t>
            </a:r>
          </a:p>
          <a:p>
            <a:pPr algn="l" marL="242900" indent="-242900">
              <a:lnSpc>
                <a:spcPts val="3062"/>
              </a:lnSpc>
              <a:spcBef>
                <a:spcPts val="2341"/>
              </a:spcBef>
              <a:buSzPct val="100000"/>
              <a:buFont typeface="+mj-lt"/>
              <a:buAutoNum type="arabicPeriod"/>
            </a:pPr>
            <a:r>
              <a:rPr lang="en-US" sz="2430" spc="73" kern="0" dirty="0" smtClean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Office, Business and Development</a:t>
            </a:r>
          </a:p>
          <a:p>
            <a:pPr algn="l" marL="242900" indent="-242900">
              <a:lnSpc>
                <a:spcPts val="3062"/>
              </a:lnSpc>
              <a:spcBef>
                <a:spcPts val="2341"/>
              </a:spcBef>
              <a:buSzPct val="100000"/>
              <a:buFont typeface="+mj-lt"/>
              <a:buAutoNum type="arabicPeriod"/>
            </a:pPr>
            <a:r>
              <a:rPr lang="en-US" sz="2430" spc="73" kern="0" dirty="0" smtClean="0">
                <a:solidFill>
                  <a:srgbClr val="ffffff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Lifestyle, Marketing and Teaching Acads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99950"/>
            <a:ext cx="12188952" cy="42661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60"/>
              </a:lnSpc>
              <a:buNone/>
            </a:pPr>
            <a:r>
              <a:rPr lang="en-US" sz="3000" spc="90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The areas I concentrate 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23694" y="3166985"/>
            <a:ext cx="628493" cy="30234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381"/>
              </a:lnSpc>
              <a:buNone/>
            </a:pPr>
            <a:r>
              <a:rPr lang="en-US" sz="1890" spc="57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1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2" y="3079377"/>
            <a:ext cx="571357" cy="476131"/>
          </a:xfrm>
          <a:prstGeom prst="roundRect">
            <a:avLst>
              <a:gd name="adj" fmla="val 11523"/>
            </a:avLst>
          </a:prstGeom>
          <a:noFill/>
          <a:ln w="25400">
            <a:solidFill>
              <a:srgbClr val="143f9c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1809298" y="3214281"/>
            <a:ext cx="4085203" cy="25917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42"/>
              </a:lnSpc>
              <a:buNone/>
            </a:pPr>
            <a:r>
              <a:rPr lang="en-US" sz="1620" spc="49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Business Intelligence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446813" y="3166985"/>
            <a:ext cx="628493" cy="30234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381"/>
              </a:lnSpc>
              <a:buNone/>
            </a:pPr>
            <a:r>
              <a:rPr lang="en-US" sz="1890" spc="57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2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475381" y="3079377"/>
            <a:ext cx="571357" cy="476131"/>
          </a:xfrm>
          <a:prstGeom prst="roundRect">
            <a:avLst>
              <a:gd name="adj" fmla="val 11523"/>
            </a:avLst>
          </a:prstGeom>
          <a:noFill/>
          <a:ln w="25400">
            <a:solidFill>
              <a:srgbClr val="143f9c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7332416" y="3214281"/>
            <a:ext cx="4085203" cy="25917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42"/>
              </a:lnSpc>
              <a:buNone/>
            </a:pPr>
            <a:r>
              <a:rPr lang="en-US" sz="1620" spc="49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Communication &amp; Security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923694" y="3890704"/>
            <a:ext cx="628493" cy="30234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381"/>
              </a:lnSpc>
              <a:buNone/>
            </a:pPr>
            <a:r>
              <a:rPr lang="en-US" sz="1890" spc="57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3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952262" y="3803096"/>
            <a:ext cx="571357" cy="476131"/>
          </a:xfrm>
          <a:prstGeom prst="roundRect">
            <a:avLst>
              <a:gd name="adj" fmla="val 11523"/>
            </a:avLst>
          </a:prstGeom>
          <a:noFill/>
          <a:ln w="25400">
            <a:solidFill>
              <a:srgbClr val="143f9c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1809298" y="3938000"/>
            <a:ext cx="4085203" cy="25917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42"/>
              </a:lnSpc>
              <a:buNone/>
            </a:pPr>
            <a:r>
              <a:rPr lang="en-US" sz="1620" spc="49" kern="0" dirty="0" smtClean="0">
                <a:solidFill>
                  <a:srgbClr val="000000"/>
                </a:solidFill>
                <a:latin typeface="Jost*" pitchFamily="34" charset="0"/>
                <a:ea typeface="Jost*" pitchFamily="34" charset="-122"/>
                <a:cs typeface="Jost*" pitchFamily="34" charset="-120"/>
              </a:rPr>
              <a:t>Spark &amp; Architecture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UDEMY PROTOTYPES</dc:title>
  <dc:subject>UDEMY PROTOTYPES</dc:subject>
  <dc:creator>Raunak Sharan</dc:creator>
  <cp:lastModifiedBy>Raunak Sharan</cp:lastModifiedBy>
  <cp:revision>1</cp:revision>
  <dcterms:created xsi:type="dcterms:W3CDTF">2024-01-12T08:47:06.393Z</dcterms:created>
  <dcterms:modified xsi:type="dcterms:W3CDTF">2024-01-12T08:47:06.393Z</dcterms:modified>
</cp:coreProperties>
</file>