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10"/>
  </p:notesMasterIdLst>
  <p:sldSz cx="12192000" cy="6858000" type="custom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ype="http://schemas.openxmlformats.org/officeDocument/2006/relationships/presProps" Target="presProps.xml"/>  <Relationship Id="rId7" Type="http://schemas.openxmlformats.org/officeDocument/2006/relationships/viewProps" Target="viewProps.xml"/>  <Relationship Id="rId8" Type="http://schemas.openxmlformats.org/officeDocument/2006/relationships/theme" Target="theme/theme1.xml"/>  <Relationship Id="rId9" Type="http://schemas.openxmlformats.org/officeDocument/2006/relationships/tableStyles" Target="tableStyles.xml"/>  <Relationship Id="rId10" Type="http://schemas.openxmlformats.org/officeDocument/2006/relationships/notesMaster" Target="notesMasters/notesMaster1.xml"/></Relationships>
</file>

<file path=ppt/notesMasters/_rels/notesMaster1.xml.rels><?xml version="1.0" encoding="UTF-8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2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<Relationships xmlns="http://schemas.openxmlformats.org/package/2006/relationships"><Relationship Id="rId1" Target="../media/image1.png" Type="http://schemas.openxmlformats.org/officeDocument/2006/relationships/image"/><Relationship Id="rId2" Target="../media/image2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3.xml" Type="http://schemas.openxmlformats.org/officeDocument/2006/relationships/notesSlide"/></Relationships>
</file>

<file path=ppt/slides/_rels/slide4.xml.rels><?xml version="1.0" encoding="UTF-8" standalone="yes"?><Relationships xmlns="http://schemas.openxmlformats.org/package/2006/relationships"><Relationship Id="rId1" Target="../media/image3.png" Type="http://schemas.openxmlformats.org/officeDocument/2006/relationships/image"/><Relationship Id="rId2" Target="../media/image4.sv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slideLayouts/slideLayout1.xml" Type="http://schemas.openxmlformats.org/officeDocument/2006/relationships/slideLayout"/><Relationship Id="rId6" Target="../notesSlides/notesSlide4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548729" y="2967089"/>
            <a:ext cx="7091494" cy="917822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7229"/>
              </a:lnSpc>
              <a:buNone/>
            </a:pPr>
            <a:r>
              <a:rPr lang="en-US" sz="5738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Wake Up Wizards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812"/>
            <a:ext cx="12188952" cy="50993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Forbes &amp; Indus Billionaires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237815" y="3779845"/>
            <a:ext cx="8484653" cy="345512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 marL="242900" indent="-242900">
              <a:lnSpc>
                <a:spcPts val="2722"/>
              </a:lnSpc>
              <a:buSzPct val="100000"/>
              <a:buChar char="•"/>
            </a:pPr>
            <a:r>
              <a:rPr lang="en-US" b="1" sz="216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Top 45 - Winners of 45th Street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72435" y="362812"/>
            <a:ext cx="8881302" cy="50993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Days to meet our goal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026211" y="0"/>
            <a:ext cx="3172263" cy="6865808"/>
          </a:xfrm>
          <a:prstGeom prst="rect">
            <a:avLst/>
          </a:prstGeom>
          <a:solidFill>
            <a:srgbClr val="f5f5f5"/>
          </a:solidFill>
        </p:spPr>
      </p:sp>
      <p:sp>
        <p:nvSpPr>
          <p:cNvPr id="4" name="Object 3"/>
          <p:cNvSpPr/>
          <p:nvPr/>
        </p:nvSpPr>
        <p:spPr>
          <a:xfrm>
            <a:off x="9208709" y="3424334"/>
            <a:ext cx="2807268" cy="50993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16"/>
              </a:lnSpc>
              <a:spcBef>
                <a:spcPts val="1330"/>
              </a:spcBef>
              <a:buNone/>
            </a:pPr>
            <a:r>
              <a:rPr lang="en-US" sz="3188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Goal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9208709" y="4063936"/>
            <a:ext cx="2807268" cy="19204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512"/>
              </a:lnSpc>
              <a:spcBef>
                <a:spcPts val="1001"/>
              </a:spcBef>
              <a:buNone/>
            </a:pPr>
            <a:r>
              <a:rPr lang="en-US" b="1" sz="1200" dirty="0" smtClean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100k Sign-ups by end of year</a:t>
            </a:r>
            <a:endParaRPr lang="en-US" dirty="0"/>
          </a:p>
        </p:txBody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84080" y="2766373"/>
            <a:ext cx="457086" cy="36186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889273" y="4725758"/>
            <a:ext cx="1791205" cy="29869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352"/>
              </a:lnSpc>
              <a:buNone/>
            </a:pPr>
            <a:r>
              <a:rPr lang="en-US" sz="168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days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708093" y="4725758"/>
            <a:ext cx="1791205" cy="29869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352"/>
              </a:lnSpc>
              <a:buNone/>
            </a:pPr>
            <a:r>
              <a:rPr lang="en-US" sz="168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hours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4526913" y="4725758"/>
            <a:ext cx="1791205" cy="29869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352"/>
              </a:lnSpc>
              <a:buNone/>
            </a:pPr>
            <a:r>
              <a:rPr lang="en-US" sz="168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minutes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6345734" y="4725758"/>
            <a:ext cx="1791205" cy="29869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352"/>
              </a:lnSpc>
              <a:buNone/>
            </a:pPr>
            <a:r>
              <a:rPr lang="en-US" sz="168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seconds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812"/>
            <a:ext cx="12188952" cy="50993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Embracing Dreams</a:t>
            </a:r>
            <a:endParaRPr lang="en-US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5937" y="2993774"/>
            <a:ext cx="11255735" cy="1952137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0260788" y="2989077"/>
            <a:ext cx="11255735" cy="1952137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476131" y="2993911"/>
            <a:ext cx="1937360" cy="595383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413491" y="2993911"/>
            <a:ext cx="2324832" cy="595383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4738324" y="2993911"/>
            <a:ext cx="2324832" cy="595383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7063156" y="2993911"/>
            <a:ext cx="2324832" cy="595383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9387989" y="2993911"/>
            <a:ext cx="2324832" cy="595383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476131" y="3589295"/>
            <a:ext cx="1937360" cy="44653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l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NEW TO LIST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413491" y="3589295"/>
            <a:ext cx="2324832" cy="44653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E-commerce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4738324" y="3589295"/>
            <a:ext cx="2324832" cy="44653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Music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7063156" y="3589295"/>
            <a:ext cx="2324832" cy="44653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Hedge Funds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9387989" y="3589295"/>
            <a:ext cx="2324832" cy="44653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Nike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476131" y="4035832"/>
            <a:ext cx="1937360" cy="44653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l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OVERALL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2413491" y="4035832"/>
            <a:ext cx="2324832" cy="44653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Shipping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738324" y="4035832"/>
            <a:ext cx="2324832" cy="44653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Fashion Retail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7063156" y="4035832"/>
            <a:ext cx="2324832" cy="44653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Casinos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9387989" y="4035832"/>
            <a:ext cx="2324832" cy="44653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Infrastruture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476131" y="4482370"/>
            <a:ext cx="1937360" cy="44653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l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WOMAN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413491" y="4482370"/>
            <a:ext cx="2324832" cy="44653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Chanel</a:t>
            </a:r>
            <a:endParaRPr lang="en-US" dirty="0"/>
          </a:p>
        </p:txBody>
      </p:sp>
      <p:sp>
        <p:nvSpPr>
          <p:cNvPr id="22" name="Object 21"/>
          <p:cNvSpPr/>
          <p:nvPr/>
        </p:nvSpPr>
        <p:spPr>
          <a:xfrm>
            <a:off x="4738324" y="4482370"/>
            <a:ext cx="2324832" cy="44653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Batteries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7063156" y="4482370"/>
            <a:ext cx="2324832" cy="44653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Pet Food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9387989" y="4482370"/>
            <a:ext cx="2324832" cy="44653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Telecom</a:t>
            </a:r>
            <a:endParaRPr lang="en-US" dirty="0"/>
          </a:p>
        </p:txBody>
      </p:sp>
    </p:spTree>
    <p:custDataLst/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Beautiful.ai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WIzards</dc:title>
  <dc:subject>WIzards</dc:subject>
  <dc:creator>Raunak Sharan</dc:creator>
  <cp:lastModifiedBy>Raunak Sharan</cp:lastModifiedBy>
  <cp:revision>1</cp:revision>
  <dcterms:created xsi:type="dcterms:W3CDTF">2024-01-12T08:36:36.088Z</dcterms:created>
  <dcterms:modified xsi:type="dcterms:W3CDTF">2024-01-12T08:36:36.088Z</dcterms:modified>
</cp:coreProperties>
</file>